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102" d="100"/>
          <a:sy n="102" d="100"/>
        </p:scale>
        <p:origin x="-10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1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63F15-175A-477C-9CC5-1CA5EABB937F}" type="datetimeFigureOut">
              <a:rPr lang="fr-FR" smtClean="0"/>
              <a:t>11/06/2018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A92AB-0327-461D-B805-9D29B3ADFA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34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A92AB-0327-461D-B805-9D29B3ADFA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2168"/>
          <a:stretch/>
        </p:blipFill>
        <p:spPr>
          <a:xfrm>
            <a:off x="6322926" y="136556"/>
            <a:ext cx="2981325" cy="831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8" y="126627"/>
            <a:ext cx="2321183" cy="851856"/>
          </a:xfrm>
          <a:prstGeom prst="rect">
            <a:avLst/>
          </a:prstGeom>
        </p:spPr>
      </p:pic>
      <p:pic>
        <p:nvPicPr>
          <p:cNvPr id="22" name="Picture 2" descr="http://www.fntp.fr/plugins/FntpPlugin/img/log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242" y="66887"/>
            <a:ext cx="1330733" cy="9713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71551"/>
            <a:ext cx="1266825" cy="464915"/>
          </a:xfrm>
          <a:prstGeom prst="rect">
            <a:avLst/>
          </a:prstGeom>
        </p:spPr>
      </p:pic>
      <p:pic>
        <p:nvPicPr>
          <p:cNvPr id="19" name="Picture 2" descr="http://www.fntp.fr/plugins/FntpPlugin/img/logo.gif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10301" y="6107330"/>
            <a:ext cx="890349" cy="649890"/>
          </a:xfrm>
          <a:prstGeom prst="rect">
            <a:avLst/>
          </a:prstGeom>
          <a:noFill/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r="2168"/>
          <a:stretch/>
        </p:blipFill>
        <p:spPr>
          <a:xfrm>
            <a:off x="7277100" y="6274540"/>
            <a:ext cx="1655232" cy="461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venements.infopro-digital.com/lemoniteur/evenement-trophee-des-tp-2018-p-802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836" y="1083709"/>
            <a:ext cx="8072535" cy="651782"/>
          </a:xfrm>
        </p:spPr>
        <p:txBody>
          <a:bodyPr/>
          <a:lstStyle/>
          <a:p>
            <a:pPr algn="ctr"/>
            <a:r>
              <a:rPr lang="fr-FR" sz="4800" dirty="0" smtClean="0"/>
              <a:t>Rejoignez </a:t>
            </a:r>
            <a:r>
              <a:rPr lang="fr-FR" sz="4800" dirty="0" smtClean="0"/>
              <a:t>les</a:t>
            </a:r>
            <a:endParaRPr lang="fr-FR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3720" y="6276223"/>
            <a:ext cx="3741643" cy="525832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solidFill>
                  <a:schemeClr val="accent3"/>
                </a:solidFill>
              </a:rPr>
              <a:t>11 décembre 2018</a:t>
            </a:r>
            <a:endParaRPr lang="fr-FR" sz="2400" dirty="0">
              <a:solidFill>
                <a:schemeClr val="accent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4" y="963157"/>
            <a:ext cx="7609505" cy="5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340" y="489857"/>
            <a:ext cx="8876241" cy="1320800"/>
          </a:xfrm>
        </p:spPr>
        <p:txBody>
          <a:bodyPr/>
          <a:lstStyle/>
          <a:p>
            <a:r>
              <a:rPr lang="fr-FR" dirty="0" smtClean="0"/>
              <a:t>Parce que votre entreprise de TP est en pleine révolution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23101" r="16222" b="24072"/>
          <a:stretch/>
        </p:blipFill>
        <p:spPr>
          <a:xfrm>
            <a:off x="1202430" y="1644403"/>
            <a:ext cx="7282059" cy="4265481"/>
          </a:xfrm>
        </p:spPr>
      </p:pic>
    </p:spTree>
    <p:extLst>
      <p:ext uri="{BB962C8B-B14F-4D97-AF65-F5344CB8AC3E}">
        <p14:creationId xmlns:p14="http://schemas.microsoft.com/office/powerpoint/2010/main" val="1856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Parce que c’est à votre portée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45673"/>
            <a:ext cx="8596668" cy="4295689"/>
          </a:xfrm>
        </p:spPr>
        <p:txBody>
          <a:bodyPr/>
          <a:lstStyle/>
          <a:p>
            <a:r>
              <a:rPr lang="fr-FR" sz="2200" dirty="0" smtClean="0"/>
              <a:t>Un trophée visant à récompenser des entreprises de TP : </a:t>
            </a:r>
          </a:p>
          <a:p>
            <a:pPr lvl="1"/>
            <a:r>
              <a:rPr lang="fr-FR" sz="2200" dirty="0"/>
              <a:t>D</a:t>
            </a:r>
            <a:r>
              <a:rPr lang="fr-FR" sz="2200" dirty="0" smtClean="0"/>
              <a:t>e toutes </a:t>
            </a:r>
            <a:r>
              <a:rPr lang="fr-FR" sz="2200" dirty="0" smtClean="0">
                <a:solidFill>
                  <a:schemeClr val="accent2"/>
                </a:solidFill>
              </a:rPr>
              <a:t>tailles</a:t>
            </a:r>
            <a:r>
              <a:rPr lang="fr-FR" sz="2200" dirty="0" smtClean="0"/>
              <a:t>, </a:t>
            </a:r>
          </a:p>
          <a:p>
            <a:pPr lvl="2"/>
            <a:r>
              <a:rPr lang="fr-FR" sz="2200" dirty="0" smtClean="0"/>
              <a:t>De toutes les </a:t>
            </a:r>
            <a:r>
              <a:rPr lang="fr-FR" sz="2200" dirty="0" smtClean="0">
                <a:solidFill>
                  <a:schemeClr val="accent2"/>
                </a:solidFill>
              </a:rPr>
              <a:t>régions</a:t>
            </a:r>
            <a:r>
              <a:rPr lang="fr-FR" sz="2200" dirty="0" smtClean="0">
                <a:solidFill>
                  <a:schemeClr val="tx1"/>
                </a:solidFill>
              </a:rPr>
              <a:t>,</a:t>
            </a:r>
          </a:p>
          <a:p>
            <a:pPr lvl="3"/>
            <a:r>
              <a:rPr lang="fr-FR" sz="2200" dirty="0" smtClean="0"/>
              <a:t>De toutes </a:t>
            </a:r>
            <a:r>
              <a:rPr lang="fr-FR" sz="2200" dirty="0" smtClean="0">
                <a:solidFill>
                  <a:schemeClr val="accent2"/>
                </a:solidFill>
              </a:rPr>
              <a:t>activités</a:t>
            </a:r>
            <a:r>
              <a:rPr lang="fr-FR" sz="2200" dirty="0" smtClean="0"/>
              <a:t>.</a:t>
            </a:r>
          </a:p>
          <a:p>
            <a:pPr lvl="3"/>
            <a:endParaRPr lang="fr-FR" sz="2200" dirty="0" smtClean="0"/>
          </a:p>
          <a:p>
            <a:r>
              <a:rPr lang="fr-FR" sz="2200" dirty="0" smtClean="0"/>
              <a:t>Un dossier de candidature : </a:t>
            </a:r>
          </a:p>
          <a:p>
            <a:pPr lvl="1"/>
            <a:r>
              <a:rPr lang="fr-FR" sz="2200" dirty="0">
                <a:solidFill>
                  <a:schemeClr val="accent2"/>
                </a:solidFill>
              </a:rPr>
              <a:t>E</a:t>
            </a:r>
            <a:r>
              <a:rPr lang="fr-FR" sz="2200" dirty="0" smtClean="0">
                <a:solidFill>
                  <a:schemeClr val="accent2"/>
                </a:solidFill>
              </a:rPr>
              <a:t>n</a:t>
            </a:r>
            <a:r>
              <a:rPr lang="fr-FR" sz="2200" dirty="0" smtClean="0"/>
              <a:t> </a:t>
            </a:r>
            <a:r>
              <a:rPr lang="fr-FR" sz="2200" dirty="0" smtClean="0">
                <a:solidFill>
                  <a:schemeClr val="accent2"/>
                </a:solidFill>
              </a:rPr>
              <a:t>ligne</a:t>
            </a:r>
            <a:r>
              <a:rPr lang="fr-FR" sz="2200" dirty="0" smtClean="0"/>
              <a:t>, </a:t>
            </a:r>
          </a:p>
          <a:p>
            <a:pPr lvl="2"/>
            <a:r>
              <a:rPr lang="fr-FR" sz="2200" dirty="0" smtClean="0">
                <a:solidFill>
                  <a:schemeClr val="accent2"/>
                </a:solidFill>
              </a:rPr>
              <a:t>Simple</a:t>
            </a:r>
            <a:r>
              <a:rPr lang="fr-FR" sz="2200" dirty="0" smtClean="0">
                <a:solidFill>
                  <a:schemeClr val="tx1"/>
                </a:solidFill>
              </a:rPr>
              <a:t>,</a:t>
            </a:r>
            <a:r>
              <a:rPr lang="fr-FR" sz="2200" dirty="0" smtClean="0">
                <a:solidFill>
                  <a:schemeClr val="accent2"/>
                </a:solidFill>
              </a:rPr>
              <a:t> </a:t>
            </a:r>
          </a:p>
          <a:p>
            <a:pPr lvl="3"/>
            <a:r>
              <a:rPr lang="fr-FR" sz="2200" dirty="0">
                <a:solidFill>
                  <a:schemeClr val="accent2"/>
                </a:solidFill>
              </a:rPr>
              <a:t>R</a:t>
            </a:r>
            <a:r>
              <a:rPr lang="fr-FR" sz="2200" dirty="0" smtClean="0">
                <a:solidFill>
                  <a:schemeClr val="accent2"/>
                </a:solidFill>
              </a:rPr>
              <a:t>apide</a:t>
            </a:r>
            <a:r>
              <a:rPr lang="fr-FR" sz="2200" dirty="0" smtClean="0"/>
              <a:t> à remplir. </a:t>
            </a:r>
          </a:p>
          <a:p>
            <a:pPr marL="0" indent="0">
              <a:buNone/>
            </a:pPr>
            <a:endParaRPr lang="fr-FR" sz="2200" dirty="0" smtClean="0"/>
          </a:p>
          <a:p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35754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Parce que vous y gagnerez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8654"/>
            <a:ext cx="8596668" cy="4268311"/>
          </a:xfrm>
        </p:spPr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fr-FR" sz="2100" dirty="0" smtClean="0"/>
              <a:t>Vous positionner comme un </a:t>
            </a:r>
            <a:r>
              <a:rPr lang="fr-FR" sz="2100" dirty="0" smtClean="0">
                <a:solidFill>
                  <a:schemeClr val="accent2"/>
                </a:solidFill>
              </a:rPr>
              <a:t>acteur innovant </a:t>
            </a:r>
            <a:r>
              <a:rPr lang="fr-FR" sz="2100" dirty="0" smtClean="0"/>
              <a:t>des TP.</a:t>
            </a:r>
          </a:p>
          <a:p>
            <a:pPr>
              <a:lnSpc>
                <a:spcPts val="3700"/>
              </a:lnSpc>
            </a:pPr>
            <a:r>
              <a:rPr lang="fr-FR" sz="2100" dirty="0" smtClean="0"/>
              <a:t>Participer à un événement </a:t>
            </a:r>
            <a:r>
              <a:rPr lang="fr-FR" sz="2100" dirty="0" smtClean="0">
                <a:solidFill>
                  <a:schemeClr val="accent2"/>
                </a:solidFill>
              </a:rPr>
              <a:t>d’envergure</a:t>
            </a:r>
            <a:r>
              <a:rPr lang="fr-FR" sz="2100" dirty="0" smtClean="0"/>
              <a:t> auprès des grands acteurs du secteur. </a:t>
            </a:r>
          </a:p>
          <a:p>
            <a:pPr>
              <a:lnSpc>
                <a:spcPts val="3700"/>
              </a:lnSpc>
            </a:pPr>
            <a:r>
              <a:rPr lang="fr-FR" sz="2100" dirty="0" smtClean="0"/>
              <a:t>Pouvoir monter sur scène et </a:t>
            </a:r>
            <a:r>
              <a:rPr lang="fr-FR" sz="2100" dirty="0" smtClean="0">
                <a:solidFill>
                  <a:schemeClr val="accent2"/>
                </a:solidFill>
              </a:rPr>
              <a:t>prendre la parole</a:t>
            </a:r>
            <a:r>
              <a:rPr lang="fr-FR" sz="2100" dirty="0" smtClean="0"/>
              <a:t>.</a:t>
            </a:r>
          </a:p>
          <a:p>
            <a:pPr>
              <a:lnSpc>
                <a:spcPts val="3700"/>
              </a:lnSpc>
            </a:pPr>
            <a:r>
              <a:rPr lang="fr-FR" sz="2100" dirty="0" smtClean="0"/>
              <a:t>Mettre en avant vos </a:t>
            </a:r>
            <a:r>
              <a:rPr lang="fr-FR" sz="2100" dirty="0" smtClean="0">
                <a:solidFill>
                  <a:schemeClr val="accent2"/>
                </a:solidFill>
              </a:rPr>
              <a:t>équipes</a:t>
            </a:r>
            <a:r>
              <a:rPr lang="fr-FR" sz="2100" dirty="0" smtClean="0"/>
              <a:t> et collaborateurs,                                 qui œuvrent avec vous au quotidien. </a:t>
            </a:r>
          </a:p>
          <a:p>
            <a:pPr>
              <a:lnSpc>
                <a:spcPts val="3700"/>
              </a:lnSpc>
            </a:pPr>
            <a:r>
              <a:rPr lang="fr-FR" sz="2100" dirty="0" smtClean="0"/>
              <a:t>La chance d’être distingué par un </a:t>
            </a:r>
            <a:r>
              <a:rPr lang="fr-FR" sz="2100" dirty="0" smtClean="0">
                <a:solidFill>
                  <a:schemeClr val="accent2"/>
                </a:solidFill>
              </a:rPr>
              <a:t>jury d’exception</a:t>
            </a:r>
            <a:r>
              <a:rPr lang="fr-FR" sz="2100" dirty="0" smtClean="0"/>
              <a:t>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085" t="19001" r="2346" b="2059"/>
          <a:stretch/>
        </p:blipFill>
        <p:spPr>
          <a:xfrm>
            <a:off x="6826363" y="2937719"/>
            <a:ext cx="2881057" cy="191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5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68086"/>
            <a:ext cx="8596668" cy="1320800"/>
          </a:xfrm>
        </p:spPr>
        <p:txBody>
          <a:bodyPr/>
          <a:lstStyle/>
          <a:p>
            <a:r>
              <a:rPr lang="fr-FR" dirty="0" smtClean="0"/>
              <a:t>Parce que le dispositif médiatique est conséquent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1989" y="1985818"/>
            <a:ext cx="8596668" cy="4128655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fr-FR" sz="2000" dirty="0" smtClean="0"/>
              <a:t>Co-organisation </a:t>
            </a:r>
            <a:r>
              <a:rPr lang="fr-FR" sz="2000" dirty="0" smtClean="0">
                <a:solidFill>
                  <a:schemeClr val="accent2"/>
                </a:solidFill>
              </a:rPr>
              <a:t>Le Moniteur </a:t>
            </a:r>
            <a:r>
              <a:rPr lang="fr-FR" sz="2000" dirty="0" smtClean="0"/>
              <a:t>et la </a:t>
            </a:r>
            <a:r>
              <a:rPr lang="fr-FR" sz="2000" dirty="0" smtClean="0">
                <a:solidFill>
                  <a:schemeClr val="accent2"/>
                </a:solidFill>
              </a:rPr>
              <a:t>FNTP</a:t>
            </a:r>
            <a:r>
              <a:rPr lang="fr-FR" sz="2000" dirty="0" smtClean="0"/>
              <a:t>, acteurs incontournables du secteur.</a:t>
            </a:r>
          </a:p>
          <a:p>
            <a:pPr>
              <a:lnSpc>
                <a:spcPts val="2300"/>
              </a:lnSpc>
            </a:pPr>
            <a:r>
              <a:rPr lang="fr-FR" sz="2000" dirty="0">
                <a:solidFill>
                  <a:schemeClr val="accent2"/>
                </a:solidFill>
              </a:rPr>
              <a:t>R</a:t>
            </a:r>
            <a:r>
              <a:rPr lang="fr-FR" sz="2000" dirty="0" smtClean="0">
                <a:solidFill>
                  <a:schemeClr val="accent2"/>
                </a:solidFill>
              </a:rPr>
              <a:t>elais médiatique </a:t>
            </a:r>
            <a:r>
              <a:rPr lang="fr-FR" sz="2000" dirty="0" smtClean="0"/>
              <a:t>en amont et en aval de l’événement : </a:t>
            </a:r>
            <a:endParaRPr lang="fr-FR" sz="2000" dirty="0"/>
          </a:p>
          <a:p>
            <a:pPr>
              <a:lnSpc>
                <a:spcPts val="2300"/>
              </a:lnSpc>
            </a:pPr>
            <a:endParaRPr lang="fr-FR" sz="2000" dirty="0" smtClean="0"/>
          </a:p>
          <a:p>
            <a:pPr>
              <a:lnSpc>
                <a:spcPts val="2300"/>
              </a:lnSpc>
            </a:pPr>
            <a:endParaRPr lang="fr-FR" sz="2000" dirty="0"/>
          </a:p>
          <a:p>
            <a:pPr>
              <a:lnSpc>
                <a:spcPts val="2300"/>
              </a:lnSpc>
            </a:pPr>
            <a:endParaRPr lang="fr-FR" sz="2000" dirty="0" smtClean="0"/>
          </a:p>
          <a:p>
            <a:pPr marL="0" indent="0">
              <a:lnSpc>
                <a:spcPts val="2300"/>
              </a:lnSpc>
              <a:buNone/>
            </a:pPr>
            <a:endParaRPr lang="fr-FR" sz="2000" dirty="0" smtClean="0"/>
          </a:p>
          <a:p>
            <a:pPr marL="0" indent="0">
              <a:lnSpc>
                <a:spcPts val="2300"/>
              </a:lnSpc>
              <a:buNone/>
            </a:pPr>
            <a:endParaRPr lang="fr-FR" sz="2000" dirty="0" smtClean="0"/>
          </a:p>
          <a:p>
            <a:pPr>
              <a:lnSpc>
                <a:spcPts val="2400"/>
              </a:lnSpc>
            </a:pPr>
            <a:r>
              <a:rPr lang="fr-FR" sz="2000" dirty="0" smtClean="0"/>
              <a:t>Un atout pour votre </a:t>
            </a:r>
            <a:r>
              <a:rPr lang="fr-FR" sz="2000" dirty="0" smtClean="0">
                <a:solidFill>
                  <a:schemeClr val="accent2"/>
                </a:solidFill>
              </a:rPr>
              <a:t>communication interne et externe</a:t>
            </a:r>
            <a:r>
              <a:rPr lang="fr-FR" sz="2000" dirty="0" smtClean="0"/>
              <a:t>, auprès de vos collaborateurs, vos partenaires comme vos clients.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86" y="3121890"/>
            <a:ext cx="1666492" cy="21509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1" y="3364031"/>
            <a:ext cx="1810327" cy="15086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700" y="3247113"/>
            <a:ext cx="2953903" cy="19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02772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 smtClean="0"/>
              <a:t>Parce qu’il y a forcément une catégorie pour votre entreprise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819564"/>
            <a:ext cx="9297939" cy="4145807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fr-FR" sz="2200" dirty="0" smtClean="0">
                <a:solidFill>
                  <a:schemeClr val="accent1"/>
                </a:solidFill>
              </a:rPr>
              <a:t>Technique </a:t>
            </a:r>
            <a:r>
              <a:rPr lang="fr-FR" sz="2200" dirty="0">
                <a:solidFill>
                  <a:schemeClr val="accent1"/>
                </a:solidFill>
              </a:rPr>
              <a:t>et recherche </a:t>
            </a:r>
            <a:r>
              <a:rPr lang="fr-FR" dirty="0"/>
              <a:t>:</a:t>
            </a:r>
            <a:r>
              <a:rPr lang="fr-FR" sz="2000" dirty="0"/>
              <a:t> </a:t>
            </a:r>
            <a:r>
              <a:rPr lang="fr-FR" dirty="0" smtClean="0"/>
              <a:t>amélioration </a:t>
            </a:r>
            <a:r>
              <a:rPr lang="fr-FR" dirty="0"/>
              <a:t>des performances et de la </a:t>
            </a:r>
            <a:r>
              <a:rPr lang="fr-FR" dirty="0" smtClean="0"/>
              <a:t>productivité.</a:t>
            </a:r>
            <a:endParaRPr lang="fr-FR" dirty="0"/>
          </a:p>
          <a:p>
            <a:pPr>
              <a:lnSpc>
                <a:spcPts val="2800"/>
              </a:lnSpc>
            </a:pPr>
            <a:r>
              <a:rPr lang="fr-FR" sz="2200" dirty="0">
                <a:solidFill>
                  <a:schemeClr val="accent1"/>
                </a:solidFill>
              </a:rPr>
              <a:t>Matériels et usages </a:t>
            </a:r>
            <a:r>
              <a:rPr lang="fr-FR" dirty="0"/>
              <a:t>:</a:t>
            </a:r>
            <a:r>
              <a:rPr lang="fr-FR" sz="2000" dirty="0"/>
              <a:t> </a:t>
            </a:r>
            <a:r>
              <a:rPr lang="fr-FR" dirty="0" smtClean="0"/>
              <a:t>processus </a:t>
            </a:r>
            <a:r>
              <a:rPr lang="fr-FR" dirty="0"/>
              <a:t>liés à l’organisation, les méthodes et l’utilisation des matériels et équipements. </a:t>
            </a:r>
          </a:p>
          <a:p>
            <a:pPr>
              <a:lnSpc>
                <a:spcPts val="2800"/>
              </a:lnSpc>
            </a:pPr>
            <a:r>
              <a:rPr lang="fr-FR" sz="2200" dirty="0">
                <a:solidFill>
                  <a:schemeClr val="accent1"/>
                </a:solidFill>
              </a:rPr>
              <a:t>Performance environnementale et énergétique </a:t>
            </a:r>
            <a:r>
              <a:rPr lang="fr-FR" dirty="0"/>
              <a:t>: </a:t>
            </a:r>
            <a:r>
              <a:rPr lang="fr-FR" dirty="0" smtClean="0"/>
              <a:t>pratiques </a:t>
            </a:r>
            <a:r>
              <a:rPr lang="fr-FR" dirty="0"/>
              <a:t>en faveur de </a:t>
            </a:r>
            <a:r>
              <a:rPr lang="fr-FR" dirty="0" smtClean="0"/>
              <a:t>l’efficacité énergétique, l’économie </a:t>
            </a:r>
            <a:r>
              <a:rPr lang="fr-FR" dirty="0"/>
              <a:t>circulaire, </a:t>
            </a:r>
            <a:r>
              <a:rPr lang="fr-FR" dirty="0" smtClean="0"/>
              <a:t>la réduction du CO2 etc</a:t>
            </a:r>
            <a:r>
              <a:rPr lang="fr-FR" dirty="0"/>
              <a:t>.</a:t>
            </a:r>
          </a:p>
          <a:p>
            <a:pPr>
              <a:lnSpc>
                <a:spcPts val="2800"/>
              </a:lnSpc>
            </a:pPr>
            <a:r>
              <a:rPr lang="fr-FR" sz="2200" dirty="0">
                <a:solidFill>
                  <a:schemeClr val="accent1"/>
                </a:solidFill>
              </a:rPr>
              <a:t>Prévention </a:t>
            </a:r>
            <a:r>
              <a:rPr lang="fr-FR" dirty="0" smtClean="0"/>
              <a:t>: </a:t>
            </a:r>
            <a:r>
              <a:rPr lang="fr-FR" dirty="0"/>
              <a:t>pratiques </a:t>
            </a:r>
            <a:r>
              <a:rPr lang="fr-FR" dirty="0" smtClean="0"/>
              <a:t>et projets liés à la prévention </a:t>
            </a:r>
            <a:r>
              <a:rPr lang="fr-FR" dirty="0"/>
              <a:t>des </a:t>
            </a:r>
            <a:r>
              <a:rPr lang="fr-FR" dirty="0" smtClean="0"/>
              <a:t>risques.</a:t>
            </a:r>
            <a:endParaRPr lang="fr-FR" dirty="0"/>
          </a:p>
          <a:p>
            <a:pPr>
              <a:lnSpc>
                <a:spcPts val="2800"/>
              </a:lnSpc>
            </a:pPr>
            <a:r>
              <a:rPr lang="fr-FR" sz="2200" dirty="0">
                <a:solidFill>
                  <a:schemeClr val="accent1"/>
                </a:solidFill>
              </a:rPr>
              <a:t>Initiatives RH </a:t>
            </a:r>
            <a:r>
              <a:rPr lang="fr-FR" dirty="0"/>
              <a:t>: pratiques en terme de </a:t>
            </a:r>
            <a:r>
              <a:rPr lang="fr-FR" dirty="0" smtClean="0"/>
              <a:t>recrutement, formation, diversité etc</a:t>
            </a:r>
            <a:r>
              <a:rPr lang="fr-FR" dirty="0"/>
              <a:t>.</a:t>
            </a:r>
          </a:p>
          <a:p>
            <a:pPr>
              <a:lnSpc>
                <a:spcPts val="2800"/>
              </a:lnSpc>
            </a:pPr>
            <a:r>
              <a:rPr lang="fr-FR" sz="2200" dirty="0" smtClean="0">
                <a:solidFill>
                  <a:schemeClr val="accent1"/>
                </a:solidFill>
              </a:rPr>
              <a:t>Jeunes Pousses TP </a:t>
            </a:r>
            <a:r>
              <a:rPr lang="fr-FR" dirty="0" smtClean="0"/>
              <a:t>: </a:t>
            </a:r>
            <a:r>
              <a:rPr lang="fr-FR" dirty="0"/>
              <a:t>solutions créatives </a:t>
            </a:r>
            <a:r>
              <a:rPr lang="fr-FR" dirty="0" smtClean="0"/>
              <a:t>et jeunes projets pour les TP.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3002" y="1896534"/>
            <a:ext cx="9122229" cy="1078895"/>
          </a:xfrm>
        </p:spPr>
        <p:txBody>
          <a:bodyPr/>
          <a:lstStyle/>
          <a:p>
            <a:pPr algn="ctr"/>
            <a:r>
              <a:rPr lang="fr-FR" dirty="0" smtClean="0"/>
              <a:t>N’attendez plus, postulez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7382" y="3238033"/>
            <a:ext cx="9079346" cy="1096899"/>
          </a:xfrm>
        </p:spPr>
        <p:txBody>
          <a:bodyPr>
            <a:normAutofit/>
          </a:bodyPr>
          <a:lstStyle/>
          <a:p>
            <a:pPr algn="ctr">
              <a:lnSpc>
                <a:spcPts val="3200"/>
              </a:lnSpc>
            </a:pPr>
            <a:r>
              <a:rPr lang="fr-FR" sz="1600" b="1" dirty="0" smtClean="0">
                <a:solidFill>
                  <a:schemeClr val="accent1"/>
                </a:solidFill>
                <a:hlinkClick r:id="rId2"/>
              </a:rPr>
              <a:t>https://evenements.infopro-digital.com/lemoniteur/evenement-trophee-des-tp-2018-p-8029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7" y="4187097"/>
            <a:ext cx="3494622" cy="232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-389091"/>
            <a:ext cx="9459064" cy="65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6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1B509D"/>
      </a:accent1>
      <a:accent2>
        <a:srgbClr val="F69200"/>
      </a:accent2>
      <a:accent3>
        <a:srgbClr val="CA1414"/>
      </a:accent3>
      <a:accent4>
        <a:srgbClr val="30AED6"/>
      </a:accent4>
      <a:accent5>
        <a:srgbClr val="FEC306"/>
      </a:accent5>
      <a:accent6>
        <a:srgbClr val="7EBE20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</TotalTime>
  <Words>275</Words>
  <Application>Microsoft Office PowerPoint</Application>
  <PresentationFormat>Personnalisé</PresentationFormat>
  <Paragraphs>38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Facette</vt:lpstr>
      <vt:lpstr>Rejoignez les</vt:lpstr>
      <vt:lpstr>Parce que votre entreprise de TP est en pleine révolution</vt:lpstr>
      <vt:lpstr>Parce que c’est à votre portée</vt:lpstr>
      <vt:lpstr>Parce que vous y gagnerez :</vt:lpstr>
      <vt:lpstr>Parce que le dispositif médiatique est conséquent</vt:lpstr>
      <vt:lpstr>Parce qu’il y a forcément une catégorie pour votre entreprise</vt:lpstr>
      <vt:lpstr>N’attendez plus, postulez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trophées des TP vous attendent</dc:title>
  <dc:creator>ILLARET-CALVIN, Mathilde (ATY)</dc:creator>
  <cp:lastModifiedBy>LESCIELLOUR Corine</cp:lastModifiedBy>
  <cp:revision>15</cp:revision>
  <dcterms:created xsi:type="dcterms:W3CDTF">2018-04-30T10:13:20Z</dcterms:created>
  <dcterms:modified xsi:type="dcterms:W3CDTF">2018-06-11T13:23:23Z</dcterms:modified>
</cp:coreProperties>
</file>