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2.xml" ContentType="application/vnd.openxmlformats-officedocument.theme+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71" r:id="rId5"/>
    <p:sldMasterId id="2147483816" r:id="rId6"/>
  </p:sldMasterIdLst>
  <p:notesMasterIdLst>
    <p:notesMasterId r:id="rId37"/>
  </p:notesMasterIdLst>
  <p:handoutMasterIdLst>
    <p:handoutMasterId r:id="rId38"/>
  </p:handoutMasterIdLst>
  <p:sldIdLst>
    <p:sldId id="4267" r:id="rId7"/>
    <p:sldId id="303353970" r:id="rId8"/>
    <p:sldId id="303353965" r:id="rId9"/>
    <p:sldId id="303353997" r:id="rId10"/>
    <p:sldId id="303354084" r:id="rId11"/>
    <p:sldId id="303354085" r:id="rId12"/>
    <p:sldId id="303354280" r:id="rId13"/>
    <p:sldId id="303354279" r:id="rId14"/>
    <p:sldId id="303354272" r:id="rId15"/>
    <p:sldId id="303354278" r:id="rId16"/>
    <p:sldId id="303354273" r:id="rId17"/>
    <p:sldId id="303354274" r:id="rId18"/>
    <p:sldId id="303354282" r:id="rId19"/>
    <p:sldId id="303354283" r:id="rId20"/>
    <p:sldId id="303354284" r:id="rId21"/>
    <p:sldId id="303354285" r:id="rId22"/>
    <p:sldId id="303354286" r:id="rId23"/>
    <p:sldId id="303354287" r:id="rId24"/>
    <p:sldId id="303354275" r:id="rId25"/>
    <p:sldId id="303354288" r:id="rId26"/>
    <p:sldId id="303354289" r:id="rId27"/>
    <p:sldId id="303354290" r:id="rId28"/>
    <p:sldId id="303354291" r:id="rId29"/>
    <p:sldId id="303354276" r:id="rId30"/>
    <p:sldId id="303354292" r:id="rId31"/>
    <p:sldId id="303354293" r:id="rId32"/>
    <p:sldId id="303354294" r:id="rId33"/>
    <p:sldId id="303354295" r:id="rId34"/>
    <p:sldId id="303354277" r:id="rId35"/>
    <p:sldId id="4322" r:id="rId36"/>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846"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1447C"/>
    <a:srgbClr val="37AFBF"/>
    <a:srgbClr val="ECC6F0"/>
    <a:srgbClr val="D25315"/>
    <a:srgbClr val="363A6E"/>
    <a:srgbClr val="C64F14"/>
    <a:srgbClr val="E76A3D"/>
    <a:srgbClr val="F2FBFC"/>
    <a:srgbClr val="424786"/>
    <a:srgbClr val="5258A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7" d="100"/>
          <a:sy n="87" d="100"/>
        </p:scale>
        <p:origin x="666" y="300"/>
      </p:cViewPr>
      <p:guideLst>
        <p:guide orient="horz" pos="2160"/>
        <p:guide pos="846"/>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tableStyles" Target="tableStyle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ADDAD Laurence" userId="018c697b-4ed9-4651-b5d0-4397baac1d05" providerId="ADAL" clId="{681CFBDC-5A4A-459D-BE9B-83C8AE5881D6}"/>
    <pc:docChg chg="undo custSel modSld">
      <pc:chgData name="HADDAD Laurence" userId="018c697b-4ed9-4651-b5d0-4397baac1d05" providerId="ADAL" clId="{681CFBDC-5A4A-459D-BE9B-83C8AE5881D6}" dt="2025-01-15T13:02:44.214" v="6" actId="20577"/>
      <pc:docMkLst>
        <pc:docMk/>
      </pc:docMkLst>
      <pc:sldChg chg="modSp mod">
        <pc:chgData name="HADDAD Laurence" userId="018c697b-4ed9-4651-b5d0-4397baac1d05" providerId="ADAL" clId="{681CFBDC-5A4A-459D-BE9B-83C8AE5881D6}" dt="2025-01-15T13:02:44.214" v="6" actId="20577"/>
        <pc:sldMkLst>
          <pc:docMk/>
          <pc:sldMk cId="1690885124" sldId="303354084"/>
        </pc:sldMkLst>
        <pc:spChg chg="mod">
          <ac:chgData name="HADDAD Laurence" userId="018c697b-4ed9-4651-b5d0-4397baac1d05" providerId="ADAL" clId="{681CFBDC-5A4A-459D-BE9B-83C8AE5881D6}" dt="2025-01-15T13:02:44.214" v="6" actId="20577"/>
          <ac:spMkLst>
            <pc:docMk/>
            <pc:sldMk cId="1690885124" sldId="303354084"/>
            <ac:spMk id="283" creationId="{BE0C3000-2F42-2184-4DA5-344CDD5E3E70}"/>
          </ac:spMkLst>
        </pc:spChg>
      </pc:sldChg>
    </pc:docChg>
  </pc:docChgLst>
  <pc:docChgLst>
    <pc:chgData name="HADDAD Laurence" userId="018c697b-4ed9-4651-b5d0-4397baac1d05" providerId="ADAL" clId="{FAB03025-46DB-452E-9DB3-C1B78E37AF19}"/>
    <pc:docChg chg="undo custSel addSld delSld modSld sldOrd delMainMaster">
      <pc:chgData name="HADDAD Laurence" userId="018c697b-4ed9-4651-b5d0-4397baac1d05" providerId="ADAL" clId="{FAB03025-46DB-452E-9DB3-C1B78E37AF19}" dt="2025-01-14T16:20:06.586" v="36" actId="2696"/>
      <pc:docMkLst>
        <pc:docMk/>
      </pc:docMkLst>
      <pc:sldChg chg="del">
        <pc:chgData name="HADDAD Laurence" userId="018c697b-4ed9-4651-b5d0-4397baac1d05" providerId="ADAL" clId="{FAB03025-46DB-452E-9DB3-C1B78E37AF19}" dt="2025-01-14T16:17:31.548" v="0" actId="47"/>
        <pc:sldMkLst>
          <pc:docMk/>
          <pc:sldMk cId="742314398" sldId="4322"/>
        </pc:sldMkLst>
      </pc:sldChg>
      <pc:sldChg chg="delSp modSp mod">
        <pc:chgData name="HADDAD Laurence" userId="018c697b-4ed9-4651-b5d0-4397baac1d05" providerId="ADAL" clId="{FAB03025-46DB-452E-9DB3-C1B78E37AF19}" dt="2025-01-14T16:19:43.289" v="32" actId="1076"/>
        <pc:sldMkLst>
          <pc:docMk/>
          <pc:sldMk cId="3198458860" sldId="303353970"/>
        </pc:sldMkLst>
        <pc:spChg chg="mod">
          <ac:chgData name="HADDAD Laurence" userId="018c697b-4ed9-4651-b5d0-4397baac1d05" providerId="ADAL" clId="{FAB03025-46DB-452E-9DB3-C1B78E37AF19}" dt="2025-01-14T16:19:33.011" v="30" actId="1035"/>
          <ac:spMkLst>
            <pc:docMk/>
            <pc:sldMk cId="3198458860" sldId="303353970"/>
            <ac:spMk id="4" creationId="{D312BA6C-ED2C-1AB6-347B-CD8B45E07223}"/>
          </ac:spMkLst>
        </pc:spChg>
        <pc:spChg chg="mod">
          <ac:chgData name="HADDAD Laurence" userId="018c697b-4ed9-4651-b5d0-4397baac1d05" providerId="ADAL" clId="{FAB03025-46DB-452E-9DB3-C1B78E37AF19}" dt="2025-01-14T16:19:43.289" v="32" actId="1076"/>
          <ac:spMkLst>
            <pc:docMk/>
            <pc:sldMk cId="3198458860" sldId="303353970"/>
            <ac:spMk id="8" creationId="{C5A8A619-E3C8-9142-7669-28B0B9A5971F}"/>
          </ac:spMkLst>
        </pc:spChg>
        <pc:spChg chg="mod">
          <ac:chgData name="HADDAD Laurence" userId="018c697b-4ed9-4651-b5d0-4397baac1d05" providerId="ADAL" clId="{FAB03025-46DB-452E-9DB3-C1B78E37AF19}" dt="2025-01-14T16:19:37.905" v="31" actId="1076"/>
          <ac:spMkLst>
            <pc:docMk/>
            <pc:sldMk cId="3198458860" sldId="303353970"/>
            <ac:spMk id="10" creationId="{2867D99D-66A4-D584-4789-42C3504EFFED}"/>
          </ac:spMkLst>
        </pc:spChg>
      </pc:sldChg>
      <pc:sldChg chg="del">
        <pc:chgData name="HADDAD Laurence" userId="018c697b-4ed9-4651-b5d0-4397baac1d05" providerId="ADAL" clId="{FAB03025-46DB-452E-9DB3-C1B78E37AF19}" dt="2025-01-14T16:17:31.548" v="0" actId="47"/>
        <pc:sldMkLst>
          <pc:docMk/>
          <pc:sldMk cId="2240498057" sldId="303354267"/>
        </pc:sldMkLst>
      </pc:sldChg>
      <pc:sldChg chg="del">
        <pc:chgData name="HADDAD Laurence" userId="018c697b-4ed9-4651-b5d0-4397baac1d05" providerId="ADAL" clId="{FAB03025-46DB-452E-9DB3-C1B78E37AF19}" dt="2025-01-14T16:17:38.431" v="1" actId="47"/>
        <pc:sldMkLst>
          <pc:docMk/>
          <pc:sldMk cId="3283786277" sldId="303354268"/>
        </pc:sldMkLst>
      </pc:sldChg>
      <pc:sldChg chg="del">
        <pc:chgData name="HADDAD Laurence" userId="018c697b-4ed9-4651-b5d0-4397baac1d05" providerId="ADAL" clId="{FAB03025-46DB-452E-9DB3-C1B78E37AF19}" dt="2025-01-14T16:17:38.431" v="1" actId="47"/>
        <pc:sldMkLst>
          <pc:docMk/>
          <pc:sldMk cId="1751874637" sldId="303354269"/>
        </pc:sldMkLst>
      </pc:sldChg>
      <pc:sldChg chg="del ord">
        <pc:chgData name="HADDAD Laurence" userId="018c697b-4ed9-4651-b5d0-4397baac1d05" providerId="ADAL" clId="{FAB03025-46DB-452E-9DB3-C1B78E37AF19}" dt="2025-01-14T16:18:52.324" v="3"/>
        <pc:sldMkLst>
          <pc:docMk/>
          <pc:sldMk cId="1083618158" sldId="303354272"/>
        </pc:sldMkLst>
      </pc:sldChg>
      <pc:sldChg chg="del">
        <pc:chgData name="HADDAD Laurence" userId="018c697b-4ed9-4651-b5d0-4397baac1d05" providerId="ADAL" clId="{FAB03025-46DB-452E-9DB3-C1B78E37AF19}" dt="2025-01-14T16:17:38.431" v="1" actId="47"/>
        <pc:sldMkLst>
          <pc:docMk/>
          <pc:sldMk cId="1125434688" sldId="303354273"/>
        </pc:sldMkLst>
      </pc:sldChg>
      <pc:sldChg chg="del">
        <pc:chgData name="HADDAD Laurence" userId="018c697b-4ed9-4651-b5d0-4397baac1d05" providerId="ADAL" clId="{FAB03025-46DB-452E-9DB3-C1B78E37AF19}" dt="2025-01-14T16:17:38.431" v="1" actId="47"/>
        <pc:sldMkLst>
          <pc:docMk/>
          <pc:sldMk cId="3944622546" sldId="303354274"/>
        </pc:sldMkLst>
      </pc:sldChg>
      <pc:sldChg chg="del">
        <pc:chgData name="HADDAD Laurence" userId="018c697b-4ed9-4651-b5d0-4397baac1d05" providerId="ADAL" clId="{FAB03025-46DB-452E-9DB3-C1B78E37AF19}" dt="2025-01-14T16:17:38.431" v="1" actId="47"/>
        <pc:sldMkLst>
          <pc:docMk/>
          <pc:sldMk cId="995556930" sldId="303354275"/>
        </pc:sldMkLst>
      </pc:sldChg>
      <pc:sldChg chg="del">
        <pc:chgData name="HADDAD Laurence" userId="018c697b-4ed9-4651-b5d0-4397baac1d05" providerId="ADAL" clId="{FAB03025-46DB-452E-9DB3-C1B78E37AF19}" dt="2025-01-14T16:17:38.431" v="1" actId="47"/>
        <pc:sldMkLst>
          <pc:docMk/>
          <pc:sldMk cId="4027028550" sldId="303354276"/>
        </pc:sldMkLst>
      </pc:sldChg>
      <pc:sldChg chg="del">
        <pc:chgData name="HADDAD Laurence" userId="018c697b-4ed9-4651-b5d0-4397baac1d05" providerId="ADAL" clId="{FAB03025-46DB-452E-9DB3-C1B78E37AF19}" dt="2025-01-14T16:17:31.548" v="0" actId="47"/>
        <pc:sldMkLst>
          <pc:docMk/>
          <pc:sldMk cId="584968494" sldId="303354277"/>
        </pc:sldMkLst>
      </pc:sldChg>
      <pc:sldChg chg="add del ord">
        <pc:chgData name="HADDAD Laurence" userId="018c697b-4ed9-4651-b5d0-4397baac1d05" providerId="ADAL" clId="{FAB03025-46DB-452E-9DB3-C1B78E37AF19}" dt="2025-01-14T16:20:06.586" v="36" actId="2696"/>
        <pc:sldMkLst>
          <pc:docMk/>
          <pc:sldMk cId="4098497971" sldId="303354296"/>
        </pc:sldMkLst>
      </pc:sldChg>
      <pc:sldMasterChg chg="del delSldLayout">
        <pc:chgData name="HADDAD Laurence" userId="018c697b-4ed9-4651-b5d0-4397baac1d05" providerId="ADAL" clId="{FAB03025-46DB-452E-9DB3-C1B78E37AF19}" dt="2025-01-14T16:17:38.431" v="1" actId="47"/>
        <pc:sldMasterMkLst>
          <pc:docMk/>
          <pc:sldMasterMk cId="2614661027" sldId="2147483816"/>
        </pc:sldMasterMkLst>
        <pc:sldLayoutChg chg="del">
          <pc:chgData name="HADDAD Laurence" userId="018c697b-4ed9-4651-b5d0-4397baac1d05" providerId="ADAL" clId="{FAB03025-46DB-452E-9DB3-C1B78E37AF19}" dt="2025-01-14T16:17:38.431" v="1" actId="47"/>
          <pc:sldLayoutMkLst>
            <pc:docMk/>
            <pc:sldMasterMk cId="2614661027" sldId="2147483816"/>
            <pc:sldLayoutMk cId="127601923" sldId="2147483817"/>
          </pc:sldLayoutMkLst>
        </pc:sldLayoutChg>
        <pc:sldLayoutChg chg="del">
          <pc:chgData name="HADDAD Laurence" userId="018c697b-4ed9-4651-b5d0-4397baac1d05" providerId="ADAL" clId="{FAB03025-46DB-452E-9DB3-C1B78E37AF19}" dt="2025-01-14T16:17:38.431" v="1" actId="47"/>
          <pc:sldLayoutMkLst>
            <pc:docMk/>
            <pc:sldMasterMk cId="2614661027" sldId="2147483816"/>
            <pc:sldLayoutMk cId="1926302866" sldId="2147483818"/>
          </pc:sldLayoutMkLst>
        </pc:sldLayoutChg>
        <pc:sldLayoutChg chg="del">
          <pc:chgData name="HADDAD Laurence" userId="018c697b-4ed9-4651-b5d0-4397baac1d05" providerId="ADAL" clId="{FAB03025-46DB-452E-9DB3-C1B78E37AF19}" dt="2025-01-14T16:17:38.431" v="1" actId="47"/>
          <pc:sldLayoutMkLst>
            <pc:docMk/>
            <pc:sldMasterMk cId="2614661027" sldId="2147483816"/>
            <pc:sldLayoutMk cId="3922094624" sldId="2147483819"/>
          </pc:sldLayoutMkLst>
        </pc:sldLayoutChg>
        <pc:sldLayoutChg chg="del">
          <pc:chgData name="HADDAD Laurence" userId="018c697b-4ed9-4651-b5d0-4397baac1d05" providerId="ADAL" clId="{FAB03025-46DB-452E-9DB3-C1B78E37AF19}" dt="2025-01-14T16:17:38.431" v="1" actId="47"/>
          <pc:sldLayoutMkLst>
            <pc:docMk/>
            <pc:sldMasterMk cId="2614661027" sldId="2147483816"/>
            <pc:sldLayoutMk cId="4051484330" sldId="2147483820"/>
          </pc:sldLayoutMkLst>
        </pc:sldLayoutChg>
        <pc:sldLayoutChg chg="del">
          <pc:chgData name="HADDAD Laurence" userId="018c697b-4ed9-4651-b5d0-4397baac1d05" providerId="ADAL" clId="{FAB03025-46DB-452E-9DB3-C1B78E37AF19}" dt="2025-01-14T16:17:38.431" v="1" actId="47"/>
          <pc:sldLayoutMkLst>
            <pc:docMk/>
            <pc:sldMasterMk cId="2614661027" sldId="2147483816"/>
            <pc:sldLayoutMk cId="285999140" sldId="2147483821"/>
          </pc:sldLayoutMkLst>
        </pc:sldLayoutChg>
        <pc:sldLayoutChg chg="del">
          <pc:chgData name="HADDAD Laurence" userId="018c697b-4ed9-4651-b5d0-4397baac1d05" providerId="ADAL" clId="{FAB03025-46DB-452E-9DB3-C1B78E37AF19}" dt="2025-01-14T16:17:38.431" v="1" actId="47"/>
          <pc:sldLayoutMkLst>
            <pc:docMk/>
            <pc:sldMasterMk cId="2614661027" sldId="2147483816"/>
            <pc:sldLayoutMk cId="1708535042" sldId="2147483822"/>
          </pc:sldLayoutMkLst>
        </pc:sldLayoutChg>
        <pc:sldLayoutChg chg="del">
          <pc:chgData name="HADDAD Laurence" userId="018c697b-4ed9-4651-b5d0-4397baac1d05" providerId="ADAL" clId="{FAB03025-46DB-452E-9DB3-C1B78E37AF19}" dt="2025-01-14T16:17:38.431" v="1" actId="47"/>
          <pc:sldLayoutMkLst>
            <pc:docMk/>
            <pc:sldMasterMk cId="2614661027" sldId="2147483816"/>
            <pc:sldLayoutMk cId="677016687" sldId="2147483823"/>
          </pc:sldLayoutMkLst>
        </pc:sldLayoutChg>
        <pc:sldLayoutChg chg="del">
          <pc:chgData name="HADDAD Laurence" userId="018c697b-4ed9-4651-b5d0-4397baac1d05" providerId="ADAL" clId="{FAB03025-46DB-452E-9DB3-C1B78E37AF19}" dt="2025-01-14T16:17:38.431" v="1" actId="47"/>
          <pc:sldLayoutMkLst>
            <pc:docMk/>
            <pc:sldMasterMk cId="2614661027" sldId="2147483816"/>
            <pc:sldLayoutMk cId="1743536018" sldId="2147483824"/>
          </pc:sldLayoutMkLst>
        </pc:sldLayoutChg>
        <pc:sldLayoutChg chg="del">
          <pc:chgData name="HADDAD Laurence" userId="018c697b-4ed9-4651-b5d0-4397baac1d05" providerId="ADAL" clId="{FAB03025-46DB-452E-9DB3-C1B78E37AF19}" dt="2025-01-14T16:17:38.431" v="1" actId="47"/>
          <pc:sldLayoutMkLst>
            <pc:docMk/>
            <pc:sldMasterMk cId="2614661027" sldId="2147483816"/>
            <pc:sldLayoutMk cId="3885682537" sldId="2147483825"/>
          </pc:sldLayoutMkLst>
        </pc:sldLayoutChg>
        <pc:sldLayoutChg chg="del">
          <pc:chgData name="HADDAD Laurence" userId="018c697b-4ed9-4651-b5d0-4397baac1d05" providerId="ADAL" clId="{FAB03025-46DB-452E-9DB3-C1B78E37AF19}" dt="2025-01-14T16:17:38.431" v="1" actId="47"/>
          <pc:sldLayoutMkLst>
            <pc:docMk/>
            <pc:sldMasterMk cId="2614661027" sldId="2147483816"/>
            <pc:sldLayoutMk cId="2904287389" sldId="2147483826"/>
          </pc:sldLayoutMkLst>
        </pc:sldLayoutChg>
        <pc:sldLayoutChg chg="del">
          <pc:chgData name="HADDAD Laurence" userId="018c697b-4ed9-4651-b5d0-4397baac1d05" providerId="ADAL" clId="{FAB03025-46DB-452E-9DB3-C1B78E37AF19}" dt="2025-01-14T16:17:38.431" v="1" actId="47"/>
          <pc:sldLayoutMkLst>
            <pc:docMk/>
            <pc:sldMasterMk cId="2614661027" sldId="2147483816"/>
            <pc:sldLayoutMk cId="3932753078" sldId="2147483827"/>
          </pc:sldLayoutMkLst>
        </pc:sldLayoutChg>
        <pc:sldLayoutChg chg="del">
          <pc:chgData name="HADDAD Laurence" userId="018c697b-4ed9-4651-b5d0-4397baac1d05" providerId="ADAL" clId="{FAB03025-46DB-452E-9DB3-C1B78E37AF19}" dt="2025-01-14T16:17:38.431" v="1" actId="47"/>
          <pc:sldLayoutMkLst>
            <pc:docMk/>
            <pc:sldMasterMk cId="2614661027" sldId="2147483816"/>
            <pc:sldLayoutMk cId="363082523" sldId="2147483828"/>
          </pc:sldLayoutMkLst>
        </pc:sldLayoutChg>
        <pc:sldLayoutChg chg="del">
          <pc:chgData name="HADDAD Laurence" userId="018c697b-4ed9-4651-b5d0-4397baac1d05" providerId="ADAL" clId="{FAB03025-46DB-452E-9DB3-C1B78E37AF19}" dt="2025-01-14T16:17:38.431" v="1" actId="47"/>
          <pc:sldLayoutMkLst>
            <pc:docMk/>
            <pc:sldMasterMk cId="2614661027" sldId="2147483816"/>
            <pc:sldLayoutMk cId="1007437888" sldId="2147483829"/>
          </pc:sldLayoutMkLst>
        </pc:sldLayoutChg>
        <pc:sldLayoutChg chg="del">
          <pc:chgData name="HADDAD Laurence" userId="018c697b-4ed9-4651-b5d0-4397baac1d05" providerId="ADAL" clId="{FAB03025-46DB-452E-9DB3-C1B78E37AF19}" dt="2025-01-14T16:17:38.431" v="1" actId="47"/>
          <pc:sldLayoutMkLst>
            <pc:docMk/>
            <pc:sldMasterMk cId="2614661027" sldId="2147483816"/>
            <pc:sldLayoutMk cId="1704368333" sldId="2147483830"/>
          </pc:sldLayoutMkLst>
        </pc:sldLayoutChg>
        <pc:sldLayoutChg chg="del">
          <pc:chgData name="HADDAD Laurence" userId="018c697b-4ed9-4651-b5d0-4397baac1d05" providerId="ADAL" clId="{FAB03025-46DB-452E-9DB3-C1B78E37AF19}" dt="2025-01-14T16:17:38.431" v="1" actId="47"/>
          <pc:sldLayoutMkLst>
            <pc:docMk/>
            <pc:sldMasterMk cId="2614661027" sldId="2147483816"/>
            <pc:sldLayoutMk cId="2649817052" sldId="2147483831"/>
          </pc:sldLayoutMkLst>
        </pc:sldLayoutChg>
        <pc:sldLayoutChg chg="del">
          <pc:chgData name="HADDAD Laurence" userId="018c697b-4ed9-4651-b5d0-4397baac1d05" providerId="ADAL" clId="{FAB03025-46DB-452E-9DB3-C1B78E37AF19}" dt="2025-01-14T16:17:38.431" v="1" actId="47"/>
          <pc:sldLayoutMkLst>
            <pc:docMk/>
            <pc:sldMasterMk cId="2614661027" sldId="2147483816"/>
            <pc:sldLayoutMk cId="3316271336" sldId="2147483832"/>
          </pc:sldLayoutMkLst>
        </pc:sldLayoutChg>
        <pc:sldLayoutChg chg="del">
          <pc:chgData name="HADDAD Laurence" userId="018c697b-4ed9-4651-b5d0-4397baac1d05" providerId="ADAL" clId="{FAB03025-46DB-452E-9DB3-C1B78E37AF19}" dt="2025-01-14T16:17:38.431" v="1" actId="47"/>
          <pc:sldLayoutMkLst>
            <pc:docMk/>
            <pc:sldMasterMk cId="2614661027" sldId="2147483816"/>
            <pc:sldLayoutMk cId="2064991165" sldId="2147483833"/>
          </pc:sldLayoutMkLst>
        </pc:sldLayoutChg>
        <pc:sldLayoutChg chg="del">
          <pc:chgData name="HADDAD Laurence" userId="018c697b-4ed9-4651-b5d0-4397baac1d05" providerId="ADAL" clId="{FAB03025-46DB-452E-9DB3-C1B78E37AF19}" dt="2025-01-14T16:17:38.431" v="1" actId="47"/>
          <pc:sldLayoutMkLst>
            <pc:docMk/>
            <pc:sldMasterMk cId="2614661027" sldId="2147483816"/>
            <pc:sldLayoutMk cId="2602321628" sldId="2147483834"/>
          </pc:sldLayoutMkLst>
        </pc:sldLayoutChg>
        <pc:sldLayoutChg chg="del">
          <pc:chgData name="HADDAD Laurence" userId="018c697b-4ed9-4651-b5d0-4397baac1d05" providerId="ADAL" clId="{FAB03025-46DB-452E-9DB3-C1B78E37AF19}" dt="2025-01-14T16:17:38.431" v="1" actId="47"/>
          <pc:sldLayoutMkLst>
            <pc:docMk/>
            <pc:sldMasterMk cId="2614661027" sldId="2147483816"/>
            <pc:sldLayoutMk cId="461617778" sldId="2147483835"/>
          </pc:sldLayoutMkLst>
        </pc:sldLayoutChg>
        <pc:sldLayoutChg chg="del">
          <pc:chgData name="HADDAD Laurence" userId="018c697b-4ed9-4651-b5d0-4397baac1d05" providerId="ADAL" clId="{FAB03025-46DB-452E-9DB3-C1B78E37AF19}" dt="2025-01-14T16:17:38.431" v="1" actId="47"/>
          <pc:sldLayoutMkLst>
            <pc:docMk/>
            <pc:sldMasterMk cId="2614661027" sldId="2147483816"/>
            <pc:sldLayoutMk cId="1893432375" sldId="2147483836"/>
          </pc:sldLayoutMkLst>
        </pc:sldLayoutChg>
      </pc:sldMasterChg>
    </pc:docChg>
  </pc:docChgLst>
  <pc:docChgLst>
    <pc:chgData name="HADDAD Laurence" userId="018c697b-4ed9-4651-b5d0-4397baac1d05" providerId="ADAL" clId="{B4CED18D-57AD-4713-9ACB-CB054DA1736E}"/>
    <pc:docChg chg="custSel delSld modSld">
      <pc:chgData name="HADDAD Laurence" userId="018c697b-4ed9-4651-b5d0-4397baac1d05" providerId="ADAL" clId="{B4CED18D-57AD-4713-9ACB-CB054DA1736E}" dt="2025-01-16T10:37:32.453" v="103" actId="14100"/>
      <pc:docMkLst>
        <pc:docMk/>
      </pc:docMkLst>
      <pc:sldChg chg="del">
        <pc:chgData name="HADDAD Laurence" userId="018c697b-4ed9-4651-b5d0-4397baac1d05" providerId="ADAL" clId="{B4CED18D-57AD-4713-9ACB-CB054DA1736E}" dt="2025-01-16T10:16:38.835" v="1" actId="2696"/>
        <pc:sldMkLst>
          <pc:docMk/>
          <pc:sldMk cId="4158729573" sldId="303354066"/>
        </pc:sldMkLst>
      </pc:sldChg>
      <pc:sldChg chg="del">
        <pc:chgData name="HADDAD Laurence" userId="018c697b-4ed9-4651-b5d0-4397baac1d05" providerId="ADAL" clId="{B4CED18D-57AD-4713-9ACB-CB054DA1736E}" dt="2025-01-16T10:17:03.531" v="2" actId="2696"/>
        <pc:sldMkLst>
          <pc:docMk/>
          <pc:sldMk cId="517663456" sldId="303354077"/>
        </pc:sldMkLst>
      </pc:sldChg>
      <pc:sldChg chg="del">
        <pc:chgData name="HADDAD Laurence" userId="018c697b-4ed9-4651-b5d0-4397baac1d05" providerId="ADAL" clId="{B4CED18D-57AD-4713-9ACB-CB054DA1736E}" dt="2025-01-16T10:17:03.531" v="2" actId="2696"/>
        <pc:sldMkLst>
          <pc:docMk/>
          <pc:sldMk cId="1422347039" sldId="303354078"/>
        </pc:sldMkLst>
      </pc:sldChg>
      <pc:sldChg chg="del">
        <pc:chgData name="HADDAD Laurence" userId="018c697b-4ed9-4651-b5d0-4397baac1d05" providerId="ADAL" clId="{B4CED18D-57AD-4713-9ACB-CB054DA1736E}" dt="2025-01-16T10:17:03.531" v="2" actId="2696"/>
        <pc:sldMkLst>
          <pc:docMk/>
          <pc:sldMk cId="560434491" sldId="303354079"/>
        </pc:sldMkLst>
      </pc:sldChg>
      <pc:sldChg chg="del">
        <pc:chgData name="HADDAD Laurence" userId="018c697b-4ed9-4651-b5d0-4397baac1d05" providerId="ADAL" clId="{B4CED18D-57AD-4713-9ACB-CB054DA1736E}" dt="2025-01-16T10:17:03.531" v="2" actId="2696"/>
        <pc:sldMkLst>
          <pc:docMk/>
          <pc:sldMk cId="3856724949" sldId="303354080"/>
        </pc:sldMkLst>
      </pc:sldChg>
      <pc:sldChg chg="del">
        <pc:chgData name="HADDAD Laurence" userId="018c697b-4ed9-4651-b5d0-4397baac1d05" providerId="ADAL" clId="{B4CED18D-57AD-4713-9ACB-CB054DA1736E}" dt="2025-01-16T10:17:03.531" v="2" actId="2696"/>
        <pc:sldMkLst>
          <pc:docMk/>
          <pc:sldMk cId="564874903" sldId="303354081"/>
        </pc:sldMkLst>
      </pc:sldChg>
      <pc:sldChg chg="del">
        <pc:chgData name="HADDAD Laurence" userId="018c697b-4ed9-4651-b5d0-4397baac1d05" providerId="ADAL" clId="{B4CED18D-57AD-4713-9ACB-CB054DA1736E}" dt="2025-01-16T10:17:03.531" v="2" actId="2696"/>
        <pc:sldMkLst>
          <pc:docMk/>
          <pc:sldMk cId="3985902265" sldId="303354082"/>
        </pc:sldMkLst>
      </pc:sldChg>
      <pc:sldChg chg="del">
        <pc:chgData name="HADDAD Laurence" userId="018c697b-4ed9-4651-b5d0-4397baac1d05" providerId="ADAL" clId="{B4CED18D-57AD-4713-9ACB-CB054DA1736E}" dt="2025-01-16T10:17:03.531" v="2" actId="2696"/>
        <pc:sldMkLst>
          <pc:docMk/>
          <pc:sldMk cId="1728347370" sldId="303354083"/>
        </pc:sldMkLst>
      </pc:sldChg>
      <pc:sldChg chg="modSp mod">
        <pc:chgData name="HADDAD Laurence" userId="018c697b-4ed9-4651-b5d0-4397baac1d05" providerId="ADAL" clId="{B4CED18D-57AD-4713-9ACB-CB054DA1736E}" dt="2025-01-16T10:23:20.708" v="3" actId="207"/>
        <pc:sldMkLst>
          <pc:docMk/>
          <pc:sldMk cId="947569683" sldId="303354085"/>
        </pc:sldMkLst>
        <pc:spChg chg="mod">
          <ac:chgData name="HADDAD Laurence" userId="018c697b-4ed9-4651-b5d0-4397baac1d05" providerId="ADAL" clId="{B4CED18D-57AD-4713-9ACB-CB054DA1736E}" dt="2025-01-16T10:23:20.708" v="3" actId="207"/>
          <ac:spMkLst>
            <pc:docMk/>
            <pc:sldMk cId="947569683" sldId="303354085"/>
            <ac:spMk id="322" creationId="{FECF96D5-C10E-9F87-B08B-9C310B3FEECA}"/>
          </ac:spMkLst>
        </pc:spChg>
      </pc:sldChg>
      <pc:sldChg chg="modSp mod">
        <pc:chgData name="HADDAD Laurence" userId="018c697b-4ed9-4651-b5d0-4397baac1d05" providerId="ADAL" clId="{B4CED18D-57AD-4713-9ACB-CB054DA1736E}" dt="2025-01-16T10:36:57.592" v="101" actId="20577"/>
        <pc:sldMkLst>
          <pc:docMk/>
          <pc:sldMk cId="1311880699" sldId="303354279"/>
        </pc:sldMkLst>
        <pc:spChg chg="mod">
          <ac:chgData name="HADDAD Laurence" userId="018c697b-4ed9-4651-b5d0-4397baac1d05" providerId="ADAL" clId="{B4CED18D-57AD-4713-9ACB-CB054DA1736E}" dt="2025-01-16T10:36:57.592" v="101" actId="20577"/>
          <ac:spMkLst>
            <pc:docMk/>
            <pc:sldMk cId="1311880699" sldId="303354279"/>
            <ac:spMk id="15" creationId="{BAE98EF8-2856-0FC3-8EF8-8F9F5C945EEB}"/>
          </ac:spMkLst>
        </pc:spChg>
      </pc:sldChg>
      <pc:sldChg chg="modSp mod">
        <pc:chgData name="HADDAD Laurence" userId="018c697b-4ed9-4651-b5d0-4397baac1d05" providerId="ADAL" clId="{B4CED18D-57AD-4713-9ACB-CB054DA1736E}" dt="2025-01-16T10:37:32.453" v="103" actId="14100"/>
        <pc:sldMkLst>
          <pc:docMk/>
          <pc:sldMk cId="700950501" sldId="303354280"/>
        </pc:sldMkLst>
        <pc:spChg chg="mod">
          <ac:chgData name="HADDAD Laurence" userId="018c697b-4ed9-4651-b5d0-4397baac1d05" providerId="ADAL" clId="{B4CED18D-57AD-4713-9ACB-CB054DA1736E}" dt="2025-01-16T10:36:44.583" v="91" actId="20577"/>
          <ac:spMkLst>
            <pc:docMk/>
            <pc:sldMk cId="700950501" sldId="303354280"/>
            <ac:spMk id="10" creationId="{A7CE45ED-034E-66C2-6526-13CDBDE47EFD}"/>
          </ac:spMkLst>
        </pc:spChg>
        <pc:spChg chg="mod">
          <ac:chgData name="HADDAD Laurence" userId="018c697b-4ed9-4651-b5d0-4397baac1d05" providerId="ADAL" clId="{B4CED18D-57AD-4713-9ACB-CB054DA1736E}" dt="2025-01-16T10:37:32.453" v="103" actId="14100"/>
          <ac:spMkLst>
            <pc:docMk/>
            <pc:sldMk cId="700950501" sldId="303354280"/>
            <ac:spMk id="11" creationId="{DB31256F-07CD-DDBD-61F7-F7AB8707BE03}"/>
          </ac:spMkLst>
        </pc:spChg>
      </pc:sldChg>
      <pc:sldChg chg="del">
        <pc:chgData name="HADDAD Laurence" userId="018c697b-4ed9-4651-b5d0-4397baac1d05" providerId="ADAL" clId="{B4CED18D-57AD-4713-9ACB-CB054DA1736E}" dt="2025-01-15T13:04:40.644" v="0" actId="2696"/>
        <pc:sldMkLst>
          <pc:docMk/>
          <pc:sldMk cId="2397919071" sldId="303354281"/>
        </pc:sldMkLst>
      </pc:sldChg>
      <pc:sldChg chg="modSp mod">
        <pc:chgData name="HADDAD Laurence" userId="018c697b-4ed9-4651-b5d0-4397baac1d05" providerId="ADAL" clId="{B4CED18D-57AD-4713-9ACB-CB054DA1736E}" dt="2025-01-16T10:34:36.519" v="81" actId="20577"/>
        <pc:sldMkLst>
          <pc:docMk/>
          <pc:sldMk cId="2645646625" sldId="303354288"/>
        </pc:sldMkLst>
        <pc:spChg chg="mod">
          <ac:chgData name="HADDAD Laurence" userId="018c697b-4ed9-4651-b5d0-4397baac1d05" providerId="ADAL" clId="{B4CED18D-57AD-4713-9ACB-CB054DA1736E}" dt="2025-01-16T10:34:36.519" v="81" actId="20577"/>
          <ac:spMkLst>
            <pc:docMk/>
            <pc:sldMk cId="2645646625" sldId="303354288"/>
            <ac:spMk id="39" creationId="{6C41B33D-F7A2-DD4C-522F-565F467B4F08}"/>
          </ac:spMkLst>
        </pc:spChg>
      </pc:sldChg>
      <pc:sldMasterChg chg="delSldLayout">
        <pc:chgData name="HADDAD Laurence" userId="018c697b-4ed9-4651-b5d0-4397baac1d05" providerId="ADAL" clId="{B4CED18D-57AD-4713-9ACB-CB054DA1736E}" dt="2025-01-16T10:17:03.531" v="2" actId="2696"/>
        <pc:sldMasterMkLst>
          <pc:docMk/>
          <pc:sldMasterMk cId="674754161" sldId="2147483671"/>
        </pc:sldMasterMkLst>
        <pc:sldLayoutChg chg="del">
          <pc:chgData name="HADDAD Laurence" userId="018c697b-4ed9-4651-b5d0-4397baac1d05" providerId="ADAL" clId="{B4CED18D-57AD-4713-9ACB-CB054DA1736E}" dt="2025-01-16T10:17:03.531" v="2" actId="2696"/>
          <pc:sldLayoutMkLst>
            <pc:docMk/>
            <pc:sldMasterMk cId="674754161" sldId="2147483671"/>
            <pc:sldLayoutMk cId="3542768300" sldId="2147483815"/>
          </pc:sldLayoutMkLst>
        </pc:sldLayoutChg>
      </pc:sldMasterChg>
    </pc:docChg>
  </pc:docChgLst>
  <pc:docChgLst>
    <pc:chgData name="GLEBOFF Julie" userId="cf64294b-aca4-46a1-b489-3320fd9183d6" providerId="ADAL" clId="{357EB618-82DB-4A49-993D-FA3611CC3D12}"/>
    <pc:docChg chg="undo custSel modSld sldOrd">
      <pc:chgData name="GLEBOFF Julie" userId="cf64294b-aca4-46a1-b489-3320fd9183d6" providerId="ADAL" clId="{357EB618-82DB-4A49-993D-FA3611CC3D12}" dt="2025-01-14T16:38:03.886" v="523" actId="20577"/>
      <pc:docMkLst>
        <pc:docMk/>
      </pc:docMkLst>
      <pc:sldChg chg="ord">
        <pc:chgData name="GLEBOFF Julie" userId="cf64294b-aca4-46a1-b489-3320fd9183d6" providerId="ADAL" clId="{357EB618-82DB-4A49-993D-FA3611CC3D12}" dt="2025-01-14T16:26:34.848" v="4" actId="20578"/>
        <pc:sldMkLst>
          <pc:docMk/>
          <pc:sldMk cId="691037968" sldId="303353965"/>
        </pc:sldMkLst>
      </pc:sldChg>
      <pc:sldChg chg="modSp mod">
        <pc:chgData name="GLEBOFF Julie" userId="cf64294b-aca4-46a1-b489-3320fd9183d6" providerId="ADAL" clId="{357EB618-82DB-4A49-993D-FA3611CC3D12}" dt="2025-01-14T16:26:30.141" v="3" actId="20577"/>
        <pc:sldMkLst>
          <pc:docMk/>
          <pc:sldMk cId="3198458860" sldId="303353970"/>
        </pc:sldMkLst>
        <pc:spChg chg="mod">
          <ac:chgData name="GLEBOFF Julie" userId="cf64294b-aca4-46a1-b489-3320fd9183d6" providerId="ADAL" clId="{357EB618-82DB-4A49-993D-FA3611CC3D12}" dt="2025-01-14T16:26:30.141" v="3" actId="20577"/>
          <ac:spMkLst>
            <pc:docMk/>
            <pc:sldMk cId="3198458860" sldId="303353970"/>
            <ac:spMk id="17" creationId="{737C8AAF-AF43-524A-5351-330F163AE394}"/>
          </ac:spMkLst>
        </pc:spChg>
      </pc:sldChg>
      <pc:sldChg chg="modSp mod">
        <pc:chgData name="GLEBOFF Julie" userId="cf64294b-aca4-46a1-b489-3320fd9183d6" providerId="ADAL" clId="{357EB618-82DB-4A49-993D-FA3611CC3D12}" dt="2025-01-14T16:29:00.312" v="136" actId="1035"/>
        <pc:sldMkLst>
          <pc:docMk/>
          <pc:sldMk cId="422268845" sldId="303353997"/>
        </pc:sldMkLst>
        <pc:spChg chg="mod">
          <ac:chgData name="GLEBOFF Julie" userId="cf64294b-aca4-46a1-b489-3320fd9183d6" providerId="ADAL" clId="{357EB618-82DB-4A49-993D-FA3611CC3D12}" dt="2025-01-14T16:28:54.620" v="122" actId="1035"/>
          <ac:spMkLst>
            <pc:docMk/>
            <pc:sldMk cId="422268845" sldId="303353997"/>
            <ac:spMk id="333" creationId="{18E5EB41-9C65-3BCC-C8B4-3667892AF749}"/>
          </ac:spMkLst>
        </pc:spChg>
        <pc:spChg chg="mod">
          <ac:chgData name="GLEBOFF Julie" userId="cf64294b-aca4-46a1-b489-3320fd9183d6" providerId="ADAL" clId="{357EB618-82DB-4A49-993D-FA3611CC3D12}" dt="2025-01-14T16:28:54.620" v="122" actId="1035"/>
          <ac:spMkLst>
            <pc:docMk/>
            <pc:sldMk cId="422268845" sldId="303353997"/>
            <ac:spMk id="336" creationId="{ACA53D1F-35E1-A5DF-8332-B7DDAEA0E838}"/>
          </ac:spMkLst>
        </pc:spChg>
        <pc:spChg chg="mod">
          <ac:chgData name="GLEBOFF Julie" userId="cf64294b-aca4-46a1-b489-3320fd9183d6" providerId="ADAL" clId="{357EB618-82DB-4A49-993D-FA3611CC3D12}" dt="2025-01-14T16:28:41.629" v="106" actId="790"/>
          <ac:spMkLst>
            <pc:docMk/>
            <pc:sldMk cId="422268845" sldId="303353997"/>
            <ac:spMk id="338" creationId="{39FFA597-C3A0-5D10-CDAA-D7ED8FCF1F8E}"/>
          </ac:spMkLst>
        </pc:spChg>
        <pc:cxnChg chg="mod">
          <ac:chgData name="GLEBOFF Julie" userId="cf64294b-aca4-46a1-b489-3320fd9183d6" providerId="ADAL" clId="{357EB618-82DB-4A49-993D-FA3611CC3D12}" dt="2025-01-14T16:29:00.312" v="136" actId="1035"/>
          <ac:cxnSpMkLst>
            <pc:docMk/>
            <pc:sldMk cId="422268845" sldId="303353997"/>
            <ac:cxnSpMk id="341" creationId="{8C42ADA3-248A-E8A4-41CC-A6A52E8A75B1}"/>
          </ac:cxnSpMkLst>
        </pc:cxnChg>
      </pc:sldChg>
      <pc:sldChg chg="modSp mod">
        <pc:chgData name="GLEBOFF Julie" userId="cf64294b-aca4-46a1-b489-3320fd9183d6" providerId="ADAL" clId="{357EB618-82DB-4A49-993D-FA3611CC3D12}" dt="2025-01-14T16:30:47.812" v="209" actId="20577"/>
        <pc:sldMkLst>
          <pc:docMk/>
          <pc:sldMk cId="1422347039" sldId="303354078"/>
        </pc:sldMkLst>
      </pc:sldChg>
      <pc:sldChg chg="modSp mod">
        <pc:chgData name="GLEBOFF Julie" userId="cf64294b-aca4-46a1-b489-3320fd9183d6" providerId="ADAL" clId="{357EB618-82DB-4A49-993D-FA3611CC3D12}" dt="2025-01-14T16:30:59.837" v="234" actId="20577"/>
        <pc:sldMkLst>
          <pc:docMk/>
          <pc:sldMk cId="560434491" sldId="303354079"/>
        </pc:sldMkLst>
      </pc:sldChg>
      <pc:sldChg chg="modSp mod">
        <pc:chgData name="GLEBOFF Julie" userId="cf64294b-aca4-46a1-b489-3320fd9183d6" providerId="ADAL" clId="{357EB618-82DB-4A49-993D-FA3611CC3D12}" dt="2025-01-14T16:32:28.212" v="325" actId="20577"/>
        <pc:sldMkLst>
          <pc:docMk/>
          <pc:sldMk cId="3856724949" sldId="303354080"/>
        </pc:sldMkLst>
      </pc:sldChg>
      <pc:sldChg chg="modSp mod">
        <pc:chgData name="GLEBOFF Julie" userId="cf64294b-aca4-46a1-b489-3320fd9183d6" providerId="ADAL" clId="{357EB618-82DB-4A49-993D-FA3611CC3D12}" dt="2025-01-14T16:35:07.814" v="436" actId="20577"/>
        <pc:sldMkLst>
          <pc:docMk/>
          <pc:sldMk cId="3985902265" sldId="303354082"/>
        </pc:sldMkLst>
      </pc:sldChg>
      <pc:sldChg chg="modSp mod">
        <pc:chgData name="GLEBOFF Julie" userId="cf64294b-aca4-46a1-b489-3320fd9183d6" providerId="ADAL" clId="{357EB618-82DB-4A49-993D-FA3611CC3D12}" dt="2025-01-14T16:36:06.498" v="515" actId="1076"/>
        <pc:sldMkLst>
          <pc:docMk/>
          <pc:sldMk cId="1728347370" sldId="303354083"/>
        </pc:sldMkLst>
      </pc:sldChg>
      <pc:sldChg chg="modSp mod">
        <pc:chgData name="GLEBOFF Julie" userId="cf64294b-aca4-46a1-b489-3320fd9183d6" providerId="ADAL" clId="{357EB618-82DB-4A49-993D-FA3611CC3D12}" dt="2025-01-14T16:38:03.886" v="523" actId="20577"/>
        <pc:sldMkLst>
          <pc:docMk/>
          <pc:sldMk cId="1311880699" sldId="303354279"/>
        </pc:sldMkLst>
        <pc:spChg chg="mod">
          <ac:chgData name="GLEBOFF Julie" userId="cf64294b-aca4-46a1-b489-3320fd9183d6" providerId="ADAL" clId="{357EB618-82DB-4A49-993D-FA3611CC3D12}" dt="2025-01-14T16:38:03.886" v="523" actId="20577"/>
          <ac:spMkLst>
            <pc:docMk/>
            <pc:sldMk cId="1311880699" sldId="303354279"/>
            <ac:spMk id="15" creationId="{BAE98EF8-2856-0FC3-8EF8-8F9F5C945EEB}"/>
          </ac:spMkLst>
        </pc:spChg>
        <pc:spChg chg="mod">
          <ac:chgData name="GLEBOFF Julie" userId="cf64294b-aca4-46a1-b489-3320fd9183d6" providerId="ADAL" clId="{357EB618-82DB-4A49-993D-FA3611CC3D12}" dt="2025-01-14T16:37:39.727" v="522" actId="14100"/>
          <ac:spMkLst>
            <pc:docMk/>
            <pc:sldMk cId="1311880699" sldId="303354279"/>
            <ac:spMk id="23" creationId="{1F156A56-1F2F-7574-E85C-E896C39B0029}"/>
          </ac:spMkLst>
        </pc:spChg>
      </pc:sldChg>
      <pc:sldChg chg="modSp mod">
        <pc:chgData name="GLEBOFF Julie" userId="cf64294b-aca4-46a1-b489-3320fd9183d6" providerId="ADAL" clId="{357EB618-82DB-4A49-993D-FA3611CC3D12}" dt="2025-01-14T16:37:22.770" v="520" actId="790"/>
        <pc:sldMkLst>
          <pc:docMk/>
          <pc:sldMk cId="700950501" sldId="303354280"/>
        </pc:sldMkLst>
        <pc:spChg chg="mod">
          <ac:chgData name="GLEBOFF Julie" userId="cf64294b-aca4-46a1-b489-3320fd9183d6" providerId="ADAL" clId="{357EB618-82DB-4A49-993D-FA3611CC3D12}" dt="2025-01-14T16:37:10.934" v="519" actId="20577"/>
          <ac:spMkLst>
            <pc:docMk/>
            <pc:sldMk cId="700950501" sldId="303354280"/>
            <ac:spMk id="14" creationId="{041E21D8-E830-1CCA-997E-72911285E614}"/>
          </ac:spMkLst>
        </pc:spChg>
        <pc:spChg chg="mod">
          <ac:chgData name="GLEBOFF Julie" userId="cf64294b-aca4-46a1-b489-3320fd9183d6" providerId="ADAL" clId="{357EB618-82DB-4A49-993D-FA3611CC3D12}" dt="2025-01-14T16:37:22.770" v="520" actId="790"/>
          <ac:spMkLst>
            <pc:docMk/>
            <pc:sldMk cId="700950501" sldId="303354280"/>
            <ac:spMk id="15" creationId="{7A4E29CE-370A-937A-DB43-A463B40D52F8}"/>
          </ac:spMkLst>
        </pc:spChg>
      </pc:sldChg>
    </pc:docChg>
  </pc:docChgLst>
  <pc:docChgLst>
    <pc:chgData name="MOREL Malvina" userId="6d06ed05-a4f7-4962-9fb4-dffb991c3b69" providerId="ADAL" clId="{77B8D6A5-7F79-452F-8009-AF92100B6C5B}"/>
    <pc:docChg chg="undo custSel addSld delSld modSld delMainMaster">
      <pc:chgData name="MOREL Malvina" userId="6d06ed05-a4f7-4962-9fb4-dffb991c3b69" providerId="ADAL" clId="{77B8D6A5-7F79-452F-8009-AF92100B6C5B}" dt="2025-01-14T16:12:58.827" v="612" actId="1076"/>
      <pc:docMkLst>
        <pc:docMk/>
      </pc:docMkLst>
      <pc:sldChg chg="del">
        <pc:chgData name="MOREL Malvina" userId="6d06ed05-a4f7-4962-9fb4-dffb991c3b69" providerId="ADAL" clId="{77B8D6A5-7F79-452F-8009-AF92100B6C5B}" dt="2025-01-14T15:56:29.498" v="40" actId="2696"/>
        <pc:sldMkLst>
          <pc:docMk/>
          <pc:sldMk cId="2045452378" sldId="289"/>
        </pc:sldMkLst>
      </pc:sldChg>
      <pc:sldChg chg="del">
        <pc:chgData name="MOREL Malvina" userId="6d06ed05-a4f7-4962-9fb4-dffb991c3b69" providerId="ADAL" clId="{77B8D6A5-7F79-452F-8009-AF92100B6C5B}" dt="2025-01-14T15:56:29.498" v="40" actId="2696"/>
        <pc:sldMkLst>
          <pc:docMk/>
          <pc:sldMk cId="3047172176" sldId="290"/>
        </pc:sldMkLst>
      </pc:sldChg>
      <pc:sldChg chg="del">
        <pc:chgData name="MOREL Malvina" userId="6d06ed05-a4f7-4962-9fb4-dffb991c3b69" providerId="ADAL" clId="{77B8D6A5-7F79-452F-8009-AF92100B6C5B}" dt="2025-01-14T15:56:29.498" v="40" actId="2696"/>
        <pc:sldMkLst>
          <pc:docMk/>
          <pc:sldMk cId="1362404568" sldId="291"/>
        </pc:sldMkLst>
      </pc:sldChg>
      <pc:sldChg chg="del">
        <pc:chgData name="MOREL Malvina" userId="6d06ed05-a4f7-4962-9fb4-dffb991c3b69" providerId="ADAL" clId="{77B8D6A5-7F79-452F-8009-AF92100B6C5B}" dt="2025-01-14T15:56:29.498" v="40" actId="2696"/>
        <pc:sldMkLst>
          <pc:docMk/>
          <pc:sldMk cId="801634542" sldId="292"/>
        </pc:sldMkLst>
      </pc:sldChg>
      <pc:sldChg chg="del">
        <pc:chgData name="MOREL Malvina" userId="6d06ed05-a4f7-4962-9fb4-dffb991c3b69" providerId="ADAL" clId="{77B8D6A5-7F79-452F-8009-AF92100B6C5B}" dt="2025-01-14T15:56:29.498" v="40" actId="2696"/>
        <pc:sldMkLst>
          <pc:docMk/>
          <pc:sldMk cId="1378637015" sldId="293"/>
        </pc:sldMkLst>
      </pc:sldChg>
      <pc:sldChg chg="del">
        <pc:chgData name="MOREL Malvina" userId="6d06ed05-a4f7-4962-9fb4-dffb991c3b69" providerId="ADAL" clId="{77B8D6A5-7F79-452F-8009-AF92100B6C5B}" dt="2025-01-14T15:56:29.498" v="40" actId="2696"/>
        <pc:sldMkLst>
          <pc:docMk/>
          <pc:sldMk cId="1766547207" sldId="295"/>
        </pc:sldMkLst>
      </pc:sldChg>
      <pc:sldChg chg="del">
        <pc:chgData name="MOREL Malvina" userId="6d06ed05-a4f7-4962-9fb4-dffb991c3b69" providerId="ADAL" clId="{77B8D6A5-7F79-452F-8009-AF92100B6C5B}" dt="2025-01-14T15:56:29.498" v="40" actId="2696"/>
        <pc:sldMkLst>
          <pc:docMk/>
          <pc:sldMk cId="777623523" sldId="303353958"/>
        </pc:sldMkLst>
      </pc:sldChg>
      <pc:sldChg chg="del">
        <pc:chgData name="MOREL Malvina" userId="6d06ed05-a4f7-4962-9fb4-dffb991c3b69" providerId="ADAL" clId="{77B8D6A5-7F79-452F-8009-AF92100B6C5B}" dt="2025-01-14T15:56:29.498" v="40" actId="2696"/>
        <pc:sldMkLst>
          <pc:docMk/>
          <pc:sldMk cId="447425893" sldId="303353959"/>
        </pc:sldMkLst>
      </pc:sldChg>
      <pc:sldChg chg="del">
        <pc:chgData name="MOREL Malvina" userId="6d06ed05-a4f7-4962-9fb4-dffb991c3b69" providerId="ADAL" clId="{77B8D6A5-7F79-452F-8009-AF92100B6C5B}" dt="2025-01-14T15:56:29.498" v="40" actId="2696"/>
        <pc:sldMkLst>
          <pc:docMk/>
          <pc:sldMk cId="840488593" sldId="303353961"/>
        </pc:sldMkLst>
      </pc:sldChg>
      <pc:sldChg chg="addSp delSp modSp mod">
        <pc:chgData name="MOREL Malvina" userId="6d06ed05-a4f7-4962-9fb4-dffb991c3b69" providerId="ADAL" clId="{77B8D6A5-7F79-452F-8009-AF92100B6C5B}" dt="2025-01-14T16:07:09.701" v="281" actId="478"/>
        <pc:sldMkLst>
          <pc:docMk/>
          <pc:sldMk cId="691037968" sldId="303353965"/>
        </pc:sldMkLst>
        <pc:spChg chg="add del">
          <ac:chgData name="MOREL Malvina" userId="6d06ed05-a4f7-4962-9fb4-dffb991c3b69" providerId="ADAL" clId="{77B8D6A5-7F79-452F-8009-AF92100B6C5B}" dt="2025-01-14T16:07:09.701" v="281" actId="478"/>
          <ac:spMkLst>
            <pc:docMk/>
            <pc:sldMk cId="691037968" sldId="303353965"/>
            <ac:spMk id="2" creationId="{C8A1576C-90B1-CCE0-06CC-8A8D6EDD4DF7}"/>
          </ac:spMkLst>
        </pc:spChg>
      </pc:sldChg>
      <pc:sldChg chg="del">
        <pc:chgData name="MOREL Malvina" userId="6d06ed05-a4f7-4962-9fb4-dffb991c3b69" providerId="ADAL" clId="{77B8D6A5-7F79-452F-8009-AF92100B6C5B}" dt="2025-01-14T15:56:29.498" v="40" actId="2696"/>
        <pc:sldMkLst>
          <pc:docMk/>
          <pc:sldMk cId="348645639" sldId="303353967"/>
        </pc:sldMkLst>
      </pc:sldChg>
      <pc:sldChg chg="addSp delSp modSp add del mod">
        <pc:chgData name="MOREL Malvina" userId="6d06ed05-a4f7-4962-9fb4-dffb991c3b69" providerId="ADAL" clId="{77B8D6A5-7F79-452F-8009-AF92100B6C5B}" dt="2025-01-14T16:07:54.768" v="399" actId="20577"/>
        <pc:sldMkLst>
          <pc:docMk/>
          <pc:sldMk cId="3198458860" sldId="303353970"/>
        </pc:sldMkLst>
        <pc:spChg chg="add mod">
          <ac:chgData name="MOREL Malvina" userId="6d06ed05-a4f7-4962-9fb4-dffb991c3b69" providerId="ADAL" clId="{77B8D6A5-7F79-452F-8009-AF92100B6C5B}" dt="2025-01-14T16:07:21.833" v="288" actId="20577"/>
          <ac:spMkLst>
            <pc:docMk/>
            <pc:sldMk cId="3198458860" sldId="303353970"/>
            <ac:spMk id="8" creationId="{C5A8A619-E3C8-9142-7669-28B0B9A5971F}"/>
          </ac:spMkLst>
        </pc:spChg>
        <pc:spChg chg="add mod">
          <ac:chgData name="MOREL Malvina" userId="6d06ed05-a4f7-4962-9fb4-dffb991c3b69" providerId="ADAL" clId="{77B8D6A5-7F79-452F-8009-AF92100B6C5B}" dt="2025-01-14T16:07:54.768" v="399" actId="20577"/>
          <ac:spMkLst>
            <pc:docMk/>
            <pc:sldMk cId="3198458860" sldId="303353970"/>
            <ac:spMk id="10" creationId="{2867D99D-66A4-D584-4789-42C3504EFFED}"/>
          </ac:spMkLst>
        </pc:spChg>
        <pc:spChg chg="mod">
          <ac:chgData name="MOREL Malvina" userId="6d06ed05-a4f7-4962-9fb4-dffb991c3b69" providerId="ADAL" clId="{77B8D6A5-7F79-452F-8009-AF92100B6C5B}" dt="2025-01-14T15:57:16.825" v="144" actId="20577"/>
          <ac:spMkLst>
            <pc:docMk/>
            <pc:sldMk cId="3198458860" sldId="303353970"/>
            <ac:spMk id="17" creationId="{737C8AAF-AF43-524A-5351-330F163AE394}"/>
          </ac:spMkLst>
        </pc:spChg>
      </pc:sldChg>
      <pc:sldChg chg="del">
        <pc:chgData name="MOREL Malvina" userId="6d06ed05-a4f7-4962-9fb4-dffb991c3b69" providerId="ADAL" clId="{77B8D6A5-7F79-452F-8009-AF92100B6C5B}" dt="2025-01-14T15:56:29.498" v="40" actId="2696"/>
        <pc:sldMkLst>
          <pc:docMk/>
          <pc:sldMk cId="1074909609" sldId="303353972"/>
        </pc:sldMkLst>
      </pc:sldChg>
      <pc:sldChg chg="del">
        <pc:chgData name="MOREL Malvina" userId="6d06ed05-a4f7-4962-9fb4-dffb991c3b69" providerId="ADAL" clId="{77B8D6A5-7F79-452F-8009-AF92100B6C5B}" dt="2025-01-14T15:56:29.498" v="40" actId="2696"/>
        <pc:sldMkLst>
          <pc:docMk/>
          <pc:sldMk cId="3620588525" sldId="303353974"/>
        </pc:sldMkLst>
      </pc:sldChg>
      <pc:sldChg chg="del">
        <pc:chgData name="MOREL Malvina" userId="6d06ed05-a4f7-4962-9fb4-dffb991c3b69" providerId="ADAL" clId="{77B8D6A5-7F79-452F-8009-AF92100B6C5B}" dt="2025-01-14T15:56:29.498" v="40" actId="2696"/>
        <pc:sldMkLst>
          <pc:docMk/>
          <pc:sldMk cId="4246528972" sldId="303353975"/>
        </pc:sldMkLst>
      </pc:sldChg>
      <pc:sldChg chg="del">
        <pc:chgData name="MOREL Malvina" userId="6d06ed05-a4f7-4962-9fb4-dffb991c3b69" providerId="ADAL" clId="{77B8D6A5-7F79-452F-8009-AF92100B6C5B}" dt="2025-01-14T15:56:29.498" v="40" actId="2696"/>
        <pc:sldMkLst>
          <pc:docMk/>
          <pc:sldMk cId="1563034757" sldId="303353976"/>
        </pc:sldMkLst>
      </pc:sldChg>
      <pc:sldChg chg="del">
        <pc:chgData name="MOREL Malvina" userId="6d06ed05-a4f7-4962-9fb4-dffb991c3b69" providerId="ADAL" clId="{77B8D6A5-7F79-452F-8009-AF92100B6C5B}" dt="2025-01-14T15:56:29.498" v="40" actId="2696"/>
        <pc:sldMkLst>
          <pc:docMk/>
          <pc:sldMk cId="2769585379" sldId="303353978"/>
        </pc:sldMkLst>
      </pc:sldChg>
      <pc:sldChg chg="del">
        <pc:chgData name="MOREL Malvina" userId="6d06ed05-a4f7-4962-9fb4-dffb991c3b69" providerId="ADAL" clId="{77B8D6A5-7F79-452F-8009-AF92100B6C5B}" dt="2025-01-14T15:56:29.498" v="40" actId="2696"/>
        <pc:sldMkLst>
          <pc:docMk/>
          <pc:sldMk cId="3483230703" sldId="303353979"/>
        </pc:sldMkLst>
      </pc:sldChg>
      <pc:sldChg chg="del">
        <pc:chgData name="MOREL Malvina" userId="6d06ed05-a4f7-4962-9fb4-dffb991c3b69" providerId="ADAL" clId="{77B8D6A5-7F79-452F-8009-AF92100B6C5B}" dt="2025-01-14T15:56:29.498" v="40" actId="2696"/>
        <pc:sldMkLst>
          <pc:docMk/>
          <pc:sldMk cId="3160888396" sldId="303353980"/>
        </pc:sldMkLst>
      </pc:sldChg>
      <pc:sldChg chg="del">
        <pc:chgData name="MOREL Malvina" userId="6d06ed05-a4f7-4962-9fb4-dffb991c3b69" providerId="ADAL" clId="{77B8D6A5-7F79-452F-8009-AF92100B6C5B}" dt="2025-01-14T15:56:29.498" v="40" actId="2696"/>
        <pc:sldMkLst>
          <pc:docMk/>
          <pc:sldMk cId="1191268056" sldId="303353981"/>
        </pc:sldMkLst>
      </pc:sldChg>
      <pc:sldChg chg="del">
        <pc:chgData name="MOREL Malvina" userId="6d06ed05-a4f7-4962-9fb4-dffb991c3b69" providerId="ADAL" clId="{77B8D6A5-7F79-452F-8009-AF92100B6C5B}" dt="2025-01-14T15:56:29.498" v="40" actId="2696"/>
        <pc:sldMkLst>
          <pc:docMk/>
          <pc:sldMk cId="3106360266" sldId="303353983"/>
        </pc:sldMkLst>
      </pc:sldChg>
      <pc:sldChg chg="del">
        <pc:chgData name="MOREL Malvina" userId="6d06ed05-a4f7-4962-9fb4-dffb991c3b69" providerId="ADAL" clId="{77B8D6A5-7F79-452F-8009-AF92100B6C5B}" dt="2025-01-14T15:56:29.498" v="40" actId="2696"/>
        <pc:sldMkLst>
          <pc:docMk/>
          <pc:sldMk cId="2619278099" sldId="303353986"/>
        </pc:sldMkLst>
      </pc:sldChg>
      <pc:sldChg chg="del">
        <pc:chgData name="MOREL Malvina" userId="6d06ed05-a4f7-4962-9fb4-dffb991c3b69" providerId="ADAL" clId="{77B8D6A5-7F79-452F-8009-AF92100B6C5B}" dt="2025-01-14T15:56:29.498" v="40" actId="2696"/>
        <pc:sldMkLst>
          <pc:docMk/>
          <pc:sldMk cId="3063129898" sldId="303353987"/>
        </pc:sldMkLst>
      </pc:sldChg>
      <pc:sldChg chg="del">
        <pc:chgData name="MOREL Malvina" userId="6d06ed05-a4f7-4962-9fb4-dffb991c3b69" providerId="ADAL" clId="{77B8D6A5-7F79-452F-8009-AF92100B6C5B}" dt="2025-01-14T15:56:29.498" v="40" actId="2696"/>
        <pc:sldMkLst>
          <pc:docMk/>
          <pc:sldMk cId="2647408056" sldId="303353991"/>
        </pc:sldMkLst>
      </pc:sldChg>
      <pc:sldChg chg="del">
        <pc:chgData name="MOREL Malvina" userId="6d06ed05-a4f7-4962-9fb4-dffb991c3b69" providerId="ADAL" clId="{77B8D6A5-7F79-452F-8009-AF92100B6C5B}" dt="2025-01-14T15:56:29.498" v="40" actId="2696"/>
        <pc:sldMkLst>
          <pc:docMk/>
          <pc:sldMk cId="4102825777" sldId="303353992"/>
        </pc:sldMkLst>
      </pc:sldChg>
      <pc:sldChg chg="del">
        <pc:chgData name="MOREL Malvina" userId="6d06ed05-a4f7-4962-9fb4-dffb991c3b69" providerId="ADAL" clId="{77B8D6A5-7F79-452F-8009-AF92100B6C5B}" dt="2025-01-14T15:56:29.498" v="40" actId="2696"/>
        <pc:sldMkLst>
          <pc:docMk/>
          <pc:sldMk cId="3943396292" sldId="303353993"/>
        </pc:sldMkLst>
      </pc:sldChg>
      <pc:sldChg chg="del">
        <pc:chgData name="MOREL Malvina" userId="6d06ed05-a4f7-4962-9fb4-dffb991c3b69" providerId="ADAL" clId="{77B8D6A5-7F79-452F-8009-AF92100B6C5B}" dt="2025-01-14T15:56:29.498" v="40" actId="2696"/>
        <pc:sldMkLst>
          <pc:docMk/>
          <pc:sldMk cId="1321718682" sldId="303353995"/>
        </pc:sldMkLst>
      </pc:sldChg>
      <pc:sldChg chg="del">
        <pc:chgData name="MOREL Malvina" userId="6d06ed05-a4f7-4962-9fb4-dffb991c3b69" providerId="ADAL" clId="{77B8D6A5-7F79-452F-8009-AF92100B6C5B}" dt="2025-01-14T15:56:29.498" v="40" actId="2696"/>
        <pc:sldMkLst>
          <pc:docMk/>
          <pc:sldMk cId="1050508280" sldId="303353996"/>
        </pc:sldMkLst>
      </pc:sldChg>
      <pc:sldChg chg="modSp mod">
        <pc:chgData name="MOREL Malvina" userId="6d06ed05-a4f7-4962-9fb4-dffb991c3b69" providerId="ADAL" clId="{77B8D6A5-7F79-452F-8009-AF92100B6C5B}" dt="2025-01-14T16:02:09.903" v="220" actId="207"/>
        <pc:sldMkLst>
          <pc:docMk/>
          <pc:sldMk cId="422268845" sldId="303353997"/>
        </pc:sldMkLst>
        <pc:spChg chg="mod">
          <ac:chgData name="MOREL Malvina" userId="6d06ed05-a4f7-4962-9fb4-dffb991c3b69" providerId="ADAL" clId="{77B8D6A5-7F79-452F-8009-AF92100B6C5B}" dt="2025-01-14T16:02:09.903" v="220" actId="207"/>
          <ac:spMkLst>
            <pc:docMk/>
            <pc:sldMk cId="422268845" sldId="303353997"/>
            <ac:spMk id="316" creationId="{94C70C48-7B61-0107-0703-F366B66AA16E}"/>
          </ac:spMkLst>
        </pc:spChg>
        <pc:spChg chg="mod">
          <ac:chgData name="MOREL Malvina" userId="6d06ed05-a4f7-4962-9fb4-dffb991c3b69" providerId="ADAL" clId="{77B8D6A5-7F79-452F-8009-AF92100B6C5B}" dt="2025-01-14T16:02:05.781" v="219" actId="207"/>
          <ac:spMkLst>
            <pc:docMk/>
            <pc:sldMk cId="422268845" sldId="303353997"/>
            <ac:spMk id="324" creationId="{C5F14C46-B222-29BB-5514-3719F752B0DA}"/>
          </ac:spMkLst>
        </pc:spChg>
      </pc:sldChg>
      <pc:sldChg chg="del">
        <pc:chgData name="MOREL Malvina" userId="6d06ed05-a4f7-4962-9fb4-dffb991c3b69" providerId="ADAL" clId="{77B8D6A5-7F79-452F-8009-AF92100B6C5B}" dt="2025-01-14T15:56:29.498" v="40" actId="2696"/>
        <pc:sldMkLst>
          <pc:docMk/>
          <pc:sldMk cId="3938187095" sldId="303353998"/>
        </pc:sldMkLst>
      </pc:sldChg>
      <pc:sldChg chg="del">
        <pc:chgData name="MOREL Malvina" userId="6d06ed05-a4f7-4962-9fb4-dffb991c3b69" providerId="ADAL" clId="{77B8D6A5-7F79-452F-8009-AF92100B6C5B}" dt="2025-01-14T15:56:29.498" v="40" actId="2696"/>
        <pc:sldMkLst>
          <pc:docMk/>
          <pc:sldMk cId="3887357086" sldId="303353999"/>
        </pc:sldMkLst>
      </pc:sldChg>
      <pc:sldChg chg="del">
        <pc:chgData name="MOREL Malvina" userId="6d06ed05-a4f7-4962-9fb4-dffb991c3b69" providerId="ADAL" clId="{77B8D6A5-7F79-452F-8009-AF92100B6C5B}" dt="2025-01-14T15:56:29.498" v="40" actId="2696"/>
        <pc:sldMkLst>
          <pc:docMk/>
          <pc:sldMk cId="559629447" sldId="303354000"/>
        </pc:sldMkLst>
      </pc:sldChg>
      <pc:sldChg chg="del">
        <pc:chgData name="MOREL Malvina" userId="6d06ed05-a4f7-4962-9fb4-dffb991c3b69" providerId="ADAL" clId="{77B8D6A5-7F79-452F-8009-AF92100B6C5B}" dt="2025-01-14T15:56:29.498" v="40" actId="2696"/>
        <pc:sldMkLst>
          <pc:docMk/>
          <pc:sldMk cId="2449717397" sldId="303354028"/>
        </pc:sldMkLst>
      </pc:sldChg>
      <pc:sldChg chg="del">
        <pc:chgData name="MOREL Malvina" userId="6d06ed05-a4f7-4962-9fb4-dffb991c3b69" providerId="ADAL" clId="{77B8D6A5-7F79-452F-8009-AF92100B6C5B}" dt="2025-01-14T15:56:29.498" v="40" actId="2696"/>
        <pc:sldMkLst>
          <pc:docMk/>
          <pc:sldMk cId="175985598" sldId="303354044"/>
        </pc:sldMkLst>
      </pc:sldChg>
      <pc:sldChg chg="del">
        <pc:chgData name="MOREL Malvina" userId="6d06ed05-a4f7-4962-9fb4-dffb991c3b69" providerId="ADAL" clId="{77B8D6A5-7F79-452F-8009-AF92100B6C5B}" dt="2025-01-14T15:56:29.498" v="40" actId="2696"/>
        <pc:sldMkLst>
          <pc:docMk/>
          <pc:sldMk cId="23979666" sldId="303354045"/>
        </pc:sldMkLst>
      </pc:sldChg>
      <pc:sldChg chg="del">
        <pc:chgData name="MOREL Malvina" userId="6d06ed05-a4f7-4962-9fb4-dffb991c3b69" providerId="ADAL" clId="{77B8D6A5-7F79-452F-8009-AF92100B6C5B}" dt="2025-01-14T15:56:29.498" v="40" actId="2696"/>
        <pc:sldMkLst>
          <pc:docMk/>
          <pc:sldMk cId="1777558736" sldId="303354046"/>
        </pc:sldMkLst>
      </pc:sldChg>
      <pc:sldChg chg="del">
        <pc:chgData name="MOREL Malvina" userId="6d06ed05-a4f7-4962-9fb4-dffb991c3b69" providerId="ADAL" clId="{77B8D6A5-7F79-452F-8009-AF92100B6C5B}" dt="2025-01-14T15:56:29.498" v="40" actId="2696"/>
        <pc:sldMkLst>
          <pc:docMk/>
          <pc:sldMk cId="115998999" sldId="303354047"/>
        </pc:sldMkLst>
      </pc:sldChg>
      <pc:sldChg chg="del">
        <pc:chgData name="MOREL Malvina" userId="6d06ed05-a4f7-4962-9fb4-dffb991c3b69" providerId="ADAL" clId="{77B8D6A5-7F79-452F-8009-AF92100B6C5B}" dt="2025-01-14T15:56:29.498" v="40" actId="2696"/>
        <pc:sldMkLst>
          <pc:docMk/>
          <pc:sldMk cId="1491527173" sldId="303354049"/>
        </pc:sldMkLst>
      </pc:sldChg>
      <pc:sldChg chg="del">
        <pc:chgData name="MOREL Malvina" userId="6d06ed05-a4f7-4962-9fb4-dffb991c3b69" providerId="ADAL" clId="{77B8D6A5-7F79-452F-8009-AF92100B6C5B}" dt="2025-01-14T15:56:29.498" v="40" actId="2696"/>
        <pc:sldMkLst>
          <pc:docMk/>
          <pc:sldMk cId="1355525939" sldId="303354050"/>
        </pc:sldMkLst>
      </pc:sldChg>
      <pc:sldChg chg="del">
        <pc:chgData name="MOREL Malvina" userId="6d06ed05-a4f7-4962-9fb4-dffb991c3b69" providerId="ADAL" clId="{77B8D6A5-7F79-452F-8009-AF92100B6C5B}" dt="2025-01-14T15:56:29.498" v="40" actId="2696"/>
        <pc:sldMkLst>
          <pc:docMk/>
          <pc:sldMk cId="3729529303" sldId="303354051"/>
        </pc:sldMkLst>
      </pc:sldChg>
      <pc:sldChg chg="del">
        <pc:chgData name="MOREL Malvina" userId="6d06ed05-a4f7-4962-9fb4-dffb991c3b69" providerId="ADAL" clId="{77B8D6A5-7F79-452F-8009-AF92100B6C5B}" dt="2025-01-14T15:56:29.498" v="40" actId="2696"/>
        <pc:sldMkLst>
          <pc:docMk/>
          <pc:sldMk cId="3776096441" sldId="303354052"/>
        </pc:sldMkLst>
      </pc:sldChg>
      <pc:sldChg chg="del">
        <pc:chgData name="MOREL Malvina" userId="6d06ed05-a4f7-4962-9fb4-dffb991c3b69" providerId="ADAL" clId="{77B8D6A5-7F79-452F-8009-AF92100B6C5B}" dt="2025-01-14T15:56:29.498" v="40" actId="2696"/>
        <pc:sldMkLst>
          <pc:docMk/>
          <pc:sldMk cId="4186089915" sldId="303354053"/>
        </pc:sldMkLst>
      </pc:sldChg>
      <pc:sldChg chg="del">
        <pc:chgData name="MOREL Malvina" userId="6d06ed05-a4f7-4962-9fb4-dffb991c3b69" providerId="ADAL" clId="{77B8D6A5-7F79-452F-8009-AF92100B6C5B}" dt="2025-01-14T15:56:29.498" v="40" actId="2696"/>
        <pc:sldMkLst>
          <pc:docMk/>
          <pc:sldMk cId="4063255171" sldId="303354054"/>
        </pc:sldMkLst>
      </pc:sldChg>
      <pc:sldChg chg="del">
        <pc:chgData name="MOREL Malvina" userId="6d06ed05-a4f7-4962-9fb4-dffb991c3b69" providerId="ADAL" clId="{77B8D6A5-7F79-452F-8009-AF92100B6C5B}" dt="2025-01-14T15:56:29.498" v="40" actId="2696"/>
        <pc:sldMkLst>
          <pc:docMk/>
          <pc:sldMk cId="1146298638" sldId="303354055"/>
        </pc:sldMkLst>
      </pc:sldChg>
      <pc:sldChg chg="del">
        <pc:chgData name="MOREL Malvina" userId="6d06ed05-a4f7-4962-9fb4-dffb991c3b69" providerId="ADAL" clId="{77B8D6A5-7F79-452F-8009-AF92100B6C5B}" dt="2025-01-14T15:56:29.498" v="40" actId="2696"/>
        <pc:sldMkLst>
          <pc:docMk/>
          <pc:sldMk cId="346497532" sldId="303354056"/>
        </pc:sldMkLst>
      </pc:sldChg>
      <pc:sldChg chg="del">
        <pc:chgData name="MOREL Malvina" userId="6d06ed05-a4f7-4962-9fb4-dffb991c3b69" providerId="ADAL" clId="{77B8D6A5-7F79-452F-8009-AF92100B6C5B}" dt="2025-01-14T15:56:29.498" v="40" actId="2696"/>
        <pc:sldMkLst>
          <pc:docMk/>
          <pc:sldMk cId="1135050540" sldId="303354057"/>
        </pc:sldMkLst>
      </pc:sldChg>
      <pc:sldChg chg="del">
        <pc:chgData name="MOREL Malvina" userId="6d06ed05-a4f7-4962-9fb4-dffb991c3b69" providerId="ADAL" clId="{77B8D6A5-7F79-452F-8009-AF92100B6C5B}" dt="2025-01-14T15:56:29.498" v="40" actId="2696"/>
        <pc:sldMkLst>
          <pc:docMk/>
          <pc:sldMk cId="892865452" sldId="303354058"/>
        </pc:sldMkLst>
      </pc:sldChg>
      <pc:sldChg chg="del">
        <pc:chgData name="MOREL Malvina" userId="6d06ed05-a4f7-4962-9fb4-dffb991c3b69" providerId="ADAL" clId="{77B8D6A5-7F79-452F-8009-AF92100B6C5B}" dt="2025-01-14T15:56:29.498" v="40" actId="2696"/>
        <pc:sldMkLst>
          <pc:docMk/>
          <pc:sldMk cId="563251401" sldId="303354059"/>
        </pc:sldMkLst>
      </pc:sldChg>
      <pc:sldChg chg="del">
        <pc:chgData name="MOREL Malvina" userId="6d06ed05-a4f7-4962-9fb4-dffb991c3b69" providerId="ADAL" clId="{77B8D6A5-7F79-452F-8009-AF92100B6C5B}" dt="2025-01-14T15:56:29.498" v="40" actId="2696"/>
        <pc:sldMkLst>
          <pc:docMk/>
          <pc:sldMk cId="2984592439" sldId="303354062"/>
        </pc:sldMkLst>
      </pc:sldChg>
      <pc:sldChg chg="del">
        <pc:chgData name="MOREL Malvina" userId="6d06ed05-a4f7-4962-9fb4-dffb991c3b69" providerId="ADAL" clId="{77B8D6A5-7F79-452F-8009-AF92100B6C5B}" dt="2025-01-14T15:56:29.498" v="40" actId="2696"/>
        <pc:sldMkLst>
          <pc:docMk/>
          <pc:sldMk cId="2915020339" sldId="303354063"/>
        </pc:sldMkLst>
      </pc:sldChg>
      <pc:sldChg chg="del">
        <pc:chgData name="MOREL Malvina" userId="6d06ed05-a4f7-4962-9fb4-dffb991c3b69" providerId="ADAL" clId="{77B8D6A5-7F79-452F-8009-AF92100B6C5B}" dt="2025-01-14T15:56:29.498" v="40" actId="2696"/>
        <pc:sldMkLst>
          <pc:docMk/>
          <pc:sldMk cId="2972358980" sldId="303354064"/>
        </pc:sldMkLst>
      </pc:sldChg>
      <pc:sldChg chg="del">
        <pc:chgData name="MOREL Malvina" userId="6d06ed05-a4f7-4962-9fb4-dffb991c3b69" providerId="ADAL" clId="{77B8D6A5-7F79-452F-8009-AF92100B6C5B}" dt="2025-01-14T15:56:29.498" v="40" actId="2696"/>
        <pc:sldMkLst>
          <pc:docMk/>
          <pc:sldMk cId="1624759968" sldId="303354065"/>
        </pc:sldMkLst>
      </pc:sldChg>
      <pc:sldChg chg="modSp mod">
        <pc:chgData name="MOREL Malvina" userId="6d06ed05-a4f7-4962-9fb4-dffb991c3b69" providerId="ADAL" clId="{77B8D6A5-7F79-452F-8009-AF92100B6C5B}" dt="2025-01-14T16:08:34.172" v="433" actId="1036"/>
        <pc:sldMkLst>
          <pc:docMk/>
          <pc:sldMk cId="4158729573" sldId="303354066"/>
        </pc:sldMkLst>
      </pc:sldChg>
      <pc:sldChg chg="modSp mod">
        <pc:chgData name="MOREL Malvina" userId="6d06ed05-a4f7-4962-9fb4-dffb991c3b69" providerId="ADAL" clId="{77B8D6A5-7F79-452F-8009-AF92100B6C5B}" dt="2025-01-14T16:05:14.643" v="266" actId="1076"/>
        <pc:sldMkLst>
          <pc:docMk/>
          <pc:sldMk cId="517663456" sldId="303354077"/>
        </pc:sldMkLst>
      </pc:sldChg>
      <pc:sldChg chg="modSp mod">
        <pc:chgData name="MOREL Malvina" userId="6d06ed05-a4f7-4962-9fb4-dffb991c3b69" providerId="ADAL" clId="{77B8D6A5-7F79-452F-8009-AF92100B6C5B}" dt="2025-01-14T15:58:03.726" v="190" actId="255"/>
        <pc:sldMkLst>
          <pc:docMk/>
          <pc:sldMk cId="1422347039" sldId="303354078"/>
        </pc:sldMkLst>
      </pc:sldChg>
      <pc:sldChg chg="modSp mod">
        <pc:chgData name="MOREL Malvina" userId="6d06ed05-a4f7-4962-9fb4-dffb991c3b69" providerId="ADAL" clId="{77B8D6A5-7F79-452F-8009-AF92100B6C5B}" dt="2025-01-14T15:58:16.145" v="192" actId="255"/>
        <pc:sldMkLst>
          <pc:docMk/>
          <pc:sldMk cId="560434491" sldId="303354079"/>
        </pc:sldMkLst>
      </pc:sldChg>
      <pc:sldChg chg="addSp delSp modSp mod">
        <pc:chgData name="MOREL Malvina" userId="6d06ed05-a4f7-4962-9fb4-dffb991c3b69" providerId="ADAL" clId="{77B8D6A5-7F79-452F-8009-AF92100B6C5B}" dt="2025-01-14T16:09:40.091" v="439" actId="207"/>
        <pc:sldMkLst>
          <pc:docMk/>
          <pc:sldMk cId="3856724949" sldId="303354080"/>
        </pc:sldMkLst>
      </pc:sldChg>
      <pc:sldChg chg="modSp mod">
        <pc:chgData name="MOREL Malvina" userId="6d06ed05-a4f7-4962-9fb4-dffb991c3b69" providerId="ADAL" clId="{77B8D6A5-7F79-452F-8009-AF92100B6C5B}" dt="2025-01-14T16:10:44.889" v="554" actId="20577"/>
        <pc:sldMkLst>
          <pc:docMk/>
          <pc:sldMk cId="564874903" sldId="303354081"/>
        </pc:sldMkLst>
      </pc:sldChg>
      <pc:sldChg chg="modSp mod">
        <pc:chgData name="MOREL Malvina" userId="6d06ed05-a4f7-4962-9fb4-dffb991c3b69" providerId="ADAL" clId="{77B8D6A5-7F79-452F-8009-AF92100B6C5B}" dt="2025-01-14T15:58:30.729" v="195" actId="255"/>
        <pc:sldMkLst>
          <pc:docMk/>
          <pc:sldMk cId="3985902265" sldId="303354082"/>
        </pc:sldMkLst>
      </pc:sldChg>
      <pc:sldChg chg="modSp mod">
        <pc:chgData name="MOREL Malvina" userId="6d06ed05-a4f7-4962-9fb4-dffb991c3b69" providerId="ADAL" clId="{77B8D6A5-7F79-452F-8009-AF92100B6C5B}" dt="2025-01-14T16:11:03.996" v="555" actId="20577"/>
        <pc:sldMkLst>
          <pc:docMk/>
          <pc:sldMk cId="1728347370" sldId="303354083"/>
        </pc:sldMkLst>
      </pc:sldChg>
      <pc:sldChg chg="modSp mod">
        <pc:chgData name="MOREL Malvina" userId="6d06ed05-a4f7-4962-9fb4-dffb991c3b69" providerId="ADAL" clId="{77B8D6A5-7F79-452F-8009-AF92100B6C5B}" dt="2025-01-14T16:12:22.348" v="610" actId="20577"/>
        <pc:sldMkLst>
          <pc:docMk/>
          <pc:sldMk cId="947569683" sldId="303354085"/>
        </pc:sldMkLst>
        <pc:spChg chg="mod">
          <ac:chgData name="MOREL Malvina" userId="6d06ed05-a4f7-4962-9fb4-dffb991c3b69" providerId="ADAL" clId="{77B8D6A5-7F79-452F-8009-AF92100B6C5B}" dt="2025-01-14T16:12:22.348" v="610" actId="20577"/>
          <ac:spMkLst>
            <pc:docMk/>
            <pc:sldMk cId="947569683" sldId="303354085"/>
            <ac:spMk id="4" creationId="{72AB3291-A2F2-051C-0AA2-13239C27516A}"/>
          </ac:spMkLst>
        </pc:spChg>
        <pc:spChg chg="mod">
          <ac:chgData name="MOREL Malvina" userId="6d06ed05-a4f7-4962-9fb4-dffb991c3b69" providerId="ADAL" clId="{77B8D6A5-7F79-452F-8009-AF92100B6C5B}" dt="2025-01-14T16:11:36.395" v="557" actId="20577"/>
          <ac:spMkLst>
            <pc:docMk/>
            <pc:sldMk cId="947569683" sldId="303354085"/>
            <ac:spMk id="319" creationId="{D13B108A-E7FB-ECB3-06DC-D70BF0F1E6CF}"/>
          </ac:spMkLst>
        </pc:spChg>
        <pc:spChg chg="mod">
          <ac:chgData name="MOREL Malvina" userId="6d06ed05-a4f7-4962-9fb4-dffb991c3b69" providerId="ADAL" clId="{77B8D6A5-7F79-452F-8009-AF92100B6C5B}" dt="2025-01-14T16:02:18.162" v="221" actId="207"/>
          <ac:spMkLst>
            <pc:docMk/>
            <pc:sldMk cId="947569683" sldId="303354085"/>
            <ac:spMk id="322" creationId="{FECF96D5-C10E-9F87-B08B-9C310B3FEECA}"/>
          </ac:spMkLst>
        </pc:spChg>
        <pc:spChg chg="mod">
          <ac:chgData name="MOREL Malvina" userId="6d06ed05-a4f7-4962-9fb4-dffb991c3b69" providerId="ADAL" clId="{77B8D6A5-7F79-452F-8009-AF92100B6C5B}" dt="2025-01-14T16:11:51.596" v="578" actId="20577"/>
          <ac:spMkLst>
            <pc:docMk/>
            <pc:sldMk cId="947569683" sldId="303354085"/>
            <ac:spMk id="988" creationId="{CB1ED8D1-49C8-E35B-7CC8-22400F42A625}"/>
          </ac:spMkLst>
        </pc:spChg>
      </pc:sldChg>
      <pc:sldChg chg="modSp mod">
        <pc:chgData name="MOREL Malvina" userId="6d06ed05-a4f7-4962-9fb4-dffb991c3b69" providerId="ADAL" clId="{77B8D6A5-7F79-452F-8009-AF92100B6C5B}" dt="2025-01-14T15:56:10.193" v="39" actId="20577"/>
        <pc:sldMkLst>
          <pc:docMk/>
          <pc:sldMk cId="2240498057" sldId="303354267"/>
        </pc:sldMkLst>
      </pc:sldChg>
      <pc:sldChg chg="del">
        <pc:chgData name="MOREL Malvina" userId="6d06ed05-a4f7-4962-9fb4-dffb991c3b69" providerId="ADAL" clId="{77B8D6A5-7F79-452F-8009-AF92100B6C5B}" dt="2025-01-14T15:56:32.067" v="41" actId="2696"/>
        <pc:sldMkLst>
          <pc:docMk/>
          <pc:sldMk cId="208966712" sldId="303354278"/>
        </pc:sldMkLst>
      </pc:sldChg>
      <pc:sldChg chg="modSp mod">
        <pc:chgData name="MOREL Malvina" userId="6d06ed05-a4f7-4962-9fb4-dffb991c3b69" providerId="ADAL" clId="{77B8D6A5-7F79-452F-8009-AF92100B6C5B}" dt="2025-01-14T16:02:25.223" v="224" actId="207"/>
        <pc:sldMkLst>
          <pc:docMk/>
          <pc:sldMk cId="1311880699" sldId="303354279"/>
        </pc:sldMkLst>
        <pc:spChg chg="mod">
          <ac:chgData name="MOREL Malvina" userId="6d06ed05-a4f7-4962-9fb4-dffb991c3b69" providerId="ADAL" clId="{77B8D6A5-7F79-452F-8009-AF92100B6C5B}" dt="2025-01-14T16:02:25.223" v="224" actId="207"/>
          <ac:spMkLst>
            <pc:docMk/>
            <pc:sldMk cId="1311880699" sldId="303354279"/>
            <ac:spMk id="20" creationId="{A8CA7680-3664-6C12-93A7-A1E9EC9E353D}"/>
          </ac:spMkLst>
        </pc:spChg>
      </pc:sldChg>
      <pc:sldChg chg="modSp mod">
        <pc:chgData name="MOREL Malvina" userId="6d06ed05-a4f7-4962-9fb4-dffb991c3b69" providerId="ADAL" clId="{77B8D6A5-7F79-452F-8009-AF92100B6C5B}" dt="2025-01-14T16:03:29.014" v="265" actId="20577"/>
        <pc:sldMkLst>
          <pc:docMk/>
          <pc:sldMk cId="700950501" sldId="303354280"/>
        </pc:sldMkLst>
        <pc:spChg chg="mod">
          <ac:chgData name="MOREL Malvina" userId="6d06ed05-a4f7-4962-9fb4-dffb991c3b69" providerId="ADAL" clId="{77B8D6A5-7F79-452F-8009-AF92100B6C5B}" dt="2025-01-14T16:02:21.410" v="223" actId="207"/>
          <ac:spMkLst>
            <pc:docMk/>
            <pc:sldMk cId="700950501" sldId="303354280"/>
            <ac:spMk id="13" creationId="{D214E984-0731-876B-6E7F-5748C15B7D20}"/>
          </ac:spMkLst>
        </pc:spChg>
        <pc:spChg chg="mod">
          <ac:chgData name="MOREL Malvina" userId="6d06ed05-a4f7-4962-9fb4-dffb991c3b69" providerId="ADAL" clId="{77B8D6A5-7F79-452F-8009-AF92100B6C5B}" dt="2025-01-14T16:03:29.014" v="265" actId="20577"/>
          <ac:spMkLst>
            <pc:docMk/>
            <pc:sldMk cId="700950501" sldId="303354280"/>
            <ac:spMk id="14" creationId="{041E21D8-E830-1CCA-997E-72911285E614}"/>
          </ac:spMkLst>
        </pc:spChg>
      </pc:sldChg>
      <pc:sldChg chg="modSp mod">
        <pc:chgData name="MOREL Malvina" userId="6d06ed05-a4f7-4962-9fb4-dffb991c3b69" providerId="ADAL" clId="{77B8D6A5-7F79-452F-8009-AF92100B6C5B}" dt="2025-01-14T16:12:58.827" v="612" actId="1076"/>
        <pc:sldMkLst>
          <pc:docMk/>
          <pc:sldMk cId="2397919071" sldId="303354281"/>
        </pc:sldMkLst>
      </pc:sldChg>
      <pc:sldMasterChg chg="del delSldLayout">
        <pc:chgData name="MOREL Malvina" userId="6d06ed05-a4f7-4962-9fb4-dffb991c3b69" providerId="ADAL" clId="{77B8D6A5-7F79-452F-8009-AF92100B6C5B}" dt="2025-01-14T15:56:29.498" v="40" actId="2696"/>
        <pc:sldMasterMkLst>
          <pc:docMk/>
          <pc:sldMasterMk cId="649989875" sldId="2147483755"/>
        </pc:sldMasterMkLst>
        <pc:sldLayoutChg chg="del">
          <pc:chgData name="MOREL Malvina" userId="6d06ed05-a4f7-4962-9fb4-dffb991c3b69" providerId="ADAL" clId="{77B8D6A5-7F79-452F-8009-AF92100B6C5B}" dt="2025-01-14T15:56:29.498" v="40" actId="2696"/>
          <pc:sldLayoutMkLst>
            <pc:docMk/>
            <pc:sldMasterMk cId="649989875" sldId="2147483755"/>
            <pc:sldLayoutMk cId="1043147780" sldId="2147483756"/>
          </pc:sldLayoutMkLst>
        </pc:sldLayoutChg>
        <pc:sldLayoutChg chg="del">
          <pc:chgData name="MOREL Malvina" userId="6d06ed05-a4f7-4962-9fb4-dffb991c3b69" providerId="ADAL" clId="{77B8D6A5-7F79-452F-8009-AF92100B6C5B}" dt="2025-01-14T15:56:29.498" v="40" actId="2696"/>
          <pc:sldLayoutMkLst>
            <pc:docMk/>
            <pc:sldMasterMk cId="649989875" sldId="2147483755"/>
            <pc:sldLayoutMk cId="2293896441" sldId="2147483757"/>
          </pc:sldLayoutMkLst>
        </pc:sldLayoutChg>
        <pc:sldLayoutChg chg="del">
          <pc:chgData name="MOREL Malvina" userId="6d06ed05-a4f7-4962-9fb4-dffb991c3b69" providerId="ADAL" clId="{77B8D6A5-7F79-452F-8009-AF92100B6C5B}" dt="2025-01-14T15:56:29.498" v="40" actId="2696"/>
          <pc:sldLayoutMkLst>
            <pc:docMk/>
            <pc:sldMasterMk cId="649989875" sldId="2147483755"/>
            <pc:sldLayoutMk cId="215656046" sldId="2147483758"/>
          </pc:sldLayoutMkLst>
        </pc:sldLayoutChg>
        <pc:sldLayoutChg chg="del">
          <pc:chgData name="MOREL Malvina" userId="6d06ed05-a4f7-4962-9fb4-dffb991c3b69" providerId="ADAL" clId="{77B8D6A5-7F79-452F-8009-AF92100B6C5B}" dt="2025-01-14T15:56:29.498" v="40" actId="2696"/>
          <pc:sldLayoutMkLst>
            <pc:docMk/>
            <pc:sldMasterMk cId="649989875" sldId="2147483755"/>
            <pc:sldLayoutMk cId="2117030247" sldId="2147483759"/>
          </pc:sldLayoutMkLst>
        </pc:sldLayoutChg>
        <pc:sldLayoutChg chg="del">
          <pc:chgData name="MOREL Malvina" userId="6d06ed05-a4f7-4962-9fb4-dffb991c3b69" providerId="ADAL" clId="{77B8D6A5-7F79-452F-8009-AF92100B6C5B}" dt="2025-01-14T15:56:29.498" v="40" actId="2696"/>
          <pc:sldLayoutMkLst>
            <pc:docMk/>
            <pc:sldMasterMk cId="649989875" sldId="2147483755"/>
            <pc:sldLayoutMk cId="154236933" sldId="2147483760"/>
          </pc:sldLayoutMkLst>
        </pc:sldLayoutChg>
        <pc:sldLayoutChg chg="del">
          <pc:chgData name="MOREL Malvina" userId="6d06ed05-a4f7-4962-9fb4-dffb991c3b69" providerId="ADAL" clId="{77B8D6A5-7F79-452F-8009-AF92100B6C5B}" dt="2025-01-14T15:56:29.498" v="40" actId="2696"/>
          <pc:sldLayoutMkLst>
            <pc:docMk/>
            <pc:sldMasterMk cId="649989875" sldId="2147483755"/>
            <pc:sldLayoutMk cId="3730602536" sldId="2147483761"/>
          </pc:sldLayoutMkLst>
        </pc:sldLayoutChg>
        <pc:sldLayoutChg chg="del">
          <pc:chgData name="MOREL Malvina" userId="6d06ed05-a4f7-4962-9fb4-dffb991c3b69" providerId="ADAL" clId="{77B8D6A5-7F79-452F-8009-AF92100B6C5B}" dt="2025-01-14T15:56:29.498" v="40" actId="2696"/>
          <pc:sldLayoutMkLst>
            <pc:docMk/>
            <pc:sldMasterMk cId="649989875" sldId="2147483755"/>
            <pc:sldLayoutMk cId="3159570160" sldId="2147483762"/>
          </pc:sldLayoutMkLst>
        </pc:sldLayoutChg>
        <pc:sldLayoutChg chg="del">
          <pc:chgData name="MOREL Malvina" userId="6d06ed05-a4f7-4962-9fb4-dffb991c3b69" providerId="ADAL" clId="{77B8D6A5-7F79-452F-8009-AF92100B6C5B}" dt="2025-01-14T15:56:29.498" v="40" actId="2696"/>
          <pc:sldLayoutMkLst>
            <pc:docMk/>
            <pc:sldMasterMk cId="649989875" sldId="2147483755"/>
            <pc:sldLayoutMk cId="2897974123" sldId="2147483763"/>
          </pc:sldLayoutMkLst>
        </pc:sldLayoutChg>
        <pc:sldLayoutChg chg="del">
          <pc:chgData name="MOREL Malvina" userId="6d06ed05-a4f7-4962-9fb4-dffb991c3b69" providerId="ADAL" clId="{77B8D6A5-7F79-452F-8009-AF92100B6C5B}" dt="2025-01-14T15:56:29.498" v="40" actId="2696"/>
          <pc:sldLayoutMkLst>
            <pc:docMk/>
            <pc:sldMasterMk cId="649989875" sldId="2147483755"/>
            <pc:sldLayoutMk cId="763208185" sldId="2147483764"/>
          </pc:sldLayoutMkLst>
        </pc:sldLayoutChg>
        <pc:sldLayoutChg chg="del">
          <pc:chgData name="MOREL Malvina" userId="6d06ed05-a4f7-4962-9fb4-dffb991c3b69" providerId="ADAL" clId="{77B8D6A5-7F79-452F-8009-AF92100B6C5B}" dt="2025-01-14T15:56:29.498" v="40" actId="2696"/>
          <pc:sldLayoutMkLst>
            <pc:docMk/>
            <pc:sldMasterMk cId="649989875" sldId="2147483755"/>
            <pc:sldLayoutMk cId="1106512236" sldId="2147483765"/>
          </pc:sldLayoutMkLst>
        </pc:sldLayoutChg>
        <pc:sldLayoutChg chg="del">
          <pc:chgData name="MOREL Malvina" userId="6d06ed05-a4f7-4962-9fb4-dffb991c3b69" providerId="ADAL" clId="{77B8D6A5-7F79-452F-8009-AF92100B6C5B}" dt="2025-01-14T15:56:29.498" v="40" actId="2696"/>
          <pc:sldLayoutMkLst>
            <pc:docMk/>
            <pc:sldMasterMk cId="649989875" sldId="2147483755"/>
            <pc:sldLayoutMk cId="4028602458" sldId="2147483766"/>
          </pc:sldLayoutMkLst>
        </pc:sldLayoutChg>
        <pc:sldLayoutChg chg="del">
          <pc:chgData name="MOREL Malvina" userId="6d06ed05-a4f7-4962-9fb4-dffb991c3b69" providerId="ADAL" clId="{77B8D6A5-7F79-452F-8009-AF92100B6C5B}" dt="2025-01-14T15:56:29.498" v="40" actId="2696"/>
          <pc:sldLayoutMkLst>
            <pc:docMk/>
            <pc:sldMasterMk cId="649989875" sldId="2147483755"/>
            <pc:sldLayoutMk cId="1202800111" sldId="2147483767"/>
          </pc:sldLayoutMkLst>
        </pc:sldLayoutChg>
        <pc:sldLayoutChg chg="del">
          <pc:chgData name="MOREL Malvina" userId="6d06ed05-a4f7-4962-9fb4-dffb991c3b69" providerId="ADAL" clId="{77B8D6A5-7F79-452F-8009-AF92100B6C5B}" dt="2025-01-14T15:56:29.498" v="40" actId="2696"/>
          <pc:sldLayoutMkLst>
            <pc:docMk/>
            <pc:sldMasterMk cId="649989875" sldId="2147483755"/>
            <pc:sldLayoutMk cId="1777113093" sldId="2147483768"/>
          </pc:sldLayoutMkLst>
        </pc:sldLayoutChg>
        <pc:sldLayoutChg chg="del">
          <pc:chgData name="MOREL Malvina" userId="6d06ed05-a4f7-4962-9fb4-dffb991c3b69" providerId="ADAL" clId="{77B8D6A5-7F79-452F-8009-AF92100B6C5B}" dt="2025-01-14T15:56:29.498" v="40" actId="2696"/>
          <pc:sldLayoutMkLst>
            <pc:docMk/>
            <pc:sldMasterMk cId="649989875" sldId="2147483755"/>
            <pc:sldLayoutMk cId="2702278113" sldId="2147483769"/>
          </pc:sldLayoutMkLst>
        </pc:sldLayoutChg>
        <pc:sldLayoutChg chg="del">
          <pc:chgData name="MOREL Malvina" userId="6d06ed05-a4f7-4962-9fb4-dffb991c3b69" providerId="ADAL" clId="{77B8D6A5-7F79-452F-8009-AF92100B6C5B}" dt="2025-01-14T15:56:29.498" v="40" actId="2696"/>
          <pc:sldLayoutMkLst>
            <pc:docMk/>
            <pc:sldMasterMk cId="649989875" sldId="2147483755"/>
            <pc:sldLayoutMk cId="574807156" sldId="2147483770"/>
          </pc:sldLayoutMkLst>
        </pc:sldLayoutChg>
        <pc:sldLayoutChg chg="del">
          <pc:chgData name="MOREL Malvina" userId="6d06ed05-a4f7-4962-9fb4-dffb991c3b69" providerId="ADAL" clId="{77B8D6A5-7F79-452F-8009-AF92100B6C5B}" dt="2025-01-14T15:56:29.498" v="40" actId="2696"/>
          <pc:sldLayoutMkLst>
            <pc:docMk/>
            <pc:sldMasterMk cId="649989875" sldId="2147483755"/>
            <pc:sldLayoutMk cId="437844252" sldId="2147483771"/>
          </pc:sldLayoutMkLst>
        </pc:sldLayoutChg>
        <pc:sldLayoutChg chg="del">
          <pc:chgData name="MOREL Malvina" userId="6d06ed05-a4f7-4962-9fb4-dffb991c3b69" providerId="ADAL" clId="{77B8D6A5-7F79-452F-8009-AF92100B6C5B}" dt="2025-01-14T15:56:29.498" v="40" actId="2696"/>
          <pc:sldLayoutMkLst>
            <pc:docMk/>
            <pc:sldMasterMk cId="649989875" sldId="2147483755"/>
            <pc:sldLayoutMk cId="163496800" sldId="2147483772"/>
          </pc:sldLayoutMkLst>
        </pc:sldLayoutChg>
      </pc:sldMasterChg>
      <pc:sldMasterChg chg="del delSldLayout">
        <pc:chgData name="MOREL Malvina" userId="6d06ed05-a4f7-4962-9fb4-dffb991c3b69" providerId="ADAL" clId="{77B8D6A5-7F79-452F-8009-AF92100B6C5B}" dt="2025-01-14T15:56:29.498" v="40" actId="2696"/>
        <pc:sldMasterMkLst>
          <pc:docMk/>
          <pc:sldMasterMk cId="1931835414" sldId="2147483773"/>
        </pc:sldMasterMkLst>
        <pc:sldLayoutChg chg="del">
          <pc:chgData name="MOREL Malvina" userId="6d06ed05-a4f7-4962-9fb4-dffb991c3b69" providerId="ADAL" clId="{77B8D6A5-7F79-452F-8009-AF92100B6C5B}" dt="2025-01-14T15:56:29.498" v="40" actId="2696"/>
          <pc:sldLayoutMkLst>
            <pc:docMk/>
            <pc:sldMasterMk cId="1931835414" sldId="2147483773"/>
            <pc:sldLayoutMk cId="153158940" sldId="2147483774"/>
          </pc:sldLayoutMkLst>
        </pc:sldLayoutChg>
        <pc:sldLayoutChg chg="del">
          <pc:chgData name="MOREL Malvina" userId="6d06ed05-a4f7-4962-9fb4-dffb991c3b69" providerId="ADAL" clId="{77B8D6A5-7F79-452F-8009-AF92100B6C5B}" dt="2025-01-14T15:56:29.498" v="40" actId="2696"/>
          <pc:sldLayoutMkLst>
            <pc:docMk/>
            <pc:sldMasterMk cId="1931835414" sldId="2147483773"/>
            <pc:sldLayoutMk cId="3274602654" sldId="2147483775"/>
          </pc:sldLayoutMkLst>
        </pc:sldLayoutChg>
        <pc:sldLayoutChg chg="del">
          <pc:chgData name="MOREL Malvina" userId="6d06ed05-a4f7-4962-9fb4-dffb991c3b69" providerId="ADAL" clId="{77B8D6A5-7F79-452F-8009-AF92100B6C5B}" dt="2025-01-14T15:56:29.498" v="40" actId="2696"/>
          <pc:sldLayoutMkLst>
            <pc:docMk/>
            <pc:sldMasterMk cId="1931835414" sldId="2147483773"/>
            <pc:sldLayoutMk cId="1347256675" sldId="2147483776"/>
          </pc:sldLayoutMkLst>
        </pc:sldLayoutChg>
        <pc:sldLayoutChg chg="del">
          <pc:chgData name="MOREL Malvina" userId="6d06ed05-a4f7-4962-9fb4-dffb991c3b69" providerId="ADAL" clId="{77B8D6A5-7F79-452F-8009-AF92100B6C5B}" dt="2025-01-14T15:56:29.498" v="40" actId="2696"/>
          <pc:sldLayoutMkLst>
            <pc:docMk/>
            <pc:sldMasterMk cId="1931835414" sldId="2147483773"/>
            <pc:sldLayoutMk cId="3954739186" sldId="2147483777"/>
          </pc:sldLayoutMkLst>
        </pc:sldLayoutChg>
        <pc:sldLayoutChg chg="del">
          <pc:chgData name="MOREL Malvina" userId="6d06ed05-a4f7-4962-9fb4-dffb991c3b69" providerId="ADAL" clId="{77B8D6A5-7F79-452F-8009-AF92100B6C5B}" dt="2025-01-14T15:56:29.498" v="40" actId="2696"/>
          <pc:sldLayoutMkLst>
            <pc:docMk/>
            <pc:sldMasterMk cId="1931835414" sldId="2147483773"/>
            <pc:sldLayoutMk cId="3936321944" sldId="2147483778"/>
          </pc:sldLayoutMkLst>
        </pc:sldLayoutChg>
        <pc:sldLayoutChg chg="del">
          <pc:chgData name="MOREL Malvina" userId="6d06ed05-a4f7-4962-9fb4-dffb991c3b69" providerId="ADAL" clId="{77B8D6A5-7F79-452F-8009-AF92100B6C5B}" dt="2025-01-14T15:56:29.498" v="40" actId="2696"/>
          <pc:sldLayoutMkLst>
            <pc:docMk/>
            <pc:sldMasterMk cId="1931835414" sldId="2147483773"/>
            <pc:sldLayoutMk cId="3094636097" sldId="2147483779"/>
          </pc:sldLayoutMkLst>
        </pc:sldLayoutChg>
        <pc:sldLayoutChg chg="del">
          <pc:chgData name="MOREL Malvina" userId="6d06ed05-a4f7-4962-9fb4-dffb991c3b69" providerId="ADAL" clId="{77B8D6A5-7F79-452F-8009-AF92100B6C5B}" dt="2025-01-14T15:56:29.498" v="40" actId="2696"/>
          <pc:sldLayoutMkLst>
            <pc:docMk/>
            <pc:sldMasterMk cId="1931835414" sldId="2147483773"/>
            <pc:sldLayoutMk cId="1263272177" sldId="2147483780"/>
          </pc:sldLayoutMkLst>
        </pc:sldLayoutChg>
        <pc:sldLayoutChg chg="del">
          <pc:chgData name="MOREL Malvina" userId="6d06ed05-a4f7-4962-9fb4-dffb991c3b69" providerId="ADAL" clId="{77B8D6A5-7F79-452F-8009-AF92100B6C5B}" dt="2025-01-14T15:56:29.498" v="40" actId="2696"/>
          <pc:sldLayoutMkLst>
            <pc:docMk/>
            <pc:sldMasterMk cId="1931835414" sldId="2147483773"/>
            <pc:sldLayoutMk cId="2492644757" sldId="2147483781"/>
          </pc:sldLayoutMkLst>
        </pc:sldLayoutChg>
        <pc:sldLayoutChg chg="del">
          <pc:chgData name="MOREL Malvina" userId="6d06ed05-a4f7-4962-9fb4-dffb991c3b69" providerId="ADAL" clId="{77B8D6A5-7F79-452F-8009-AF92100B6C5B}" dt="2025-01-14T15:56:29.498" v="40" actId="2696"/>
          <pc:sldLayoutMkLst>
            <pc:docMk/>
            <pc:sldMasterMk cId="1931835414" sldId="2147483773"/>
            <pc:sldLayoutMk cId="1422265561" sldId="2147483782"/>
          </pc:sldLayoutMkLst>
        </pc:sldLayoutChg>
        <pc:sldLayoutChg chg="del">
          <pc:chgData name="MOREL Malvina" userId="6d06ed05-a4f7-4962-9fb4-dffb991c3b69" providerId="ADAL" clId="{77B8D6A5-7F79-452F-8009-AF92100B6C5B}" dt="2025-01-14T15:56:29.498" v="40" actId="2696"/>
          <pc:sldLayoutMkLst>
            <pc:docMk/>
            <pc:sldMasterMk cId="1931835414" sldId="2147483773"/>
            <pc:sldLayoutMk cId="2078987399" sldId="2147483783"/>
          </pc:sldLayoutMkLst>
        </pc:sldLayoutChg>
        <pc:sldLayoutChg chg="del">
          <pc:chgData name="MOREL Malvina" userId="6d06ed05-a4f7-4962-9fb4-dffb991c3b69" providerId="ADAL" clId="{77B8D6A5-7F79-452F-8009-AF92100B6C5B}" dt="2025-01-14T15:56:29.498" v="40" actId="2696"/>
          <pc:sldLayoutMkLst>
            <pc:docMk/>
            <pc:sldMasterMk cId="1931835414" sldId="2147483773"/>
            <pc:sldLayoutMk cId="2063759648" sldId="2147483784"/>
          </pc:sldLayoutMkLst>
        </pc:sldLayoutChg>
        <pc:sldLayoutChg chg="del">
          <pc:chgData name="MOREL Malvina" userId="6d06ed05-a4f7-4962-9fb4-dffb991c3b69" providerId="ADAL" clId="{77B8D6A5-7F79-452F-8009-AF92100B6C5B}" dt="2025-01-14T15:56:29.498" v="40" actId="2696"/>
          <pc:sldLayoutMkLst>
            <pc:docMk/>
            <pc:sldMasterMk cId="1931835414" sldId="2147483773"/>
            <pc:sldLayoutMk cId="3679379081" sldId="2147483785"/>
          </pc:sldLayoutMkLst>
        </pc:sldLayoutChg>
        <pc:sldLayoutChg chg="del">
          <pc:chgData name="MOREL Malvina" userId="6d06ed05-a4f7-4962-9fb4-dffb991c3b69" providerId="ADAL" clId="{77B8D6A5-7F79-452F-8009-AF92100B6C5B}" dt="2025-01-14T15:56:29.498" v="40" actId="2696"/>
          <pc:sldLayoutMkLst>
            <pc:docMk/>
            <pc:sldMasterMk cId="1931835414" sldId="2147483773"/>
            <pc:sldLayoutMk cId="2731083451" sldId="2147483786"/>
          </pc:sldLayoutMkLst>
        </pc:sldLayoutChg>
        <pc:sldLayoutChg chg="del">
          <pc:chgData name="MOREL Malvina" userId="6d06ed05-a4f7-4962-9fb4-dffb991c3b69" providerId="ADAL" clId="{77B8D6A5-7F79-452F-8009-AF92100B6C5B}" dt="2025-01-14T15:56:29.498" v="40" actId="2696"/>
          <pc:sldLayoutMkLst>
            <pc:docMk/>
            <pc:sldMasterMk cId="1931835414" sldId="2147483773"/>
            <pc:sldLayoutMk cId="1709119966" sldId="2147483787"/>
          </pc:sldLayoutMkLst>
        </pc:sldLayoutChg>
        <pc:sldLayoutChg chg="del">
          <pc:chgData name="MOREL Malvina" userId="6d06ed05-a4f7-4962-9fb4-dffb991c3b69" providerId="ADAL" clId="{77B8D6A5-7F79-452F-8009-AF92100B6C5B}" dt="2025-01-14T15:56:29.498" v="40" actId="2696"/>
          <pc:sldLayoutMkLst>
            <pc:docMk/>
            <pc:sldMasterMk cId="1931835414" sldId="2147483773"/>
            <pc:sldLayoutMk cId="2495636735" sldId="2147483788"/>
          </pc:sldLayoutMkLst>
        </pc:sldLayoutChg>
        <pc:sldLayoutChg chg="del">
          <pc:chgData name="MOREL Malvina" userId="6d06ed05-a4f7-4962-9fb4-dffb991c3b69" providerId="ADAL" clId="{77B8D6A5-7F79-452F-8009-AF92100B6C5B}" dt="2025-01-14T15:56:29.498" v="40" actId="2696"/>
          <pc:sldLayoutMkLst>
            <pc:docMk/>
            <pc:sldMasterMk cId="1931835414" sldId="2147483773"/>
            <pc:sldLayoutMk cId="1734440435" sldId="2147483789"/>
          </pc:sldLayoutMkLst>
        </pc:sldLayoutChg>
        <pc:sldLayoutChg chg="del">
          <pc:chgData name="MOREL Malvina" userId="6d06ed05-a4f7-4962-9fb4-dffb991c3b69" providerId="ADAL" clId="{77B8D6A5-7F79-452F-8009-AF92100B6C5B}" dt="2025-01-14T15:56:29.498" v="40" actId="2696"/>
          <pc:sldLayoutMkLst>
            <pc:docMk/>
            <pc:sldMasterMk cId="1931835414" sldId="2147483773"/>
            <pc:sldLayoutMk cId="3476588817" sldId="2147483790"/>
          </pc:sldLayoutMkLst>
        </pc:sldLayoutChg>
        <pc:sldLayoutChg chg="del">
          <pc:chgData name="MOREL Malvina" userId="6d06ed05-a4f7-4962-9fb4-dffb991c3b69" providerId="ADAL" clId="{77B8D6A5-7F79-452F-8009-AF92100B6C5B}" dt="2025-01-14T15:56:29.498" v="40" actId="2696"/>
          <pc:sldLayoutMkLst>
            <pc:docMk/>
            <pc:sldMasterMk cId="1931835414" sldId="2147483773"/>
            <pc:sldLayoutMk cId="3198204237" sldId="2147483791"/>
          </pc:sldLayoutMkLst>
        </pc:sldLayoutChg>
        <pc:sldLayoutChg chg="del">
          <pc:chgData name="MOREL Malvina" userId="6d06ed05-a4f7-4962-9fb4-dffb991c3b69" providerId="ADAL" clId="{77B8D6A5-7F79-452F-8009-AF92100B6C5B}" dt="2025-01-14T15:56:29.498" v="40" actId="2696"/>
          <pc:sldLayoutMkLst>
            <pc:docMk/>
            <pc:sldMasterMk cId="1931835414" sldId="2147483773"/>
            <pc:sldLayoutMk cId="1310342202" sldId="2147483792"/>
          </pc:sldLayoutMkLst>
        </pc:sldLayoutChg>
      </pc:sldMaster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F9B9B97-F017-4402-B60A-AA2E6DB64A52}" type="doc">
      <dgm:prSet loTypeId="urn:microsoft.com/office/officeart/2005/8/layout/hList6" loCatId="list" qsTypeId="urn:microsoft.com/office/officeart/2005/8/quickstyle/simple1" qsCatId="simple" csTypeId="urn:microsoft.com/office/officeart/2005/8/colors/accent1_2" csCatId="accent1" phldr="1"/>
      <dgm:spPr/>
      <dgm:t>
        <a:bodyPr/>
        <a:lstStyle/>
        <a:p>
          <a:endParaRPr lang="fr-FR"/>
        </a:p>
      </dgm:t>
    </dgm:pt>
    <dgm:pt modelId="{04A97943-A9B4-4B37-822F-194E6DE033DC}" type="pres">
      <dgm:prSet presAssocID="{3F9B9B97-F017-4402-B60A-AA2E6DB64A52}" presName="Name0" presStyleCnt="0">
        <dgm:presLayoutVars>
          <dgm:dir/>
          <dgm:resizeHandles val="exact"/>
        </dgm:presLayoutVars>
      </dgm:prSet>
      <dgm:spPr/>
    </dgm:pt>
  </dgm:ptLst>
  <dgm:cxnLst>
    <dgm:cxn modelId="{96CFA6A7-C413-4F50-BE4C-FDC918374A77}" type="presOf" srcId="{3F9B9B97-F017-4402-B60A-AA2E6DB64A52}" destId="{04A97943-A9B4-4B37-822F-194E6DE033DC}" srcOrd="0" destOrd="0" presId="urn:microsoft.com/office/officeart/2005/8/layout/h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F9B9B97-F017-4402-B60A-AA2E6DB64A52}" type="doc">
      <dgm:prSet loTypeId="urn:microsoft.com/office/officeart/2005/8/layout/hList6" loCatId="list" qsTypeId="urn:microsoft.com/office/officeart/2005/8/quickstyle/simple1" qsCatId="simple" csTypeId="urn:microsoft.com/office/officeart/2005/8/colors/accent1_2" csCatId="accent1" phldr="1"/>
      <dgm:spPr/>
      <dgm:t>
        <a:bodyPr/>
        <a:lstStyle/>
        <a:p>
          <a:endParaRPr lang="fr-FR"/>
        </a:p>
      </dgm:t>
    </dgm:pt>
    <dgm:pt modelId="{04A97943-A9B4-4B37-822F-194E6DE033DC}" type="pres">
      <dgm:prSet presAssocID="{3F9B9B97-F017-4402-B60A-AA2E6DB64A52}" presName="Name0" presStyleCnt="0">
        <dgm:presLayoutVars>
          <dgm:dir/>
          <dgm:resizeHandles val="exact"/>
        </dgm:presLayoutVars>
      </dgm:prSet>
      <dgm:spPr/>
    </dgm:pt>
  </dgm:ptLst>
  <dgm:cxnLst>
    <dgm:cxn modelId="{96CFA6A7-C413-4F50-BE4C-FDC918374A77}" type="presOf" srcId="{3F9B9B97-F017-4402-B60A-AA2E6DB64A52}" destId="{04A97943-A9B4-4B37-822F-194E6DE033DC}" srcOrd="0" destOrd="0" presId="urn:microsoft.com/office/officeart/2005/8/layout/hList6"/>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9C824A2D-4691-479D-8553-C71FB9B868B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a:extLst>
              <a:ext uri="{FF2B5EF4-FFF2-40B4-BE49-F238E27FC236}">
                <a16:creationId xmlns:a16="http://schemas.microsoft.com/office/drawing/2014/main" id="{7CDE6013-2A88-5AF3-8190-EE315194D78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8FEB968-15AC-454B-8D01-FE138FAA14FE}" type="datetimeFigureOut">
              <a:rPr lang="fr-FR" smtClean="0"/>
              <a:t>18/02/2025</a:t>
            </a:fld>
            <a:endParaRPr lang="fr-FR"/>
          </a:p>
        </p:txBody>
      </p:sp>
      <p:sp>
        <p:nvSpPr>
          <p:cNvPr id="4" name="Espace réservé du pied de page 3">
            <a:extLst>
              <a:ext uri="{FF2B5EF4-FFF2-40B4-BE49-F238E27FC236}">
                <a16:creationId xmlns:a16="http://schemas.microsoft.com/office/drawing/2014/main" id="{1794254E-8BBF-774F-C1BB-A21ED1F82EA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a:extLst>
              <a:ext uri="{FF2B5EF4-FFF2-40B4-BE49-F238E27FC236}">
                <a16:creationId xmlns:a16="http://schemas.microsoft.com/office/drawing/2014/main" id="{2CAF4A03-3E74-F046-421C-EC95411B962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1EC6820-ED59-7A48-A305-506681F2350F}" type="slidenum">
              <a:rPr lang="fr-FR" smtClean="0"/>
              <a:t>‹N°›</a:t>
            </a:fld>
            <a:endParaRPr lang="fr-FR"/>
          </a:p>
        </p:txBody>
      </p:sp>
    </p:spTree>
    <p:extLst>
      <p:ext uri="{BB962C8B-B14F-4D97-AF65-F5344CB8AC3E}">
        <p14:creationId xmlns:p14="http://schemas.microsoft.com/office/powerpoint/2010/main" val="254384860"/>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B64197F-0B5B-D941-BA80-23F1A370F1F9}" type="datetimeFigureOut">
              <a:rPr lang="fr-FR" smtClean="0"/>
              <a:t>18/02/2025</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D4004AF-5AC8-2549-81ED-B103DFFFA49E}" type="slidenum">
              <a:rPr lang="fr-FR" smtClean="0"/>
              <a:t>‹N°›</a:t>
            </a:fld>
            <a:endParaRPr lang="fr-FR"/>
          </a:p>
        </p:txBody>
      </p:sp>
    </p:spTree>
    <p:extLst>
      <p:ext uri="{BB962C8B-B14F-4D97-AF65-F5344CB8AC3E}">
        <p14:creationId xmlns:p14="http://schemas.microsoft.com/office/powerpoint/2010/main" val="1753512848"/>
      </p:ext>
    </p:extLst>
  </p:cSld>
  <p:clrMap bg1="lt1" tx1="dk1" bg2="lt2" tx2="dk2" accent1="accent1" accent2="accent2" accent3="accent3" accent4="accent4" accent5="accent5" accent6="accent6" hlink="hlink" folHlink="folHlink"/>
  <p:hf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a:t>Grossir la police et harmoniser avec celle du titre </a:t>
            </a:r>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D4004AF-5AC8-2549-81ED-B103DFFFA49E}"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Espace réservé de l'en-tête 4">
            <a:extLst>
              <a:ext uri="{FF2B5EF4-FFF2-40B4-BE49-F238E27FC236}">
                <a16:creationId xmlns:a16="http://schemas.microsoft.com/office/drawing/2014/main" id="{F3B48DFF-EAA0-964F-F091-4C0086A5EFC3}"/>
              </a:ext>
            </a:extLst>
          </p:cNvPr>
          <p:cNvSpPr>
            <a:spLocks noGrp="1"/>
          </p:cNvSpPr>
          <p:nvPr>
            <p:ph type="hdr" sz="quarter"/>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825613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a:t>Grossir la police et harmoniser avec celle du titre </a:t>
            </a:r>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D4004AF-5AC8-2549-81ED-B103DFFFA49E}"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Espace réservé de l'en-tête 4">
            <a:extLst>
              <a:ext uri="{FF2B5EF4-FFF2-40B4-BE49-F238E27FC236}">
                <a16:creationId xmlns:a16="http://schemas.microsoft.com/office/drawing/2014/main" id="{F3B48DFF-EAA0-964F-F091-4C0086A5EFC3}"/>
              </a:ext>
            </a:extLst>
          </p:cNvPr>
          <p:cNvSpPr>
            <a:spLocks noGrp="1"/>
          </p:cNvSpPr>
          <p:nvPr>
            <p:ph type="hdr" sz="quarter"/>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244295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2410C6-24E3-25C1-C088-A1ED7BADD4BA}"/>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DDB77079-D42D-C8EF-F07E-0FFB502264E1}"/>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BA8FEAA8-56EF-C8AD-4410-A612DED56509}"/>
              </a:ext>
            </a:extLst>
          </p:cNvPr>
          <p:cNvSpPr>
            <a:spLocks noGrp="1"/>
          </p:cNvSpPr>
          <p:nvPr>
            <p:ph type="body" idx="1"/>
          </p:nvPr>
        </p:nvSpPr>
        <p:spPr/>
        <p:txBody>
          <a:bodyPr/>
          <a:lstStyle/>
          <a:p>
            <a:r>
              <a:rPr lang="fr-FR"/>
              <a:t>Grossir la police et harmoniser avec celle du titre </a:t>
            </a:r>
          </a:p>
        </p:txBody>
      </p:sp>
      <p:sp>
        <p:nvSpPr>
          <p:cNvPr id="4" name="Espace réservé du numéro de diapositive 3">
            <a:extLst>
              <a:ext uri="{FF2B5EF4-FFF2-40B4-BE49-F238E27FC236}">
                <a16:creationId xmlns:a16="http://schemas.microsoft.com/office/drawing/2014/main" id="{42510F2E-A954-1F17-4AE4-67BD1DBC79B5}"/>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D4004AF-5AC8-2549-81ED-B103DFFFA49E}"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Espace réservé de l'en-tête 4">
            <a:extLst>
              <a:ext uri="{FF2B5EF4-FFF2-40B4-BE49-F238E27FC236}">
                <a16:creationId xmlns:a16="http://schemas.microsoft.com/office/drawing/2014/main" id="{3787B44D-BDE0-2E01-0CE5-1E409BBB6A17}"/>
              </a:ext>
            </a:extLst>
          </p:cNvPr>
          <p:cNvSpPr>
            <a:spLocks noGrp="1"/>
          </p:cNvSpPr>
          <p:nvPr>
            <p:ph type="hdr" sz="quarter"/>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917852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063C72-F36B-E48D-84AE-C1E66A0F3A82}"/>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8B01EBEF-E494-F659-D62E-7FC2A8D38546}"/>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25DEA772-AF00-851E-AA7D-A6F9434A60EA}"/>
              </a:ext>
            </a:extLst>
          </p:cNvPr>
          <p:cNvSpPr>
            <a:spLocks noGrp="1"/>
          </p:cNvSpPr>
          <p:nvPr>
            <p:ph type="body" idx="1"/>
          </p:nvPr>
        </p:nvSpPr>
        <p:spPr/>
        <p:txBody>
          <a:bodyPr/>
          <a:lstStyle/>
          <a:p>
            <a:r>
              <a:rPr lang="fr-FR"/>
              <a:t>Grossir la police et harmoniser avec celle du titre </a:t>
            </a:r>
          </a:p>
        </p:txBody>
      </p:sp>
      <p:sp>
        <p:nvSpPr>
          <p:cNvPr id="4" name="Espace réservé du numéro de diapositive 3">
            <a:extLst>
              <a:ext uri="{FF2B5EF4-FFF2-40B4-BE49-F238E27FC236}">
                <a16:creationId xmlns:a16="http://schemas.microsoft.com/office/drawing/2014/main" id="{03813610-3E90-09CE-DA9F-543E42DC275C}"/>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D4004AF-5AC8-2549-81ED-B103DFFFA49E}"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Espace réservé de l'en-tête 4">
            <a:extLst>
              <a:ext uri="{FF2B5EF4-FFF2-40B4-BE49-F238E27FC236}">
                <a16:creationId xmlns:a16="http://schemas.microsoft.com/office/drawing/2014/main" id="{14F24E0A-883A-BE50-724E-0276D1BD9ADF}"/>
              </a:ext>
            </a:extLst>
          </p:cNvPr>
          <p:cNvSpPr>
            <a:spLocks noGrp="1"/>
          </p:cNvSpPr>
          <p:nvPr>
            <p:ph type="hdr" sz="quarter"/>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582243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F5CF02-6506-2DB4-C782-395578B0790E}"/>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C0D457C5-75C2-F985-A561-98816994E1EA}"/>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A68CC058-6895-65AA-BC54-F3BA999DEF43}"/>
              </a:ext>
            </a:extLst>
          </p:cNvPr>
          <p:cNvSpPr>
            <a:spLocks noGrp="1"/>
          </p:cNvSpPr>
          <p:nvPr>
            <p:ph type="body" idx="1"/>
          </p:nvPr>
        </p:nvSpPr>
        <p:spPr/>
        <p:txBody>
          <a:bodyPr/>
          <a:lstStyle/>
          <a:p>
            <a:r>
              <a:rPr lang="fr-FR"/>
              <a:t>Grossir la police et harmoniser avec celle du titre </a:t>
            </a:r>
          </a:p>
        </p:txBody>
      </p:sp>
      <p:sp>
        <p:nvSpPr>
          <p:cNvPr id="4" name="Espace réservé du numéro de diapositive 3">
            <a:extLst>
              <a:ext uri="{FF2B5EF4-FFF2-40B4-BE49-F238E27FC236}">
                <a16:creationId xmlns:a16="http://schemas.microsoft.com/office/drawing/2014/main" id="{09707B8F-8988-000E-E3BC-68A7533924B5}"/>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D4004AF-5AC8-2549-81ED-B103DFFFA49E}"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Espace réservé de l'en-tête 4">
            <a:extLst>
              <a:ext uri="{FF2B5EF4-FFF2-40B4-BE49-F238E27FC236}">
                <a16:creationId xmlns:a16="http://schemas.microsoft.com/office/drawing/2014/main" id="{CA9BA80D-801D-9FFD-AE1F-94711F6B713A}"/>
              </a:ext>
            </a:extLst>
          </p:cNvPr>
          <p:cNvSpPr>
            <a:spLocks noGrp="1"/>
          </p:cNvSpPr>
          <p:nvPr>
            <p:ph type="hdr" sz="quarter"/>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739026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40616C-35ED-3BE0-DD24-38EC75597833}"/>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531C010F-2056-5007-AC3A-CFE2AAC5A8CE}"/>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249BDB2E-E471-E4D2-B9F7-92A93C741264}"/>
              </a:ext>
            </a:extLst>
          </p:cNvPr>
          <p:cNvSpPr>
            <a:spLocks noGrp="1"/>
          </p:cNvSpPr>
          <p:nvPr>
            <p:ph type="body" idx="1"/>
          </p:nvPr>
        </p:nvSpPr>
        <p:spPr/>
        <p:txBody>
          <a:bodyPr/>
          <a:lstStyle/>
          <a:p>
            <a:r>
              <a:rPr lang="fr-FR"/>
              <a:t>Grossir la police et harmoniser avec celle du titre </a:t>
            </a:r>
          </a:p>
        </p:txBody>
      </p:sp>
      <p:sp>
        <p:nvSpPr>
          <p:cNvPr id="4" name="Espace réservé du numéro de diapositive 3">
            <a:extLst>
              <a:ext uri="{FF2B5EF4-FFF2-40B4-BE49-F238E27FC236}">
                <a16:creationId xmlns:a16="http://schemas.microsoft.com/office/drawing/2014/main" id="{237AD2A1-7B6F-B0AD-837C-CF631A1A59E5}"/>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D4004AF-5AC8-2549-81ED-B103DFFFA49E}"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Espace réservé de l'en-tête 4">
            <a:extLst>
              <a:ext uri="{FF2B5EF4-FFF2-40B4-BE49-F238E27FC236}">
                <a16:creationId xmlns:a16="http://schemas.microsoft.com/office/drawing/2014/main" id="{F36C6E33-A558-D02C-3164-A19EDFC5C7C0}"/>
              </a:ext>
            </a:extLst>
          </p:cNvPr>
          <p:cNvSpPr>
            <a:spLocks noGrp="1"/>
          </p:cNvSpPr>
          <p:nvPr>
            <p:ph type="hdr" sz="quarter"/>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6470204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Master" Target="../slideMasters/slideMaster1.xml"/><Relationship Id="rId5" Type="http://schemas.openxmlformats.org/officeDocument/2006/relationships/image" Target="../media/image21.png"/><Relationship Id="rId4" Type="http://schemas.openxmlformats.org/officeDocument/2006/relationships/image" Target="../media/image22.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Master" Target="../slideMasters/slideMaster1.xml"/><Relationship Id="rId5" Type="http://schemas.openxmlformats.org/officeDocument/2006/relationships/image" Target="../media/image23.png"/><Relationship Id="rId4" Type="http://schemas.openxmlformats.org/officeDocument/2006/relationships/image" Target="../media/image21.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Master" Target="../slideMasters/slideMaster1.xml"/><Relationship Id="rId4" Type="http://schemas.openxmlformats.org/officeDocument/2006/relationships/image" Target="../media/image21.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Master" Target="../slideMasters/slideMaster1.xml"/><Relationship Id="rId4" Type="http://schemas.openxmlformats.org/officeDocument/2006/relationships/image" Target="../media/image21.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Master" Target="../slideMasters/slideMaster1.xml"/><Relationship Id="rId4" Type="http://schemas.openxmlformats.org/officeDocument/2006/relationships/image" Target="../media/image21.png"/></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Master" Target="../slideMasters/slideMaster2.xml"/><Relationship Id="rId5" Type="http://schemas.openxmlformats.org/officeDocument/2006/relationships/image" Target="../media/image28.png"/><Relationship Id="rId4" Type="http://schemas.openxmlformats.org/officeDocument/2006/relationships/image" Target="../media/image27.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Master" Target="../slideMasters/slideMaster2.xml"/><Relationship Id="rId4" Type="http://schemas.openxmlformats.org/officeDocument/2006/relationships/image" Target="../media/image28.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Master" Target="../slideMasters/slideMaster2.xml"/><Relationship Id="rId5" Type="http://schemas.openxmlformats.org/officeDocument/2006/relationships/image" Target="../media/image32.png"/><Relationship Id="rId4" Type="http://schemas.openxmlformats.org/officeDocument/2006/relationships/image" Target="../media/image31.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3.png"/><Relationship Id="rId1" Type="http://schemas.openxmlformats.org/officeDocument/2006/relationships/slideMaster" Target="../slideMasters/slideMaster2.xml"/><Relationship Id="rId5" Type="http://schemas.openxmlformats.org/officeDocument/2006/relationships/image" Target="../media/image35.png"/><Relationship Id="rId4" Type="http://schemas.openxmlformats.org/officeDocument/2006/relationships/image" Target="../media/image34.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3.png"/><Relationship Id="rId1" Type="http://schemas.openxmlformats.org/officeDocument/2006/relationships/slideMaster" Target="../slideMasters/slideMaster2.xml"/><Relationship Id="rId5" Type="http://schemas.openxmlformats.org/officeDocument/2006/relationships/image" Target="../media/image36.png"/><Relationship Id="rId4" Type="http://schemas.openxmlformats.org/officeDocument/2006/relationships/image" Target="../media/image34.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7.png"/><Relationship Id="rId1" Type="http://schemas.openxmlformats.org/officeDocument/2006/relationships/slideMaster" Target="../slideMasters/slideMaster2.xml"/><Relationship Id="rId4" Type="http://schemas.openxmlformats.org/officeDocument/2006/relationships/image" Target="../media/image38.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7.png"/><Relationship Id="rId1" Type="http://schemas.openxmlformats.org/officeDocument/2006/relationships/slideMaster" Target="../slideMasters/slideMaster2.xml"/><Relationship Id="rId4" Type="http://schemas.openxmlformats.org/officeDocument/2006/relationships/image" Target="../media/image39.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40.png"/><Relationship Id="rId1" Type="http://schemas.openxmlformats.org/officeDocument/2006/relationships/slideMaster" Target="../slideMasters/slideMaster2.xml"/><Relationship Id="rId4" Type="http://schemas.openxmlformats.org/officeDocument/2006/relationships/image" Target="../media/image35.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41.png"/><Relationship Id="rId1" Type="http://schemas.openxmlformats.org/officeDocument/2006/relationships/slideMaster" Target="../slideMasters/slideMaster2.xml"/><Relationship Id="rId4" Type="http://schemas.openxmlformats.org/officeDocument/2006/relationships/image" Target="../media/image36.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Master" Target="../slideMasters/slideMaster2.xml"/><Relationship Id="rId4" Type="http://schemas.openxmlformats.org/officeDocument/2006/relationships/image" Target="../media/image33.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Master" Target="../slideMasters/slideMaster2.xml"/><Relationship Id="rId4" Type="http://schemas.openxmlformats.org/officeDocument/2006/relationships/image" Target="../media/image46.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Master" Target="../slideMasters/slideMaster2.xml"/><Relationship Id="rId4" Type="http://schemas.openxmlformats.org/officeDocument/2006/relationships/image" Target="../media/image46.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Master" Target="../slideMasters/slideMaster2.xml"/><Relationship Id="rId5" Type="http://schemas.openxmlformats.org/officeDocument/2006/relationships/image" Target="../media/image46.png"/><Relationship Id="rId4" Type="http://schemas.openxmlformats.org/officeDocument/2006/relationships/image" Target="../media/image47.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Master" Target="../slideMasters/slideMaster2.xml"/><Relationship Id="rId5" Type="http://schemas.openxmlformats.org/officeDocument/2006/relationships/image" Target="../media/image48.png"/><Relationship Id="rId4" Type="http://schemas.openxmlformats.org/officeDocument/2006/relationships/image" Target="../media/image46.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Master" Target="../slideMasters/slideMaster2.xml"/><Relationship Id="rId4" Type="http://schemas.openxmlformats.org/officeDocument/2006/relationships/image" Target="../media/image46.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Master" Target="../slideMasters/slideMaster2.xml"/><Relationship Id="rId4" Type="http://schemas.openxmlformats.org/officeDocument/2006/relationships/image" Target="../media/image46.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Master" Target="../slideMasters/slideMaster2.xml"/><Relationship Id="rId4" Type="http://schemas.openxmlformats.org/officeDocument/2006/relationships/image" Target="../media/image46.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6.png"/><Relationship Id="rId1" Type="http://schemas.openxmlformats.org/officeDocument/2006/relationships/slideMaster" Target="../slideMasters/slideMaster2.xml"/><Relationship Id="rId4" Type="http://schemas.openxmlformats.org/officeDocument/2006/relationships/image" Target="../media/image45.pn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50.png"/><Relationship Id="rId1" Type="http://schemas.openxmlformats.org/officeDocument/2006/relationships/slideMaster" Target="../slideMasters/slideMaster2.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46.pn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50.png"/><Relationship Id="rId1" Type="http://schemas.openxmlformats.org/officeDocument/2006/relationships/slideMaster" Target="../slideMasters/slideMaster2.xml"/><Relationship Id="rId4" Type="http://schemas.openxmlformats.org/officeDocument/2006/relationships/image" Target="../media/image45.pn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53.jpeg"/><Relationship Id="rId1" Type="http://schemas.openxmlformats.org/officeDocument/2006/relationships/slideMaster" Target="../slideMasters/slideMaster2.xml"/><Relationship Id="rId5" Type="http://schemas.openxmlformats.org/officeDocument/2006/relationships/image" Target="../media/image45.png"/><Relationship Id="rId4" Type="http://schemas.openxmlformats.org/officeDocument/2006/relationships/image" Target="../media/image46.pn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49.png"/><Relationship Id="rId1" Type="http://schemas.openxmlformats.org/officeDocument/2006/relationships/slideMaster" Target="../slideMasters/slideMaster2.xml"/><Relationship Id="rId5" Type="http://schemas.openxmlformats.org/officeDocument/2006/relationships/image" Target="../media/image45.png"/><Relationship Id="rId4" Type="http://schemas.openxmlformats.org/officeDocument/2006/relationships/image" Target="../media/image46.png"/></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55.jpeg"/><Relationship Id="rId1" Type="http://schemas.openxmlformats.org/officeDocument/2006/relationships/slideMaster" Target="../slideMasters/slideMaster2.xml"/><Relationship Id="rId5" Type="http://schemas.openxmlformats.org/officeDocument/2006/relationships/image" Target="../media/image45.png"/><Relationship Id="rId4" Type="http://schemas.openxmlformats.org/officeDocument/2006/relationships/image" Target="../media/image46.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 Id="rId5" Type="http://schemas.openxmlformats.org/officeDocument/2006/relationships/image" Target="../media/image12.png"/><Relationship Id="rId4" Type="http://schemas.openxmlformats.org/officeDocument/2006/relationships/image" Target="../media/image11.png"/></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56.jpeg"/><Relationship Id="rId1" Type="http://schemas.openxmlformats.org/officeDocument/2006/relationships/slideMaster" Target="../slideMasters/slideMaster2.xml"/><Relationship Id="rId5" Type="http://schemas.openxmlformats.org/officeDocument/2006/relationships/image" Target="../media/image45.png"/><Relationship Id="rId4" Type="http://schemas.openxmlformats.org/officeDocument/2006/relationships/image" Target="../media/image46.png"/></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57.jpeg"/><Relationship Id="rId1" Type="http://schemas.openxmlformats.org/officeDocument/2006/relationships/slideMaster" Target="../slideMasters/slideMaster2.xml"/><Relationship Id="rId5" Type="http://schemas.openxmlformats.org/officeDocument/2006/relationships/image" Target="../media/image45.png"/><Relationship Id="rId4" Type="http://schemas.openxmlformats.org/officeDocument/2006/relationships/image" Target="../media/image46.png"/></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58.jpeg"/><Relationship Id="rId1" Type="http://schemas.openxmlformats.org/officeDocument/2006/relationships/slideMaster" Target="../slideMasters/slideMaster2.xml"/><Relationship Id="rId5" Type="http://schemas.openxmlformats.org/officeDocument/2006/relationships/image" Target="../media/image45.png"/><Relationship Id="rId4" Type="http://schemas.openxmlformats.org/officeDocument/2006/relationships/image" Target="../media/image46.png"/></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55.jpeg"/><Relationship Id="rId1" Type="http://schemas.openxmlformats.org/officeDocument/2006/relationships/slideMaster" Target="../slideMasters/slideMaster2.xml"/><Relationship Id="rId5" Type="http://schemas.openxmlformats.org/officeDocument/2006/relationships/image" Target="../media/image45.png"/><Relationship Id="rId4" Type="http://schemas.openxmlformats.org/officeDocument/2006/relationships/image" Target="../media/image46.png"/></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59.jpeg"/><Relationship Id="rId1" Type="http://schemas.openxmlformats.org/officeDocument/2006/relationships/slideMaster" Target="../slideMasters/slideMaster2.xml"/><Relationship Id="rId5" Type="http://schemas.openxmlformats.org/officeDocument/2006/relationships/image" Target="../media/image45.png"/><Relationship Id="rId4" Type="http://schemas.openxmlformats.org/officeDocument/2006/relationships/image" Target="../media/image46.png"/></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50.png"/><Relationship Id="rId1" Type="http://schemas.openxmlformats.org/officeDocument/2006/relationships/slideMaster" Target="../slideMasters/slideMaster2.xml"/><Relationship Id="rId4" Type="http://schemas.openxmlformats.org/officeDocument/2006/relationships/image" Target="../media/image45.png"/></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60.jpeg"/><Relationship Id="rId1" Type="http://schemas.openxmlformats.org/officeDocument/2006/relationships/slideMaster" Target="../slideMasters/slideMaster2.xml"/><Relationship Id="rId5" Type="http://schemas.openxmlformats.org/officeDocument/2006/relationships/image" Target="../media/image45.png"/><Relationship Id="rId4" Type="http://schemas.openxmlformats.org/officeDocument/2006/relationships/image" Target="../media/image49.png"/></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9.png"/><Relationship Id="rId1" Type="http://schemas.openxmlformats.org/officeDocument/2006/relationships/slideMaster" Target="../slideMasters/slideMaster2.xml"/><Relationship Id="rId4" Type="http://schemas.openxmlformats.org/officeDocument/2006/relationships/image" Target="../media/image46.png"/></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3.png"/><Relationship Id="rId1" Type="http://schemas.openxmlformats.org/officeDocument/2006/relationships/slideMaster" Target="../slideMasters/slideMaster1.xml"/><Relationship Id="rId5" Type="http://schemas.openxmlformats.org/officeDocument/2006/relationships/image" Target="../media/image15.png"/><Relationship Id="rId4" Type="http://schemas.openxmlformats.org/officeDocument/2006/relationships/image" Target="../media/image14.png"/></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Master" Target="../slideMasters/slideMaster2.xml"/><Relationship Id="rId4" Type="http://schemas.openxmlformats.org/officeDocument/2006/relationships/image" Target="../media/image46.png"/></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62.jpeg"/><Relationship Id="rId1" Type="http://schemas.openxmlformats.org/officeDocument/2006/relationships/slideMaster" Target="../slideMasters/slideMaster2.xml"/><Relationship Id="rId5" Type="http://schemas.openxmlformats.org/officeDocument/2006/relationships/image" Target="../media/image46.png"/><Relationship Id="rId4" Type="http://schemas.openxmlformats.org/officeDocument/2006/relationships/image" Target="../media/image45.png"/></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Master" Target="../slideMasters/slideMaster3.xml"/><Relationship Id="rId4" Type="http://schemas.openxmlformats.org/officeDocument/2006/relationships/image" Target="../media/image65.png"/></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Master" Target="../slideMasters/slideMaster1.xml"/><Relationship Id="rId4" Type="http://schemas.openxmlformats.org/officeDocument/2006/relationships/image" Target="../media/image18.png"/></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3.xml"/><Relationship Id="rId6" Type="http://schemas.openxmlformats.org/officeDocument/2006/relationships/image" Target="../media/image8.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3.xml"/><Relationship Id="rId5" Type="http://schemas.openxmlformats.org/officeDocument/2006/relationships/image" Target="../media/image12.png"/><Relationship Id="rId4" Type="http://schemas.openxmlformats.org/officeDocument/2006/relationships/image" Target="../media/image11.png"/></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3.png"/><Relationship Id="rId1" Type="http://schemas.openxmlformats.org/officeDocument/2006/relationships/slideMaster" Target="../slideMasters/slideMaster3.xml"/><Relationship Id="rId5" Type="http://schemas.openxmlformats.org/officeDocument/2006/relationships/image" Target="../media/image15.png"/><Relationship Id="rId4" Type="http://schemas.openxmlformats.org/officeDocument/2006/relationships/image" Target="../media/image14.png"/></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Master" Target="../slideMasters/slideMaster3.xml"/><Relationship Id="rId4" Type="http://schemas.openxmlformats.org/officeDocument/2006/relationships/image" Target="../media/image18.png"/></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Master" Target="../slideMasters/slideMaster3.xml"/><Relationship Id="rId4" Type="http://schemas.openxmlformats.org/officeDocument/2006/relationships/image" Target="../media/image21.png"/></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Master" Target="../slideMasters/slideMaster3.xml"/><Relationship Id="rId4" Type="http://schemas.openxmlformats.org/officeDocument/2006/relationships/image" Target="../media/image21.png"/></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Master" Target="../slideMasters/slideMaster3.xml"/><Relationship Id="rId4" Type="http://schemas.openxmlformats.org/officeDocument/2006/relationships/image" Target="../media/image21.png"/></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Master" Target="../slideMasters/slideMaster3.xml"/><Relationship Id="rId5" Type="http://schemas.openxmlformats.org/officeDocument/2006/relationships/image" Target="../media/image21.png"/><Relationship Id="rId4" Type="http://schemas.openxmlformats.org/officeDocument/2006/relationships/image" Target="../media/image22.png"/></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Master" Target="../slideMasters/slideMaster3.xml"/><Relationship Id="rId5" Type="http://schemas.openxmlformats.org/officeDocument/2006/relationships/image" Target="../media/image23.png"/><Relationship Id="rId4" Type="http://schemas.openxmlformats.org/officeDocument/2006/relationships/image" Target="../media/image21.png"/></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Master" Target="../slideMasters/slideMaster3.xml"/><Relationship Id="rId4" Type="http://schemas.openxmlformats.org/officeDocument/2006/relationships/image" Target="../media/image21.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Master" Target="../slideMasters/slideMaster1.xml"/><Relationship Id="rId4" Type="http://schemas.openxmlformats.org/officeDocument/2006/relationships/image" Target="../media/image21.png"/></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Master" Target="../slideMasters/slideMaster3.xml"/><Relationship Id="rId4" Type="http://schemas.openxmlformats.org/officeDocument/2006/relationships/image" Target="../media/image21.png"/></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Master" Target="../slideMasters/slideMaster3.xml"/><Relationship Id="rId4" Type="http://schemas.openxmlformats.org/officeDocument/2006/relationships/image" Target="../media/image21.png"/></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Master" Target="../slideMasters/slideMaster1.xml"/><Relationship Id="rId4" Type="http://schemas.openxmlformats.org/officeDocument/2006/relationships/image" Target="../media/image21.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Master" Target="../slideMasters/slideMaster1.xml"/><Relationship Id="rId4" Type="http://schemas.openxmlformats.org/officeDocument/2006/relationships/image" Target="../media/image21.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re du document 1">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87BEDA7-79C8-30FB-1162-0981F019D4C7}"/>
              </a:ext>
            </a:extLst>
          </p:cNvPr>
          <p:cNvSpPr/>
          <p:nvPr userDrawn="1"/>
        </p:nvSpPr>
        <p:spPr>
          <a:xfrm>
            <a:off x="4726948" y="5550568"/>
            <a:ext cx="7465052" cy="1307432"/>
          </a:xfrm>
          <a:prstGeom prst="rect">
            <a:avLst/>
          </a:prstGeom>
          <a:solidFill>
            <a:srgbClr val="2129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9" name="Image 8">
            <a:extLst>
              <a:ext uri="{FF2B5EF4-FFF2-40B4-BE49-F238E27FC236}">
                <a16:creationId xmlns:a16="http://schemas.microsoft.com/office/drawing/2014/main" id="{59A271B5-D1E6-DDB3-25B9-EC7A75B3240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305782" y="3993712"/>
            <a:ext cx="3588153" cy="2422004"/>
          </a:xfrm>
          <a:prstGeom prst="rect">
            <a:avLst/>
          </a:prstGeom>
        </p:spPr>
      </p:pic>
      <p:pic>
        <p:nvPicPr>
          <p:cNvPr id="8" name="Image 7">
            <a:extLst>
              <a:ext uri="{FF2B5EF4-FFF2-40B4-BE49-F238E27FC236}">
                <a16:creationId xmlns:a16="http://schemas.microsoft.com/office/drawing/2014/main" id="{2ECF8146-88DD-A413-266C-B7D045F49FC4}"/>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1876927" y="-1"/>
            <a:ext cx="10315073" cy="5742135"/>
          </a:xfrm>
          <a:prstGeom prst="rect">
            <a:avLst/>
          </a:prstGeom>
        </p:spPr>
      </p:pic>
      <p:sp>
        <p:nvSpPr>
          <p:cNvPr id="15" name="Holder 3">
            <a:extLst>
              <a:ext uri="{FF2B5EF4-FFF2-40B4-BE49-F238E27FC236}">
                <a16:creationId xmlns:a16="http://schemas.microsoft.com/office/drawing/2014/main" id="{498AE201-E582-0ABD-1DD0-143D1367C8D8}"/>
              </a:ext>
            </a:extLst>
          </p:cNvPr>
          <p:cNvSpPr>
            <a:spLocks noGrp="1"/>
          </p:cNvSpPr>
          <p:nvPr>
            <p:ph type="body" idx="14" hasCustomPrompt="1"/>
          </p:nvPr>
        </p:nvSpPr>
        <p:spPr>
          <a:xfrm>
            <a:off x="3042539" y="3855338"/>
            <a:ext cx="6776162" cy="276747"/>
          </a:xfrm>
          <a:prstGeom prst="rect">
            <a:avLst/>
          </a:prstGeom>
        </p:spPr>
        <p:txBody>
          <a:bodyPr lIns="0" tIns="0" rIns="0" bIns="0"/>
          <a:lstStyle>
            <a:lvl1pPr marL="0" indent="0">
              <a:buFont typeface="Arial" panose="020B0604020202020204" pitchFamily="34" charset="0"/>
              <a:buNone/>
              <a:defRPr sz="2000" b="0" i="0">
                <a:solidFill>
                  <a:schemeClr val="bg1"/>
                </a:solidFill>
                <a:latin typeface="Arial" panose="020B0604020202020204" pitchFamily="34" charset="0"/>
                <a:cs typeface="Arial" panose="020B0604020202020204" pitchFamily="34" charset="0"/>
              </a:defRPr>
            </a:lvl1pPr>
          </a:lstStyle>
          <a:p>
            <a:r>
              <a:rPr lang="fr-FR"/>
              <a:t>Sous-titre de la présentation</a:t>
            </a:r>
          </a:p>
        </p:txBody>
      </p:sp>
      <p:sp>
        <p:nvSpPr>
          <p:cNvPr id="16" name="Holder 3">
            <a:extLst>
              <a:ext uri="{FF2B5EF4-FFF2-40B4-BE49-F238E27FC236}">
                <a16:creationId xmlns:a16="http://schemas.microsoft.com/office/drawing/2014/main" id="{D48CD5AA-E314-0813-DC29-6EE7BD6C9BF7}"/>
              </a:ext>
            </a:extLst>
          </p:cNvPr>
          <p:cNvSpPr>
            <a:spLocks noGrp="1"/>
          </p:cNvSpPr>
          <p:nvPr>
            <p:ph type="body" idx="15" hasCustomPrompt="1"/>
          </p:nvPr>
        </p:nvSpPr>
        <p:spPr>
          <a:xfrm>
            <a:off x="3042539" y="2262266"/>
            <a:ext cx="6776162" cy="1289160"/>
          </a:xfrm>
          <a:prstGeom prst="rect">
            <a:avLst/>
          </a:prstGeom>
        </p:spPr>
        <p:txBody>
          <a:bodyPr lIns="0" tIns="0" rIns="0" bIns="0"/>
          <a:lstStyle>
            <a:lvl1pPr marL="0" indent="0">
              <a:buFont typeface="Arial" panose="020B0604020202020204" pitchFamily="34" charset="0"/>
              <a:buNone/>
              <a:defRPr sz="4000" b="1" i="0">
                <a:solidFill>
                  <a:schemeClr val="bg1"/>
                </a:solidFill>
                <a:latin typeface="Arial" panose="020B0604020202020204" pitchFamily="34" charset="0"/>
                <a:cs typeface="Arial" panose="020B0604020202020204" pitchFamily="34" charset="0"/>
              </a:defRPr>
            </a:lvl1pPr>
          </a:lstStyle>
          <a:p>
            <a:r>
              <a:rPr lang="fr-FR"/>
              <a:t>Titre de la             présentation</a:t>
            </a:r>
          </a:p>
        </p:txBody>
      </p:sp>
      <p:pic>
        <p:nvPicPr>
          <p:cNvPr id="4" name="Image 3">
            <a:extLst>
              <a:ext uri="{FF2B5EF4-FFF2-40B4-BE49-F238E27FC236}">
                <a16:creationId xmlns:a16="http://schemas.microsoft.com/office/drawing/2014/main" id="{1F74602A-BA3F-523E-3965-74DCAE5661CB}"/>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0" y="0"/>
            <a:ext cx="4726948" cy="1695398"/>
          </a:xfrm>
          <a:prstGeom prst="rect">
            <a:avLst/>
          </a:prstGeom>
        </p:spPr>
      </p:pic>
      <p:pic>
        <p:nvPicPr>
          <p:cNvPr id="7" name="Image 6">
            <a:extLst>
              <a:ext uri="{FF2B5EF4-FFF2-40B4-BE49-F238E27FC236}">
                <a16:creationId xmlns:a16="http://schemas.microsoft.com/office/drawing/2014/main" id="{EA542FB5-F36A-81D5-5433-D525502BF11D}"/>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952989" y="278483"/>
            <a:ext cx="2159000" cy="1181100"/>
          </a:xfrm>
          <a:prstGeom prst="rect">
            <a:avLst/>
          </a:prstGeom>
        </p:spPr>
      </p:pic>
      <p:sp>
        <p:nvSpPr>
          <p:cNvPr id="3" name="Espace réservé de la date 2">
            <a:extLst>
              <a:ext uri="{FF2B5EF4-FFF2-40B4-BE49-F238E27FC236}">
                <a16:creationId xmlns:a16="http://schemas.microsoft.com/office/drawing/2014/main" id="{58B28047-424E-32CE-1C6D-9F37F3E566B0}"/>
              </a:ext>
            </a:extLst>
          </p:cNvPr>
          <p:cNvSpPr>
            <a:spLocks noGrp="1"/>
          </p:cNvSpPr>
          <p:nvPr>
            <p:ph type="dt" sz="half" idx="17"/>
          </p:nvPr>
        </p:nvSpPr>
        <p:spPr>
          <a:xfrm>
            <a:off x="10527072" y="6204284"/>
            <a:ext cx="1347355" cy="142469"/>
          </a:xfrm>
        </p:spPr>
        <p:txBody>
          <a:bodyPr/>
          <a:lstStyle/>
          <a:p>
            <a:r>
              <a:rPr lang="fr-FR"/>
              <a:t>mmmm aaaa</a:t>
            </a:r>
          </a:p>
        </p:txBody>
      </p:sp>
      <p:cxnSp>
        <p:nvCxnSpPr>
          <p:cNvPr id="2" name="Connecteur droit 1">
            <a:extLst>
              <a:ext uri="{FF2B5EF4-FFF2-40B4-BE49-F238E27FC236}">
                <a16:creationId xmlns:a16="http://schemas.microsoft.com/office/drawing/2014/main" id="{0C0C304D-F329-B64A-A1E9-B99981F75205}"/>
              </a:ext>
            </a:extLst>
          </p:cNvPr>
          <p:cNvCxnSpPr>
            <a:cxnSpLocks/>
          </p:cNvCxnSpPr>
          <p:nvPr userDrawn="1"/>
        </p:nvCxnSpPr>
        <p:spPr>
          <a:xfrm>
            <a:off x="3111989" y="3680749"/>
            <a:ext cx="2984011" cy="0"/>
          </a:xfrm>
          <a:prstGeom prst="line">
            <a:avLst/>
          </a:prstGeom>
          <a:ln w="76200" cap="rnd">
            <a:solidFill>
              <a:srgbClr val="2B2F63"/>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7717249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e + image">
    <p:spTree>
      <p:nvGrpSpPr>
        <p:cNvPr id="1" name=""/>
        <p:cNvGrpSpPr/>
        <p:nvPr/>
      </p:nvGrpSpPr>
      <p:grpSpPr>
        <a:xfrm>
          <a:off x="0" y="0"/>
          <a:ext cx="0" cy="0"/>
          <a:chOff x="0" y="0"/>
          <a:chExt cx="0" cy="0"/>
        </a:xfrm>
      </p:grpSpPr>
      <p:sp>
        <p:nvSpPr>
          <p:cNvPr id="25" name="Espace réservé pour une image  24">
            <a:extLst>
              <a:ext uri="{FF2B5EF4-FFF2-40B4-BE49-F238E27FC236}">
                <a16:creationId xmlns:a16="http://schemas.microsoft.com/office/drawing/2014/main" id="{E14A0A87-42E4-4903-5259-63551BF31479}"/>
              </a:ext>
            </a:extLst>
          </p:cNvPr>
          <p:cNvSpPr>
            <a:spLocks noGrp="1"/>
          </p:cNvSpPr>
          <p:nvPr>
            <p:ph type="pic" sz="quarter" idx="31"/>
          </p:nvPr>
        </p:nvSpPr>
        <p:spPr>
          <a:xfrm>
            <a:off x="6893779" y="1371600"/>
            <a:ext cx="4567971" cy="4691063"/>
          </a:xfrm>
          <a:prstGeom prst="roundRect">
            <a:avLst>
              <a:gd name="adj" fmla="val 4105"/>
            </a:avLst>
          </a:prstGeom>
        </p:spPr>
        <p:txBody>
          <a:bodyPr/>
          <a:lstStyle>
            <a:lvl1pPr>
              <a:defRPr sz="1000">
                <a:latin typeface="Arial" panose="020B0604020202020204" pitchFamily="34" charset="0"/>
                <a:cs typeface="Arial" panose="020B0604020202020204" pitchFamily="34" charset="0"/>
              </a:defRPr>
            </a:lvl1pPr>
          </a:lstStyle>
          <a:p>
            <a:r>
              <a:rPr lang="fr-FR"/>
              <a:t>Cliquez sur l'icône pour ajouter une image</a:t>
            </a:r>
          </a:p>
        </p:txBody>
      </p:sp>
      <p:pic>
        <p:nvPicPr>
          <p:cNvPr id="15" name="Image 14">
            <a:extLst>
              <a:ext uri="{FF2B5EF4-FFF2-40B4-BE49-F238E27FC236}">
                <a16:creationId xmlns:a16="http://schemas.microsoft.com/office/drawing/2014/main" id="{EC435A7D-25DD-8CF0-3A76-E76BFC1A54A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 y="230649"/>
            <a:ext cx="12191999" cy="774296"/>
          </a:xfrm>
          <a:prstGeom prst="rect">
            <a:avLst/>
          </a:prstGeom>
        </p:spPr>
      </p:pic>
      <p:pic>
        <p:nvPicPr>
          <p:cNvPr id="16" name="Image 15">
            <a:extLst>
              <a:ext uri="{FF2B5EF4-FFF2-40B4-BE49-F238E27FC236}">
                <a16:creationId xmlns:a16="http://schemas.microsoft.com/office/drawing/2014/main" id="{932B71DA-B83C-428B-14C7-03A5BD5A180D}"/>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24863" y="492780"/>
            <a:ext cx="365606" cy="256565"/>
          </a:xfrm>
          <a:prstGeom prst="rect">
            <a:avLst/>
          </a:prstGeom>
        </p:spPr>
      </p:pic>
      <p:pic>
        <p:nvPicPr>
          <p:cNvPr id="20" name="Image 19">
            <a:extLst>
              <a:ext uri="{FF2B5EF4-FFF2-40B4-BE49-F238E27FC236}">
                <a16:creationId xmlns:a16="http://schemas.microsoft.com/office/drawing/2014/main" id="{4874529A-7636-6D5C-2F76-0073E8CA20D7}"/>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6411430" y="5675515"/>
            <a:ext cx="964697" cy="774296"/>
          </a:xfrm>
          <a:prstGeom prst="rect">
            <a:avLst/>
          </a:prstGeom>
        </p:spPr>
      </p:pic>
      <p:sp>
        <p:nvSpPr>
          <p:cNvPr id="13" name="Holder 3">
            <a:extLst>
              <a:ext uri="{FF2B5EF4-FFF2-40B4-BE49-F238E27FC236}">
                <a16:creationId xmlns:a16="http://schemas.microsoft.com/office/drawing/2014/main" id="{FEF3AFCF-89DF-ECD7-F90C-85C76612F5CB}"/>
              </a:ext>
            </a:extLst>
          </p:cNvPr>
          <p:cNvSpPr>
            <a:spLocks noGrp="1"/>
          </p:cNvSpPr>
          <p:nvPr>
            <p:ph type="body" idx="16" hasCustomPrompt="1"/>
          </p:nvPr>
        </p:nvSpPr>
        <p:spPr>
          <a:xfrm>
            <a:off x="1755606" y="407177"/>
            <a:ext cx="6776162" cy="197002"/>
          </a:xfrm>
          <a:prstGeom prst="rect">
            <a:avLst/>
          </a:prstGeom>
        </p:spPr>
        <p:txBody>
          <a:bodyPr lIns="0" tIns="0" rIns="0" bIns="0"/>
          <a:lstStyle>
            <a:lvl1pPr marL="0" indent="0">
              <a:buFont typeface="Arial" panose="020B0604020202020204" pitchFamily="34" charset="0"/>
              <a:buNone/>
              <a:defRPr sz="1200" b="1" i="0">
                <a:solidFill>
                  <a:schemeClr val="bg1"/>
                </a:solidFill>
                <a:latin typeface="Arial" panose="020B0604020202020204" pitchFamily="34" charset="0"/>
                <a:cs typeface="Arial" panose="020B0604020202020204" pitchFamily="34" charset="0"/>
              </a:defRPr>
            </a:lvl1pPr>
          </a:lstStyle>
          <a:p>
            <a:r>
              <a:rPr lang="fr-FR"/>
              <a:t>Le titre de la partie</a:t>
            </a:r>
          </a:p>
        </p:txBody>
      </p:sp>
      <p:sp>
        <p:nvSpPr>
          <p:cNvPr id="14" name="Holder 3">
            <a:extLst>
              <a:ext uri="{FF2B5EF4-FFF2-40B4-BE49-F238E27FC236}">
                <a16:creationId xmlns:a16="http://schemas.microsoft.com/office/drawing/2014/main" id="{BD94DDCA-EC0A-2424-9ECD-B092C1F4B07F}"/>
              </a:ext>
            </a:extLst>
          </p:cNvPr>
          <p:cNvSpPr>
            <a:spLocks noGrp="1"/>
          </p:cNvSpPr>
          <p:nvPr>
            <p:ph type="body" idx="17" hasCustomPrompt="1"/>
          </p:nvPr>
        </p:nvSpPr>
        <p:spPr>
          <a:xfrm>
            <a:off x="1755606" y="662671"/>
            <a:ext cx="6776162" cy="197002"/>
          </a:xfrm>
          <a:prstGeom prst="rect">
            <a:avLst/>
          </a:prstGeom>
        </p:spPr>
        <p:txBody>
          <a:bodyPr lIns="0" tIns="0" rIns="0" bIns="0"/>
          <a:lstStyle>
            <a:lvl1pPr marL="0" indent="0">
              <a:buFont typeface="Arial" panose="020B0604020202020204" pitchFamily="34" charset="0"/>
              <a:buNone/>
              <a:defRPr sz="1200" b="0" i="0">
                <a:solidFill>
                  <a:schemeClr val="bg1"/>
                </a:solidFill>
                <a:latin typeface="Arial" panose="020B0604020202020204" pitchFamily="34" charset="0"/>
                <a:cs typeface="Arial" panose="020B0604020202020204" pitchFamily="34" charset="0"/>
              </a:defRPr>
            </a:lvl1pPr>
          </a:lstStyle>
          <a:p>
            <a:r>
              <a:rPr lang="fr-FR"/>
              <a:t>Le sous-titre de la partie</a:t>
            </a:r>
          </a:p>
        </p:txBody>
      </p:sp>
      <p:pic>
        <p:nvPicPr>
          <p:cNvPr id="17" name="Image 16">
            <a:extLst>
              <a:ext uri="{FF2B5EF4-FFF2-40B4-BE49-F238E27FC236}">
                <a16:creationId xmlns:a16="http://schemas.microsoft.com/office/drawing/2014/main" id="{5251CA87-2215-1536-402C-BD5FC26A0166}"/>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11742234" y="6371235"/>
            <a:ext cx="449764" cy="256116"/>
          </a:xfrm>
          <a:prstGeom prst="rect">
            <a:avLst/>
          </a:prstGeom>
        </p:spPr>
      </p:pic>
      <p:sp>
        <p:nvSpPr>
          <p:cNvPr id="22" name="Holder 3">
            <a:extLst>
              <a:ext uri="{FF2B5EF4-FFF2-40B4-BE49-F238E27FC236}">
                <a16:creationId xmlns:a16="http://schemas.microsoft.com/office/drawing/2014/main" id="{616DB6B1-3B11-0DDA-8CB7-8B9CD98C2E56}"/>
              </a:ext>
            </a:extLst>
          </p:cNvPr>
          <p:cNvSpPr>
            <a:spLocks noGrp="1"/>
          </p:cNvSpPr>
          <p:nvPr>
            <p:ph type="body" idx="30" hasCustomPrompt="1"/>
          </p:nvPr>
        </p:nvSpPr>
        <p:spPr>
          <a:xfrm>
            <a:off x="1010909" y="375834"/>
            <a:ext cx="602738" cy="483838"/>
          </a:xfrm>
          <a:prstGeom prst="rect">
            <a:avLst/>
          </a:prstGeom>
        </p:spPr>
        <p:txBody>
          <a:bodyPr lIns="0" tIns="0" rIns="0" bIns="0"/>
          <a:lstStyle>
            <a:lvl1pPr marL="0" indent="0">
              <a:buFont typeface="Arial" panose="020B0604020202020204" pitchFamily="34" charset="0"/>
              <a:buNone/>
              <a:defRPr sz="4000" b="1" i="0">
                <a:solidFill>
                  <a:schemeClr val="bg1"/>
                </a:solidFill>
                <a:latin typeface="Arial" panose="020B0604020202020204" pitchFamily="34" charset="0"/>
                <a:cs typeface="Arial" panose="020B0604020202020204" pitchFamily="34" charset="0"/>
              </a:defRPr>
            </a:lvl1pPr>
          </a:lstStyle>
          <a:p>
            <a:r>
              <a:rPr lang="fr-FR"/>
              <a:t>00</a:t>
            </a:r>
          </a:p>
        </p:txBody>
      </p:sp>
      <p:sp>
        <p:nvSpPr>
          <p:cNvPr id="3" name="Espace réservé du numéro de diapositive 2">
            <a:extLst>
              <a:ext uri="{FF2B5EF4-FFF2-40B4-BE49-F238E27FC236}">
                <a16:creationId xmlns:a16="http://schemas.microsoft.com/office/drawing/2014/main" id="{EAFE1616-3503-5B70-2970-B4A1E6C848C3}"/>
              </a:ext>
            </a:extLst>
          </p:cNvPr>
          <p:cNvSpPr>
            <a:spLocks noGrp="1"/>
          </p:cNvSpPr>
          <p:nvPr>
            <p:ph type="sldNum" sz="quarter" idx="4"/>
          </p:nvPr>
        </p:nvSpPr>
        <p:spPr>
          <a:xfrm>
            <a:off x="11659105" y="6314218"/>
            <a:ext cx="449765" cy="365125"/>
          </a:xfrm>
          <a:prstGeom prst="rect">
            <a:avLst/>
          </a:prstGeom>
        </p:spPr>
        <p:txBody>
          <a:bodyPr vert="horz" lIns="91440" tIns="45720" rIns="91440" bIns="45720" rtlCol="0" anchor="ctr"/>
          <a:lstStyle>
            <a:lvl1pPr algn="r">
              <a:defRPr sz="1000" b="1">
                <a:solidFill>
                  <a:srgbClr val="212950"/>
                </a:solidFill>
                <a:latin typeface="Arial" panose="020B0604020202020204" pitchFamily="34" charset="0"/>
                <a:cs typeface="Arial" panose="020B0604020202020204" pitchFamily="34" charset="0"/>
              </a:defRPr>
            </a:lvl1pPr>
          </a:lstStyle>
          <a:p>
            <a:fld id="{6175C4A9-563C-D943-841B-F8A44946A7C2}" type="slidenum">
              <a:rPr lang="fr-FR" smtClean="0"/>
              <a:pPr/>
              <a:t>‹N°›</a:t>
            </a:fld>
            <a:endParaRPr lang="fr-FR"/>
          </a:p>
        </p:txBody>
      </p:sp>
      <p:sp>
        <p:nvSpPr>
          <p:cNvPr id="2" name="Holder 3">
            <a:extLst>
              <a:ext uri="{FF2B5EF4-FFF2-40B4-BE49-F238E27FC236}">
                <a16:creationId xmlns:a16="http://schemas.microsoft.com/office/drawing/2014/main" id="{C22E48F3-50F4-8FFD-82C0-341C96633194}"/>
              </a:ext>
            </a:extLst>
          </p:cNvPr>
          <p:cNvSpPr>
            <a:spLocks noGrp="1"/>
          </p:cNvSpPr>
          <p:nvPr>
            <p:ph type="body" idx="21" hasCustomPrompt="1"/>
          </p:nvPr>
        </p:nvSpPr>
        <p:spPr>
          <a:xfrm>
            <a:off x="1613647" y="1371600"/>
            <a:ext cx="3587004" cy="298476"/>
          </a:xfrm>
          <a:prstGeom prst="rect">
            <a:avLst/>
          </a:prstGeom>
        </p:spPr>
        <p:txBody>
          <a:bodyPr lIns="0" tIns="0" rIns="0" bIns="0"/>
          <a:lstStyle>
            <a:lvl1pPr marL="0" indent="0">
              <a:buFont typeface="Arial" panose="020B0604020202020204" pitchFamily="34" charset="0"/>
              <a:buNone/>
              <a:defRPr sz="2000" b="1" i="0" cap="all" baseline="0">
                <a:solidFill>
                  <a:schemeClr val="accent3"/>
                </a:solidFill>
                <a:latin typeface="Arial" panose="020B0604020202020204" pitchFamily="34" charset="0"/>
                <a:cs typeface="Arial" panose="020B0604020202020204" pitchFamily="34" charset="0"/>
              </a:defRPr>
            </a:lvl1pPr>
          </a:lstStyle>
          <a:p>
            <a:r>
              <a:rPr lang="fr-FR"/>
              <a:t>TITRE DE LA DIAPOSITIVE</a:t>
            </a:r>
          </a:p>
        </p:txBody>
      </p:sp>
      <p:cxnSp>
        <p:nvCxnSpPr>
          <p:cNvPr id="4" name="Connecteur droit 3">
            <a:extLst>
              <a:ext uri="{FF2B5EF4-FFF2-40B4-BE49-F238E27FC236}">
                <a16:creationId xmlns:a16="http://schemas.microsoft.com/office/drawing/2014/main" id="{2F7D08A3-F084-C43B-ED95-54C8DD490367}"/>
              </a:ext>
            </a:extLst>
          </p:cNvPr>
          <p:cNvCxnSpPr>
            <a:cxnSpLocks/>
          </p:cNvCxnSpPr>
          <p:nvPr userDrawn="1"/>
        </p:nvCxnSpPr>
        <p:spPr>
          <a:xfrm>
            <a:off x="1210234" y="1505083"/>
            <a:ext cx="221001" cy="0"/>
          </a:xfrm>
          <a:prstGeom prst="line">
            <a:avLst/>
          </a:prstGeom>
          <a:ln w="76200" cap="rnd">
            <a:solidFill>
              <a:schemeClr val="accent3"/>
            </a:solidFill>
          </a:ln>
        </p:spPr>
        <p:style>
          <a:lnRef idx="2">
            <a:schemeClr val="accent2"/>
          </a:lnRef>
          <a:fillRef idx="0">
            <a:schemeClr val="accent2"/>
          </a:fillRef>
          <a:effectRef idx="1">
            <a:schemeClr val="accent2"/>
          </a:effectRef>
          <a:fontRef idx="minor">
            <a:schemeClr val="tx1"/>
          </a:fontRef>
        </p:style>
      </p:cxnSp>
      <p:sp>
        <p:nvSpPr>
          <p:cNvPr id="7" name="Espace réservé du texte 13">
            <a:extLst>
              <a:ext uri="{FF2B5EF4-FFF2-40B4-BE49-F238E27FC236}">
                <a16:creationId xmlns:a16="http://schemas.microsoft.com/office/drawing/2014/main" id="{7F887421-9707-E2A1-5CE0-27D066AD5F7D}"/>
              </a:ext>
            </a:extLst>
          </p:cNvPr>
          <p:cNvSpPr>
            <a:spLocks noGrp="1"/>
          </p:cNvSpPr>
          <p:nvPr>
            <p:ph type="body" sz="quarter" idx="32" hasCustomPrompt="1"/>
          </p:nvPr>
        </p:nvSpPr>
        <p:spPr>
          <a:xfrm>
            <a:off x="1038311" y="2057404"/>
            <a:ext cx="5049836" cy="3541533"/>
          </a:xfrm>
        </p:spPr>
        <p:txBody>
          <a:bodyPr/>
          <a:lstStyle>
            <a:lvl1pPr>
              <a:spcAft>
                <a:spcPts val="1800"/>
              </a:spcAft>
              <a:defRPr cap="all" baseline="0">
                <a:solidFill>
                  <a:srgbClr val="2B2F63"/>
                </a:solidFill>
              </a:defRPr>
            </a:lvl1pPr>
            <a:lvl3pPr marL="357188" indent="0">
              <a:tabLst/>
              <a:defRPr/>
            </a:lvl3pPr>
            <a:lvl4pPr marL="357188" indent="0">
              <a:tabLst/>
              <a:defRPr/>
            </a:lvl4pPr>
            <a:lvl5pPr marL="536575" indent="-168275">
              <a:tabLst/>
              <a:defRPr b="0"/>
            </a:lvl5pPr>
            <a:lvl7pPr marL="714375" indent="-177800">
              <a:buFont typeface="Police système Courant"/>
              <a:buChar char="&gt;"/>
              <a:tabLst/>
              <a:defRPr/>
            </a:lvl7pPr>
            <a:lvl8pPr marL="3200400" indent="0">
              <a:buNone/>
              <a:defRPr/>
            </a:lvl8pPr>
          </a:lstStyle>
          <a:p>
            <a:pPr lvl="0"/>
            <a:r>
              <a:rPr lang="fr-FR"/>
              <a:t>TITRE,                                             NIVEAU 1</a:t>
            </a:r>
          </a:p>
          <a:p>
            <a:pPr lvl="1"/>
            <a:r>
              <a:rPr lang="fr-FR"/>
              <a:t>Intertitre, niveau 2</a:t>
            </a:r>
          </a:p>
          <a:p>
            <a:pPr lvl="2"/>
            <a:r>
              <a:rPr lang="fr-FR"/>
              <a:t>Introduction, chapeau ou texte en exergue, NIVEAU 3</a:t>
            </a:r>
          </a:p>
          <a:p>
            <a:pPr lvl="3"/>
            <a:r>
              <a:rPr lang="fr-FR"/>
              <a:t>Texte courant, NIVEAU 4</a:t>
            </a:r>
          </a:p>
          <a:p>
            <a:pPr lvl="4"/>
            <a:r>
              <a:rPr lang="fr-FR"/>
              <a:t>Liste à puces, niveau 1</a:t>
            </a:r>
          </a:p>
          <a:p>
            <a:pPr lvl="6"/>
            <a:r>
              <a:rPr lang="fr-FR"/>
              <a:t>Liste à puces, niveau 2</a:t>
            </a:r>
          </a:p>
        </p:txBody>
      </p:sp>
    </p:spTree>
    <p:extLst>
      <p:ext uri="{BB962C8B-B14F-4D97-AF65-F5344CB8AC3E}">
        <p14:creationId xmlns:p14="http://schemas.microsoft.com/office/powerpoint/2010/main" val="33825014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e + exergue">
    <p:spTree>
      <p:nvGrpSpPr>
        <p:cNvPr id="1" name=""/>
        <p:cNvGrpSpPr/>
        <p:nvPr/>
      </p:nvGrpSpPr>
      <p:grpSpPr>
        <a:xfrm>
          <a:off x="0" y="0"/>
          <a:ext cx="0" cy="0"/>
          <a:chOff x="0" y="0"/>
          <a:chExt cx="0" cy="0"/>
        </a:xfrm>
      </p:grpSpPr>
      <p:pic>
        <p:nvPicPr>
          <p:cNvPr id="30" name="Image 29">
            <a:extLst>
              <a:ext uri="{FF2B5EF4-FFF2-40B4-BE49-F238E27FC236}">
                <a16:creationId xmlns:a16="http://schemas.microsoft.com/office/drawing/2014/main" id="{D28C1362-8CB8-FFA9-6A03-4D48B491F03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 y="230649"/>
            <a:ext cx="12191999" cy="774296"/>
          </a:xfrm>
          <a:prstGeom prst="rect">
            <a:avLst/>
          </a:prstGeom>
        </p:spPr>
      </p:pic>
      <p:pic>
        <p:nvPicPr>
          <p:cNvPr id="31" name="Image 30">
            <a:extLst>
              <a:ext uri="{FF2B5EF4-FFF2-40B4-BE49-F238E27FC236}">
                <a16:creationId xmlns:a16="http://schemas.microsoft.com/office/drawing/2014/main" id="{2C236237-BBF5-57BF-2E31-1A5352311E6F}"/>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24863" y="492780"/>
            <a:ext cx="365606" cy="256565"/>
          </a:xfrm>
          <a:prstGeom prst="rect">
            <a:avLst/>
          </a:prstGeom>
        </p:spPr>
      </p:pic>
      <p:pic>
        <p:nvPicPr>
          <p:cNvPr id="32" name="Image 31">
            <a:extLst>
              <a:ext uri="{FF2B5EF4-FFF2-40B4-BE49-F238E27FC236}">
                <a16:creationId xmlns:a16="http://schemas.microsoft.com/office/drawing/2014/main" id="{8123BFB3-27FB-1182-A9D9-7932E5F44542}"/>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1742234" y="6371235"/>
            <a:ext cx="449764" cy="256116"/>
          </a:xfrm>
          <a:prstGeom prst="rect">
            <a:avLst/>
          </a:prstGeom>
        </p:spPr>
      </p:pic>
      <p:sp>
        <p:nvSpPr>
          <p:cNvPr id="4" name="Holder 3">
            <a:extLst>
              <a:ext uri="{FF2B5EF4-FFF2-40B4-BE49-F238E27FC236}">
                <a16:creationId xmlns:a16="http://schemas.microsoft.com/office/drawing/2014/main" id="{414F1A00-F8D6-F9DA-D5EE-D7A28ABE4CCC}"/>
              </a:ext>
            </a:extLst>
          </p:cNvPr>
          <p:cNvSpPr>
            <a:spLocks noGrp="1"/>
          </p:cNvSpPr>
          <p:nvPr>
            <p:ph type="body" idx="16" hasCustomPrompt="1"/>
          </p:nvPr>
        </p:nvSpPr>
        <p:spPr>
          <a:xfrm>
            <a:off x="1755606" y="407177"/>
            <a:ext cx="6776162" cy="197002"/>
          </a:xfrm>
          <a:prstGeom prst="rect">
            <a:avLst/>
          </a:prstGeom>
        </p:spPr>
        <p:txBody>
          <a:bodyPr lIns="0" tIns="0" rIns="0" bIns="0"/>
          <a:lstStyle>
            <a:lvl1pPr marL="0" indent="0">
              <a:buFont typeface="Arial" panose="020B0604020202020204" pitchFamily="34" charset="0"/>
              <a:buNone/>
              <a:defRPr sz="1200" b="1" i="0">
                <a:solidFill>
                  <a:schemeClr val="bg1"/>
                </a:solidFill>
                <a:latin typeface="Arial" panose="020B0604020202020204" pitchFamily="34" charset="0"/>
                <a:cs typeface="Arial" panose="020B0604020202020204" pitchFamily="34" charset="0"/>
              </a:defRPr>
            </a:lvl1pPr>
          </a:lstStyle>
          <a:p>
            <a:r>
              <a:rPr lang="fr-FR"/>
              <a:t>Le titre de la partie</a:t>
            </a:r>
          </a:p>
        </p:txBody>
      </p:sp>
      <p:sp>
        <p:nvSpPr>
          <p:cNvPr id="5" name="Holder 3">
            <a:extLst>
              <a:ext uri="{FF2B5EF4-FFF2-40B4-BE49-F238E27FC236}">
                <a16:creationId xmlns:a16="http://schemas.microsoft.com/office/drawing/2014/main" id="{02E4E1E1-B77B-B74F-E95C-080CA2CDCABE}"/>
              </a:ext>
            </a:extLst>
          </p:cNvPr>
          <p:cNvSpPr>
            <a:spLocks noGrp="1"/>
          </p:cNvSpPr>
          <p:nvPr>
            <p:ph type="body" idx="17" hasCustomPrompt="1"/>
          </p:nvPr>
        </p:nvSpPr>
        <p:spPr>
          <a:xfrm>
            <a:off x="1755606" y="662671"/>
            <a:ext cx="6776162" cy="197002"/>
          </a:xfrm>
          <a:prstGeom prst="rect">
            <a:avLst/>
          </a:prstGeom>
        </p:spPr>
        <p:txBody>
          <a:bodyPr lIns="0" tIns="0" rIns="0" bIns="0"/>
          <a:lstStyle>
            <a:lvl1pPr marL="0" indent="0">
              <a:buFont typeface="Arial" panose="020B0604020202020204" pitchFamily="34" charset="0"/>
              <a:buNone/>
              <a:defRPr sz="1200" b="0" i="0">
                <a:solidFill>
                  <a:schemeClr val="bg1"/>
                </a:solidFill>
                <a:latin typeface="Arial" panose="020B0604020202020204" pitchFamily="34" charset="0"/>
                <a:cs typeface="Arial" panose="020B0604020202020204" pitchFamily="34" charset="0"/>
              </a:defRPr>
            </a:lvl1pPr>
          </a:lstStyle>
          <a:p>
            <a:r>
              <a:rPr lang="fr-FR"/>
              <a:t>Le sous-titre de la partie</a:t>
            </a:r>
          </a:p>
        </p:txBody>
      </p:sp>
      <p:sp>
        <p:nvSpPr>
          <p:cNvPr id="15" name="Holder 3">
            <a:extLst>
              <a:ext uri="{FF2B5EF4-FFF2-40B4-BE49-F238E27FC236}">
                <a16:creationId xmlns:a16="http://schemas.microsoft.com/office/drawing/2014/main" id="{0750F052-154B-9C31-1570-9EDEDECE1540}"/>
              </a:ext>
            </a:extLst>
          </p:cNvPr>
          <p:cNvSpPr>
            <a:spLocks noGrp="1"/>
          </p:cNvSpPr>
          <p:nvPr>
            <p:ph type="body" idx="23" hasCustomPrompt="1"/>
          </p:nvPr>
        </p:nvSpPr>
        <p:spPr>
          <a:xfrm>
            <a:off x="7194570" y="2164228"/>
            <a:ext cx="3859304" cy="197003"/>
          </a:xfrm>
          <a:prstGeom prst="rect">
            <a:avLst/>
          </a:prstGeom>
        </p:spPr>
        <p:txBody>
          <a:bodyPr lIns="0" tIns="0" rIns="0" bIns="0"/>
          <a:lstStyle>
            <a:lvl1pPr marL="0" indent="0">
              <a:buFont typeface="Arial" panose="020B0604020202020204" pitchFamily="34" charset="0"/>
              <a:buNone/>
              <a:defRPr sz="1400" b="1" i="0">
                <a:solidFill>
                  <a:schemeClr val="bg1"/>
                </a:solidFill>
                <a:latin typeface="Arial" panose="020B0604020202020204" pitchFamily="34" charset="0"/>
                <a:cs typeface="Arial" panose="020B0604020202020204" pitchFamily="34" charset="0"/>
              </a:defRPr>
            </a:lvl1pPr>
          </a:lstStyle>
          <a:p>
            <a:r>
              <a:rPr lang="fr-FR"/>
              <a:t>TITRE, NIVEAU 3</a:t>
            </a:r>
          </a:p>
        </p:txBody>
      </p:sp>
      <p:sp>
        <p:nvSpPr>
          <p:cNvPr id="16" name="Holder 3">
            <a:extLst>
              <a:ext uri="{FF2B5EF4-FFF2-40B4-BE49-F238E27FC236}">
                <a16:creationId xmlns:a16="http://schemas.microsoft.com/office/drawing/2014/main" id="{AB4A9CBD-A17B-073B-77DA-4C76715E2FDC}"/>
              </a:ext>
            </a:extLst>
          </p:cNvPr>
          <p:cNvSpPr>
            <a:spLocks noGrp="1"/>
          </p:cNvSpPr>
          <p:nvPr>
            <p:ph type="body" idx="24" hasCustomPrompt="1"/>
          </p:nvPr>
        </p:nvSpPr>
        <p:spPr>
          <a:xfrm>
            <a:off x="7154813" y="2758286"/>
            <a:ext cx="3859304" cy="196980"/>
          </a:xfrm>
          <a:prstGeom prst="rect">
            <a:avLst/>
          </a:prstGeom>
        </p:spPr>
        <p:txBody>
          <a:bodyPr lIns="0" tIns="0" rIns="0" bIns="0"/>
          <a:lstStyle>
            <a:lvl1pPr marL="171450" indent="-171450">
              <a:buClr>
                <a:schemeClr val="bg1"/>
              </a:buClr>
              <a:buFont typeface="Wingdings" pitchFamily="2" charset="2"/>
              <a:buChar char="§"/>
              <a:defRPr sz="1200" b="1" i="0">
                <a:solidFill>
                  <a:schemeClr val="tx1"/>
                </a:solidFill>
                <a:highlight>
                  <a:srgbClr val="FFFFFF"/>
                </a:highlight>
                <a:latin typeface="Arial" panose="020B0604020202020204" pitchFamily="34" charset="0"/>
                <a:cs typeface="Arial" panose="020B0604020202020204" pitchFamily="34" charset="0"/>
              </a:defRPr>
            </a:lvl1pPr>
          </a:lstStyle>
          <a:p>
            <a:r>
              <a:rPr lang="fr-FR"/>
              <a:t>Liste à puces, NIVEAU 1</a:t>
            </a:r>
          </a:p>
          <a:p>
            <a:endParaRPr lang="fr-FR"/>
          </a:p>
        </p:txBody>
      </p:sp>
      <p:sp>
        <p:nvSpPr>
          <p:cNvPr id="17" name="Holder 3">
            <a:extLst>
              <a:ext uri="{FF2B5EF4-FFF2-40B4-BE49-F238E27FC236}">
                <a16:creationId xmlns:a16="http://schemas.microsoft.com/office/drawing/2014/main" id="{798CDF75-F4BE-1862-13AE-333A769AC4D4}"/>
              </a:ext>
            </a:extLst>
          </p:cNvPr>
          <p:cNvSpPr>
            <a:spLocks noGrp="1"/>
          </p:cNvSpPr>
          <p:nvPr>
            <p:ph type="body" idx="25" hasCustomPrompt="1"/>
          </p:nvPr>
        </p:nvSpPr>
        <p:spPr>
          <a:xfrm>
            <a:off x="7340343" y="2983573"/>
            <a:ext cx="3713332" cy="214936"/>
          </a:xfrm>
          <a:prstGeom prst="rect">
            <a:avLst/>
          </a:prstGeom>
        </p:spPr>
        <p:txBody>
          <a:bodyPr lIns="0" tIns="0" rIns="0" bIns="0"/>
          <a:lstStyle>
            <a:lvl1pPr marL="0" indent="0">
              <a:buClr>
                <a:schemeClr val="bg1"/>
              </a:buClr>
              <a:buFontTx/>
              <a:buNone/>
              <a:defRPr sz="1200" b="0" i="0">
                <a:solidFill>
                  <a:schemeClr val="tx1"/>
                </a:solidFill>
                <a:latin typeface="Arial" panose="020B0604020202020204" pitchFamily="34" charset="0"/>
                <a:cs typeface="Arial" panose="020B0604020202020204" pitchFamily="34" charset="0"/>
              </a:defRPr>
            </a:lvl1pPr>
          </a:lstStyle>
          <a:p>
            <a:r>
              <a:rPr lang="fr-FR"/>
              <a:t>Texte courant, niveau 4</a:t>
            </a:r>
          </a:p>
          <a:p>
            <a:endParaRPr lang="fr-FR"/>
          </a:p>
        </p:txBody>
      </p:sp>
      <p:sp>
        <p:nvSpPr>
          <p:cNvPr id="18" name="Holder 3">
            <a:extLst>
              <a:ext uri="{FF2B5EF4-FFF2-40B4-BE49-F238E27FC236}">
                <a16:creationId xmlns:a16="http://schemas.microsoft.com/office/drawing/2014/main" id="{53A53CAD-BDC7-A60F-74FC-90D8BCF405FB}"/>
              </a:ext>
            </a:extLst>
          </p:cNvPr>
          <p:cNvSpPr>
            <a:spLocks noGrp="1"/>
          </p:cNvSpPr>
          <p:nvPr>
            <p:ph type="body" idx="26" hasCustomPrompt="1"/>
          </p:nvPr>
        </p:nvSpPr>
        <p:spPr>
          <a:xfrm>
            <a:off x="7154813" y="3420895"/>
            <a:ext cx="3859304" cy="196980"/>
          </a:xfrm>
          <a:prstGeom prst="rect">
            <a:avLst/>
          </a:prstGeom>
        </p:spPr>
        <p:txBody>
          <a:bodyPr lIns="0" tIns="0" rIns="0" bIns="0"/>
          <a:lstStyle>
            <a:lvl1pPr marL="171450" indent="-171450">
              <a:buClr>
                <a:schemeClr val="bg1"/>
              </a:buClr>
              <a:buFont typeface="Wingdings" pitchFamily="2" charset="2"/>
              <a:buChar char="§"/>
              <a:defRPr sz="1200" b="1" i="0">
                <a:solidFill>
                  <a:schemeClr val="tx1"/>
                </a:solidFill>
                <a:highlight>
                  <a:srgbClr val="FFFFFF"/>
                </a:highlight>
                <a:latin typeface="Arial" panose="020B0604020202020204" pitchFamily="34" charset="0"/>
                <a:cs typeface="Arial" panose="020B0604020202020204" pitchFamily="34" charset="0"/>
              </a:defRPr>
            </a:lvl1pPr>
          </a:lstStyle>
          <a:p>
            <a:r>
              <a:rPr lang="fr-FR"/>
              <a:t>Liste à puces, NIVEAU 1</a:t>
            </a:r>
          </a:p>
          <a:p>
            <a:endParaRPr lang="fr-FR"/>
          </a:p>
        </p:txBody>
      </p:sp>
      <p:sp>
        <p:nvSpPr>
          <p:cNvPr id="19" name="Holder 3">
            <a:extLst>
              <a:ext uri="{FF2B5EF4-FFF2-40B4-BE49-F238E27FC236}">
                <a16:creationId xmlns:a16="http://schemas.microsoft.com/office/drawing/2014/main" id="{FC01BE4F-8285-9DC8-303A-2221AEBBEC0F}"/>
              </a:ext>
            </a:extLst>
          </p:cNvPr>
          <p:cNvSpPr>
            <a:spLocks noGrp="1"/>
          </p:cNvSpPr>
          <p:nvPr>
            <p:ph type="body" idx="27" hasCustomPrompt="1"/>
          </p:nvPr>
        </p:nvSpPr>
        <p:spPr>
          <a:xfrm>
            <a:off x="7340343" y="3646182"/>
            <a:ext cx="3713332" cy="214936"/>
          </a:xfrm>
          <a:prstGeom prst="rect">
            <a:avLst/>
          </a:prstGeom>
        </p:spPr>
        <p:txBody>
          <a:bodyPr lIns="0" tIns="0" rIns="0" bIns="0"/>
          <a:lstStyle>
            <a:lvl1pPr marL="0" indent="0">
              <a:buClr>
                <a:schemeClr val="bg1"/>
              </a:buClr>
              <a:buFontTx/>
              <a:buNone/>
              <a:defRPr sz="1200" b="0" i="0">
                <a:solidFill>
                  <a:schemeClr val="tx1"/>
                </a:solidFill>
                <a:latin typeface="Arial" panose="020B0604020202020204" pitchFamily="34" charset="0"/>
                <a:cs typeface="Arial" panose="020B0604020202020204" pitchFamily="34" charset="0"/>
              </a:defRPr>
            </a:lvl1pPr>
          </a:lstStyle>
          <a:p>
            <a:r>
              <a:rPr lang="fr-FR"/>
              <a:t>Texte courant, niveau 4</a:t>
            </a:r>
          </a:p>
          <a:p>
            <a:endParaRPr lang="fr-FR"/>
          </a:p>
        </p:txBody>
      </p:sp>
      <p:sp>
        <p:nvSpPr>
          <p:cNvPr id="22" name="Holder 3">
            <a:extLst>
              <a:ext uri="{FF2B5EF4-FFF2-40B4-BE49-F238E27FC236}">
                <a16:creationId xmlns:a16="http://schemas.microsoft.com/office/drawing/2014/main" id="{DBC231F4-1E36-F370-D1B9-9446067EF74E}"/>
              </a:ext>
            </a:extLst>
          </p:cNvPr>
          <p:cNvSpPr>
            <a:spLocks noGrp="1"/>
          </p:cNvSpPr>
          <p:nvPr>
            <p:ph type="body" idx="28" hasCustomPrompt="1"/>
          </p:nvPr>
        </p:nvSpPr>
        <p:spPr>
          <a:xfrm>
            <a:off x="7154813" y="4017242"/>
            <a:ext cx="3859304" cy="196980"/>
          </a:xfrm>
          <a:prstGeom prst="rect">
            <a:avLst/>
          </a:prstGeom>
        </p:spPr>
        <p:txBody>
          <a:bodyPr lIns="0" tIns="0" rIns="0" bIns="0"/>
          <a:lstStyle>
            <a:lvl1pPr marL="171450" indent="-171450">
              <a:buClr>
                <a:schemeClr val="bg1"/>
              </a:buClr>
              <a:buFont typeface="Wingdings" pitchFamily="2" charset="2"/>
              <a:buChar char="§"/>
              <a:defRPr sz="1200" b="1" i="0">
                <a:solidFill>
                  <a:schemeClr val="tx1"/>
                </a:solidFill>
                <a:highlight>
                  <a:srgbClr val="FFFFFF"/>
                </a:highlight>
                <a:latin typeface="Arial" panose="020B0604020202020204" pitchFamily="34" charset="0"/>
                <a:cs typeface="Arial" panose="020B0604020202020204" pitchFamily="34" charset="0"/>
              </a:defRPr>
            </a:lvl1pPr>
          </a:lstStyle>
          <a:p>
            <a:r>
              <a:rPr lang="fr-FR"/>
              <a:t>Liste à puces, NIVEAU 1</a:t>
            </a:r>
          </a:p>
          <a:p>
            <a:endParaRPr lang="fr-FR"/>
          </a:p>
        </p:txBody>
      </p:sp>
      <p:sp>
        <p:nvSpPr>
          <p:cNvPr id="23" name="Holder 3">
            <a:extLst>
              <a:ext uri="{FF2B5EF4-FFF2-40B4-BE49-F238E27FC236}">
                <a16:creationId xmlns:a16="http://schemas.microsoft.com/office/drawing/2014/main" id="{5CB6D1C9-76DA-2AC5-EE3C-8CBB1BA05DC5}"/>
              </a:ext>
            </a:extLst>
          </p:cNvPr>
          <p:cNvSpPr>
            <a:spLocks noGrp="1"/>
          </p:cNvSpPr>
          <p:nvPr>
            <p:ph type="body" idx="29" hasCustomPrompt="1"/>
          </p:nvPr>
        </p:nvSpPr>
        <p:spPr>
          <a:xfrm>
            <a:off x="7340343" y="4242529"/>
            <a:ext cx="3713332" cy="214936"/>
          </a:xfrm>
          <a:prstGeom prst="rect">
            <a:avLst/>
          </a:prstGeom>
        </p:spPr>
        <p:txBody>
          <a:bodyPr lIns="0" tIns="0" rIns="0" bIns="0"/>
          <a:lstStyle>
            <a:lvl1pPr marL="0" indent="0">
              <a:buClr>
                <a:schemeClr val="bg1"/>
              </a:buClr>
              <a:buFontTx/>
              <a:buNone/>
              <a:defRPr sz="1200" b="0" i="0">
                <a:solidFill>
                  <a:schemeClr val="tx1"/>
                </a:solidFill>
                <a:latin typeface="Arial" panose="020B0604020202020204" pitchFamily="34" charset="0"/>
                <a:cs typeface="Arial" panose="020B0604020202020204" pitchFamily="34" charset="0"/>
              </a:defRPr>
            </a:lvl1pPr>
          </a:lstStyle>
          <a:p>
            <a:r>
              <a:rPr lang="fr-FR"/>
              <a:t>Texte courant, niveau 4</a:t>
            </a:r>
          </a:p>
          <a:p>
            <a:endParaRPr lang="fr-FR"/>
          </a:p>
        </p:txBody>
      </p:sp>
      <p:sp>
        <p:nvSpPr>
          <p:cNvPr id="24" name="Holder 3">
            <a:extLst>
              <a:ext uri="{FF2B5EF4-FFF2-40B4-BE49-F238E27FC236}">
                <a16:creationId xmlns:a16="http://schemas.microsoft.com/office/drawing/2014/main" id="{8D2DA801-46F2-B4C5-7BD7-CDABD2572376}"/>
              </a:ext>
            </a:extLst>
          </p:cNvPr>
          <p:cNvSpPr>
            <a:spLocks noGrp="1"/>
          </p:cNvSpPr>
          <p:nvPr>
            <p:ph type="body" idx="30" hasCustomPrompt="1"/>
          </p:nvPr>
        </p:nvSpPr>
        <p:spPr>
          <a:xfrm>
            <a:off x="7154813" y="4613590"/>
            <a:ext cx="3859304" cy="196980"/>
          </a:xfrm>
          <a:prstGeom prst="rect">
            <a:avLst/>
          </a:prstGeom>
        </p:spPr>
        <p:txBody>
          <a:bodyPr lIns="0" tIns="0" rIns="0" bIns="0"/>
          <a:lstStyle>
            <a:lvl1pPr marL="171450" indent="-171450">
              <a:buClr>
                <a:schemeClr val="bg1"/>
              </a:buClr>
              <a:buFont typeface="Wingdings" pitchFamily="2" charset="2"/>
              <a:buChar char="§"/>
              <a:defRPr sz="1200" b="1" i="0">
                <a:solidFill>
                  <a:schemeClr val="tx1"/>
                </a:solidFill>
                <a:highlight>
                  <a:srgbClr val="FFFFFF"/>
                </a:highlight>
                <a:latin typeface="Arial" panose="020B0604020202020204" pitchFamily="34" charset="0"/>
                <a:cs typeface="Arial" panose="020B0604020202020204" pitchFamily="34" charset="0"/>
              </a:defRPr>
            </a:lvl1pPr>
          </a:lstStyle>
          <a:p>
            <a:r>
              <a:rPr lang="fr-FR"/>
              <a:t>Liste à puces, NIVEAU 1</a:t>
            </a:r>
          </a:p>
          <a:p>
            <a:endParaRPr lang="fr-FR"/>
          </a:p>
        </p:txBody>
      </p:sp>
      <p:sp>
        <p:nvSpPr>
          <p:cNvPr id="25" name="Holder 3">
            <a:extLst>
              <a:ext uri="{FF2B5EF4-FFF2-40B4-BE49-F238E27FC236}">
                <a16:creationId xmlns:a16="http://schemas.microsoft.com/office/drawing/2014/main" id="{83821B9D-784F-9536-D615-E553B2F8E242}"/>
              </a:ext>
            </a:extLst>
          </p:cNvPr>
          <p:cNvSpPr>
            <a:spLocks noGrp="1"/>
          </p:cNvSpPr>
          <p:nvPr>
            <p:ph type="body" idx="31" hasCustomPrompt="1"/>
          </p:nvPr>
        </p:nvSpPr>
        <p:spPr>
          <a:xfrm>
            <a:off x="7340343" y="4838877"/>
            <a:ext cx="3713332" cy="214936"/>
          </a:xfrm>
          <a:prstGeom prst="rect">
            <a:avLst/>
          </a:prstGeom>
        </p:spPr>
        <p:txBody>
          <a:bodyPr lIns="0" tIns="0" rIns="0" bIns="0"/>
          <a:lstStyle>
            <a:lvl1pPr marL="0" indent="0">
              <a:buClr>
                <a:schemeClr val="bg1"/>
              </a:buClr>
              <a:buFontTx/>
              <a:buNone/>
              <a:defRPr sz="1200" b="0" i="0">
                <a:solidFill>
                  <a:schemeClr val="tx1"/>
                </a:solidFill>
                <a:latin typeface="Arial" panose="020B0604020202020204" pitchFamily="34" charset="0"/>
                <a:cs typeface="Arial" panose="020B0604020202020204" pitchFamily="34" charset="0"/>
              </a:defRPr>
            </a:lvl1pPr>
          </a:lstStyle>
          <a:p>
            <a:r>
              <a:rPr lang="fr-FR"/>
              <a:t>Texte courant, niveau 4</a:t>
            </a:r>
          </a:p>
          <a:p>
            <a:endParaRPr lang="fr-FR"/>
          </a:p>
        </p:txBody>
      </p:sp>
      <p:sp>
        <p:nvSpPr>
          <p:cNvPr id="26" name="Holder 3">
            <a:extLst>
              <a:ext uri="{FF2B5EF4-FFF2-40B4-BE49-F238E27FC236}">
                <a16:creationId xmlns:a16="http://schemas.microsoft.com/office/drawing/2014/main" id="{FBF12EB8-2EAA-5B7B-9975-6D0196E9D058}"/>
              </a:ext>
            </a:extLst>
          </p:cNvPr>
          <p:cNvSpPr>
            <a:spLocks noGrp="1"/>
          </p:cNvSpPr>
          <p:nvPr>
            <p:ph type="body" idx="32" hasCustomPrompt="1"/>
          </p:nvPr>
        </p:nvSpPr>
        <p:spPr>
          <a:xfrm>
            <a:off x="7154813" y="5209938"/>
            <a:ext cx="3859304" cy="196980"/>
          </a:xfrm>
          <a:prstGeom prst="rect">
            <a:avLst/>
          </a:prstGeom>
        </p:spPr>
        <p:txBody>
          <a:bodyPr lIns="0" tIns="0" rIns="0" bIns="0"/>
          <a:lstStyle>
            <a:lvl1pPr marL="171450" indent="-171450">
              <a:buClr>
                <a:schemeClr val="bg1"/>
              </a:buClr>
              <a:buFont typeface="Wingdings" pitchFamily="2" charset="2"/>
              <a:buChar char="§"/>
              <a:defRPr sz="1200" b="1" i="0">
                <a:solidFill>
                  <a:schemeClr val="tx1"/>
                </a:solidFill>
                <a:highlight>
                  <a:srgbClr val="FFFFFF"/>
                </a:highlight>
                <a:latin typeface="Arial" panose="020B0604020202020204" pitchFamily="34" charset="0"/>
                <a:cs typeface="Arial" panose="020B0604020202020204" pitchFamily="34" charset="0"/>
              </a:defRPr>
            </a:lvl1pPr>
          </a:lstStyle>
          <a:p>
            <a:r>
              <a:rPr lang="fr-FR"/>
              <a:t>Liste à puces, NIVEAU 1</a:t>
            </a:r>
          </a:p>
          <a:p>
            <a:endParaRPr lang="fr-FR"/>
          </a:p>
        </p:txBody>
      </p:sp>
      <p:sp>
        <p:nvSpPr>
          <p:cNvPr id="27" name="Holder 3">
            <a:extLst>
              <a:ext uri="{FF2B5EF4-FFF2-40B4-BE49-F238E27FC236}">
                <a16:creationId xmlns:a16="http://schemas.microsoft.com/office/drawing/2014/main" id="{D8B3E5C3-6330-A482-C00E-6384BC102B78}"/>
              </a:ext>
            </a:extLst>
          </p:cNvPr>
          <p:cNvSpPr>
            <a:spLocks noGrp="1"/>
          </p:cNvSpPr>
          <p:nvPr>
            <p:ph type="body" idx="33" hasCustomPrompt="1"/>
          </p:nvPr>
        </p:nvSpPr>
        <p:spPr>
          <a:xfrm>
            <a:off x="7340343" y="5435225"/>
            <a:ext cx="3713332" cy="214936"/>
          </a:xfrm>
          <a:prstGeom prst="rect">
            <a:avLst/>
          </a:prstGeom>
        </p:spPr>
        <p:txBody>
          <a:bodyPr lIns="0" tIns="0" rIns="0" bIns="0"/>
          <a:lstStyle>
            <a:lvl1pPr marL="0" indent="0">
              <a:buClr>
                <a:schemeClr val="bg1"/>
              </a:buClr>
              <a:buFontTx/>
              <a:buNone/>
              <a:defRPr sz="1200" b="0" i="0">
                <a:solidFill>
                  <a:schemeClr val="tx1"/>
                </a:solidFill>
                <a:latin typeface="Arial" panose="020B0604020202020204" pitchFamily="34" charset="0"/>
                <a:cs typeface="Arial" panose="020B0604020202020204" pitchFamily="34" charset="0"/>
              </a:defRPr>
            </a:lvl1pPr>
          </a:lstStyle>
          <a:p>
            <a:r>
              <a:rPr lang="fr-FR"/>
              <a:t>Texte courant, niveau 4</a:t>
            </a:r>
          </a:p>
          <a:p>
            <a:endParaRPr lang="fr-FR"/>
          </a:p>
        </p:txBody>
      </p:sp>
      <p:pic>
        <p:nvPicPr>
          <p:cNvPr id="29" name="Image 28">
            <a:extLst>
              <a:ext uri="{FF2B5EF4-FFF2-40B4-BE49-F238E27FC236}">
                <a16:creationId xmlns:a16="http://schemas.microsoft.com/office/drawing/2014/main" id="{500E5072-5E03-6DF9-6EBB-51B81CC3643E}"/>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6184389" y="5671930"/>
            <a:ext cx="970424" cy="778893"/>
          </a:xfrm>
          <a:prstGeom prst="rect">
            <a:avLst/>
          </a:prstGeom>
        </p:spPr>
      </p:pic>
      <p:sp>
        <p:nvSpPr>
          <p:cNvPr id="34" name="Holder 3">
            <a:extLst>
              <a:ext uri="{FF2B5EF4-FFF2-40B4-BE49-F238E27FC236}">
                <a16:creationId xmlns:a16="http://schemas.microsoft.com/office/drawing/2014/main" id="{47331E2E-33C8-5AF4-2721-72FC29585C3E}"/>
              </a:ext>
            </a:extLst>
          </p:cNvPr>
          <p:cNvSpPr>
            <a:spLocks noGrp="1"/>
          </p:cNvSpPr>
          <p:nvPr>
            <p:ph type="body" idx="35" hasCustomPrompt="1"/>
          </p:nvPr>
        </p:nvSpPr>
        <p:spPr>
          <a:xfrm>
            <a:off x="1010909" y="375834"/>
            <a:ext cx="602738" cy="483838"/>
          </a:xfrm>
          <a:prstGeom prst="rect">
            <a:avLst/>
          </a:prstGeom>
        </p:spPr>
        <p:txBody>
          <a:bodyPr lIns="0" tIns="0" rIns="0" bIns="0"/>
          <a:lstStyle>
            <a:lvl1pPr marL="0" indent="0">
              <a:buFont typeface="Arial" panose="020B0604020202020204" pitchFamily="34" charset="0"/>
              <a:buNone/>
              <a:defRPr sz="4000" b="1" i="0">
                <a:solidFill>
                  <a:schemeClr val="bg1"/>
                </a:solidFill>
                <a:latin typeface="Arial" panose="020B0604020202020204" pitchFamily="34" charset="0"/>
                <a:cs typeface="Arial" panose="020B0604020202020204" pitchFamily="34" charset="0"/>
              </a:defRPr>
            </a:lvl1pPr>
          </a:lstStyle>
          <a:p>
            <a:r>
              <a:rPr lang="fr-FR"/>
              <a:t>00</a:t>
            </a:r>
          </a:p>
        </p:txBody>
      </p:sp>
      <p:sp>
        <p:nvSpPr>
          <p:cNvPr id="2" name="Espace réservé du numéro de diapositive 2">
            <a:extLst>
              <a:ext uri="{FF2B5EF4-FFF2-40B4-BE49-F238E27FC236}">
                <a16:creationId xmlns:a16="http://schemas.microsoft.com/office/drawing/2014/main" id="{6E881D80-E469-8E14-D477-79B0F52B7838}"/>
              </a:ext>
            </a:extLst>
          </p:cNvPr>
          <p:cNvSpPr>
            <a:spLocks noGrp="1"/>
          </p:cNvSpPr>
          <p:nvPr>
            <p:ph type="sldNum" sz="quarter" idx="4"/>
          </p:nvPr>
        </p:nvSpPr>
        <p:spPr>
          <a:xfrm>
            <a:off x="11659105" y="6314218"/>
            <a:ext cx="449765" cy="365125"/>
          </a:xfrm>
          <a:prstGeom prst="rect">
            <a:avLst/>
          </a:prstGeom>
        </p:spPr>
        <p:txBody>
          <a:bodyPr vert="horz" lIns="91440" tIns="45720" rIns="91440" bIns="45720" rtlCol="0" anchor="ctr"/>
          <a:lstStyle>
            <a:lvl1pPr algn="r">
              <a:defRPr sz="1000" b="1">
                <a:solidFill>
                  <a:srgbClr val="212950"/>
                </a:solidFill>
                <a:latin typeface="Arial" panose="020B0604020202020204" pitchFamily="34" charset="0"/>
                <a:cs typeface="Arial" panose="020B0604020202020204" pitchFamily="34" charset="0"/>
              </a:defRPr>
            </a:lvl1pPr>
          </a:lstStyle>
          <a:p>
            <a:fld id="{6175C4A9-563C-D943-841B-F8A44946A7C2}" type="slidenum">
              <a:rPr lang="fr-FR" smtClean="0"/>
              <a:pPr/>
              <a:t>‹N°›</a:t>
            </a:fld>
            <a:endParaRPr lang="fr-FR"/>
          </a:p>
        </p:txBody>
      </p:sp>
      <p:cxnSp>
        <p:nvCxnSpPr>
          <p:cNvPr id="6" name="Connecteur droit 5">
            <a:extLst>
              <a:ext uri="{FF2B5EF4-FFF2-40B4-BE49-F238E27FC236}">
                <a16:creationId xmlns:a16="http://schemas.microsoft.com/office/drawing/2014/main" id="{A76BDF4A-4E29-3BB9-E884-8421ACFCD556}"/>
              </a:ext>
            </a:extLst>
          </p:cNvPr>
          <p:cNvCxnSpPr>
            <a:cxnSpLocks/>
          </p:cNvCxnSpPr>
          <p:nvPr userDrawn="1"/>
        </p:nvCxnSpPr>
        <p:spPr>
          <a:xfrm>
            <a:off x="1210234" y="1505083"/>
            <a:ext cx="221001" cy="0"/>
          </a:xfrm>
          <a:prstGeom prst="line">
            <a:avLst/>
          </a:prstGeom>
          <a:ln w="76200" cap="rnd">
            <a:solidFill>
              <a:schemeClr val="accent3"/>
            </a:solidFill>
          </a:ln>
        </p:spPr>
        <p:style>
          <a:lnRef idx="2">
            <a:schemeClr val="accent2"/>
          </a:lnRef>
          <a:fillRef idx="0">
            <a:schemeClr val="accent2"/>
          </a:fillRef>
          <a:effectRef idx="1">
            <a:schemeClr val="accent2"/>
          </a:effectRef>
          <a:fontRef idx="minor">
            <a:schemeClr val="tx1"/>
          </a:fontRef>
        </p:style>
      </p:cxnSp>
      <p:sp>
        <p:nvSpPr>
          <p:cNvPr id="7" name="Espace réservé du texte 13">
            <a:extLst>
              <a:ext uri="{FF2B5EF4-FFF2-40B4-BE49-F238E27FC236}">
                <a16:creationId xmlns:a16="http://schemas.microsoft.com/office/drawing/2014/main" id="{5ECD7416-04E0-F882-EA41-69941DF4AC7A}"/>
              </a:ext>
            </a:extLst>
          </p:cNvPr>
          <p:cNvSpPr>
            <a:spLocks noGrp="1"/>
          </p:cNvSpPr>
          <p:nvPr>
            <p:ph type="body" sz="quarter" idx="36" hasCustomPrompt="1"/>
          </p:nvPr>
        </p:nvSpPr>
        <p:spPr>
          <a:xfrm>
            <a:off x="1038310" y="2057404"/>
            <a:ext cx="5057689" cy="3541533"/>
          </a:xfrm>
        </p:spPr>
        <p:txBody>
          <a:bodyPr/>
          <a:lstStyle>
            <a:lvl1pPr>
              <a:spcAft>
                <a:spcPts val="1800"/>
              </a:spcAft>
              <a:defRPr cap="all" baseline="0">
                <a:solidFill>
                  <a:srgbClr val="2B2F63"/>
                </a:solidFill>
              </a:defRPr>
            </a:lvl1pPr>
            <a:lvl3pPr marL="357188" indent="0">
              <a:tabLst/>
              <a:defRPr/>
            </a:lvl3pPr>
            <a:lvl4pPr marL="357188" indent="0">
              <a:tabLst/>
              <a:defRPr/>
            </a:lvl4pPr>
            <a:lvl5pPr marL="536575" indent="-168275">
              <a:tabLst/>
              <a:defRPr b="0"/>
            </a:lvl5pPr>
            <a:lvl7pPr marL="714375" indent="-177800">
              <a:buFont typeface="Police système Courant"/>
              <a:buChar char="&gt;"/>
              <a:tabLst/>
              <a:defRPr/>
            </a:lvl7pPr>
            <a:lvl8pPr marL="3200400" indent="0">
              <a:buNone/>
              <a:defRPr/>
            </a:lvl8pPr>
          </a:lstStyle>
          <a:p>
            <a:pPr lvl="0"/>
            <a:r>
              <a:rPr lang="fr-FR"/>
              <a:t>TITRE,                                             NIVEAU 1</a:t>
            </a:r>
          </a:p>
          <a:p>
            <a:pPr lvl="1"/>
            <a:r>
              <a:rPr lang="fr-FR"/>
              <a:t>Intertitre, niveau 2</a:t>
            </a:r>
          </a:p>
          <a:p>
            <a:pPr lvl="2"/>
            <a:r>
              <a:rPr lang="fr-FR"/>
              <a:t>Introduction, chapeau ou texte en exergue, NIVEAU 3</a:t>
            </a:r>
          </a:p>
          <a:p>
            <a:pPr lvl="3"/>
            <a:r>
              <a:rPr lang="fr-FR"/>
              <a:t>Texte courant, NIVEAU 4</a:t>
            </a:r>
          </a:p>
          <a:p>
            <a:pPr lvl="4"/>
            <a:r>
              <a:rPr lang="fr-FR"/>
              <a:t>Liste à puces, niveau 1</a:t>
            </a:r>
          </a:p>
          <a:p>
            <a:pPr lvl="6"/>
            <a:r>
              <a:rPr lang="fr-FR"/>
              <a:t>Liste à puces, niveau 2</a:t>
            </a:r>
          </a:p>
        </p:txBody>
      </p:sp>
      <p:sp>
        <p:nvSpPr>
          <p:cNvPr id="8" name="Holder 3">
            <a:extLst>
              <a:ext uri="{FF2B5EF4-FFF2-40B4-BE49-F238E27FC236}">
                <a16:creationId xmlns:a16="http://schemas.microsoft.com/office/drawing/2014/main" id="{00F0BEC6-B56E-8F10-AAA3-61FF0AAE8C24}"/>
              </a:ext>
            </a:extLst>
          </p:cNvPr>
          <p:cNvSpPr>
            <a:spLocks noGrp="1"/>
          </p:cNvSpPr>
          <p:nvPr>
            <p:ph type="body" idx="37" hasCustomPrompt="1"/>
          </p:nvPr>
        </p:nvSpPr>
        <p:spPr>
          <a:xfrm>
            <a:off x="1613647" y="1371600"/>
            <a:ext cx="9440028" cy="298476"/>
          </a:xfrm>
          <a:prstGeom prst="rect">
            <a:avLst/>
          </a:prstGeom>
        </p:spPr>
        <p:txBody>
          <a:bodyPr lIns="0" tIns="0" rIns="0" bIns="0"/>
          <a:lstStyle>
            <a:lvl1pPr marL="0" indent="0">
              <a:buFont typeface="Arial" panose="020B0604020202020204" pitchFamily="34" charset="0"/>
              <a:buNone/>
              <a:defRPr sz="2000" b="1" i="0" cap="all" baseline="0">
                <a:solidFill>
                  <a:schemeClr val="accent3"/>
                </a:solidFill>
                <a:latin typeface="Arial" panose="020B0604020202020204" pitchFamily="34" charset="0"/>
                <a:cs typeface="Arial" panose="020B0604020202020204" pitchFamily="34" charset="0"/>
              </a:defRPr>
            </a:lvl1pPr>
          </a:lstStyle>
          <a:p>
            <a:r>
              <a:rPr lang="fr-FR"/>
              <a:t>TITRE DE LA DIAPOSITIVE</a:t>
            </a:r>
          </a:p>
        </p:txBody>
      </p:sp>
    </p:spTree>
    <p:extLst>
      <p:ext uri="{BB962C8B-B14F-4D97-AF65-F5344CB8AC3E}">
        <p14:creationId xmlns:p14="http://schemas.microsoft.com/office/powerpoint/2010/main" val="13901929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e + graphique">
    <p:spTree>
      <p:nvGrpSpPr>
        <p:cNvPr id="1" name=""/>
        <p:cNvGrpSpPr/>
        <p:nvPr/>
      </p:nvGrpSpPr>
      <p:grpSpPr>
        <a:xfrm>
          <a:off x="0" y="0"/>
          <a:ext cx="0" cy="0"/>
          <a:chOff x="0" y="0"/>
          <a:chExt cx="0" cy="0"/>
        </a:xfrm>
      </p:grpSpPr>
      <p:pic>
        <p:nvPicPr>
          <p:cNvPr id="15" name="Image 14">
            <a:extLst>
              <a:ext uri="{FF2B5EF4-FFF2-40B4-BE49-F238E27FC236}">
                <a16:creationId xmlns:a16="http://schemas.microsoft.com/office/drawing/2014/main" id="{EC435A7D-25DD-8CF0-3A76-E76BFC1A54A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 y="230649"/>
            <a:ext cx="12191999" cy="774296"/>
          </a:xfrm>
          <a:prstGeom prst="rect">
            <a:avLst/>
          </a:prstGeom>
        </p:spPr>
      </p:pic>
      <p:pic>
        <p:nvPicPr>
          <p:cNvPr id="16" name="Image 15">
            <a:extLst>
              <a:ext uri="{FF2B5EF4-FFF2-40B4-BE49-F238E27FC236}">
                <a16:creationId xmlns:a16="http://schemas.microsoft.com/office/drawing/2014/main" id="{932B71DA-B83C-428B-14C7-03A5BD5A180D}"/>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24863" y="492780"/>
            <a:ext cx="365606" cy="256565"/>
          </a:xfrm>
          <a:prstGeom prst="rect">
            <a:avLst/>
          </a:prstGeom>
        </p:spPr>
      </p:pic>
      <p:sp>
        <p:nvSpPr>
          <p:cNvPr id="13" name="Holder 3">
            <a:extLst>
              <a:ext uri="{FF2B5EF4-FFF2-40B4-BE49-F238E27FC236}">
                <a16:creationId xmlns:a16="http://schemas.microsoft.com/office/drawing/2014/main" id="{FEF3AFCF-89DF-ECD7-F90C-85C76612F5CB}"/>
              </a:ext>
            </a:extLst>
          </p:cNvPr>
          <p:cNvSpPr>
            <a:spLocks noGrp="1"/>
          </p:cNvSpPr>
          <p:nvPr>
            <p:ph type="body" idx="16" hasCustomPrompt="1"/>
          </p:nvPr>
        </p:nvSpPr>
        <p:spPr>
          <a:xfrm>
            <a:off x="1755606" y="407177"/>
            <a:ext cx="6776162" cy="197002"/>
          </a:xfrm>
          <a:prstGeom prst="rect">
            <a:avLst/>
          </a:prstGeom>
        </p:spPr>
        <p:txBody>
          <a:bodyPr lIns="0" tIns="0" rIns="0" bIns="0"/>
          <a:lstStyle>
            <a:lvl1pPr marL="0" indent="0">
              <a:buFont typeface="Arial" panose="020B0604020202020204" pitchFamily="34" charset="0"/>
              <a:buNone/>
              <a:defRPr sz="1200" b="1" i="0">
                <a:solidFill>
                  <a:schemeClr val="bg1"/>
                </a:solidFill>
                <a:latin typeface="Arial" panose="020B0604020202020204" pitchFamily="34" charset="0"/>
                <a:cs typeface="Arial" panose="020B0604020202020204" pitchFamily="34" charset="0"/>
              </a:defRPr>
            </a:lvl1pPr>
          </a:lstStyle>
          <a:p>
            <a:r>
              <a:rPr lang="fr-FR"/>
              <a:t>Le titre de la partie</a:t>
            </a:r>
          </a:p>
        </p:txBody>
      </p:sp>
      <p:sp>
        <p:nvSpPr>
          <p:cNvPr id="14" name="Holder 3">
            <a:extLst>
              <a:ext uri="{FF2B5EF4-FFF2-40B4-BE49-F238E27FC236}">
                <a16:creationId xmlns:a16="http://schemas.microsoft.com/office/drawing/2014/main" id="{BD94DDCA-EC0A-2424-9ECD-B092C1F4B07F}"/>
              </a:ext>
            </a:extLst>
          </p:cNvPr>
          <p:cNvSpPr>
            <a:spLocks noGrp="1"/>
          </p:cNvSpPr>
          <p:nvPr>
            <p:ph type="body" idx="17" hasCustomPrompt="1"/>
          </p:nvPr>
        </p:nvSpPr>
        <p:spPr>
          <a:xfrm>
            <a:off x="1755606" y="662671"/>
            <a:ext cx="6776162" cy="197002"/>
          </a:xfrm>
          <a:prstGeom prst="rect">
            <a:avLst/>
          </a:prstGeom>
        </p:spPr>
        <p:txBody>
          <a:bodyPr lIns="0" tIns="0" rIns="0" bIns="0"/>
          <a:lstStyle>
            <a:lvl1pPr marL="0" indent="0">
              <a:buFont typeface="Arial" panose="020B0604020202020204" pitchFamily="34" charset="0"/>
              <a:buNone/>
              <a:defRPr sz="1200" b="0" i="0">
                <a:solidFill>
                  <a:schemeClr val="bg1"/>
                </a:solidFill>
                <a:latin typeface="Arial" panose="020B0604020202020204" pitchFamily="34" charset="0"/>
                <a:cs typeface="Arial" panose="020B0604020202020204" pitchFamily="34" charset="0"/>
              </a:defRPr>
            </a:lvl1pPr>
          </a:lstStyle>
          <a:p>
            <a:r>
              <a:rPr lang="fr-FR"/>
              <a:t>Le sous-titre de la partie</a:t>
            </a:r>
          </a:p>
        </p:txBody>
      </p:sp>
      <p:pic>
        <p:nvPicPr>
          <p:cNvPr id="17" name="Image 16">
            <a:extLst>
              <a:ext uri="{FF2B5EF4-FFF2-40B4-BE49-F238E27FC236}">
                <a16:creationId xmlns:a16="http://schemas.microsoft.com/office/drawing/2014/main" id="{5251CA87-2215-1536-402C-BD5FC26A0166}"/>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1742234" y="6371235"/>
            <a:ext cx="449764" cy="256116"/>
          </a:xfrm>
          <a:prstGeom prst="rect">
            <a:avLst/>
          </a:prstGeom>
        </p:spPr>
      </p:pic>
      <p:sp>
        <p:nvSpPr>
          <p:cNvPr id="22" name="Holder 3">
            <a:extLst>
              <a:ext uri="{FF2B5EF4-FFF2-40B4-BE49-F238E27FC236}">
                <a16:creationId xmlns:a16="http://schemas.microsoft.com/office/drawing/2014/main" id="{616DB6B1-3B11-0DDA-8CB7-8B9CD98C2E56}"/>
              </a:ext>
            </a:extLst>
          </p:cNvPr>
          <p:cNvSpPr>
            <a:spLocks noGrp="1"/>
          </p:cNvSpPr>
          <p:nvPr>
            <p:ph type="body" idx="30" hasCustomPrompt="1"/>
          </p:nvPr>
        </p:nvSpPr>
        <p:spPr>
          <a:xfrm>
            <a:off x="1010909" y="375834"/>
            <a:ext cx="602738" cy="483838"/>
          </a:xfrm>
          <a:prstGeom prst="rect">
            <a:avLst/>
          </a:prstGeom>
        </p:spPr>
        <p:txBody>
          <a:bodyPr lIns="0" tIns="0" rIns="0" bIns="0"/>
          <a:lstStyle>
            <a:lvl1pPr marL="0" indent="0">
              <a:buFont typeface="Arial" panose="020B0604020202020204" pitchFamily="34" charset="0"/>
              <a:buNone/>
              <a:defRPr sz="4000" b="1" i="0">
                <a:solidFill>
                  <a:schemeClr val="bg1"/>
                </a:solidFill>
                <a:latin typeface="Arial" panose="020B0604020202020204" pitchFamily="34" charset="0"/>
                <a:cs typeface="Arial" panose="020B0604020202020204" pitchFamily="34" charset="0"/>
              </a:defRPr>
            </a:lvl1pPr>
          </a:lstStyle>
          <a:p>
            <a:r>
              <a:rPr lang="fr-FR"/>
              <a:t>00</a:t>
            </a:r>
          </a:p>
        </p:txBody>
      </p:sp>
      <p:sp>
        <p:nvSpPr>
          <p:cNvPr id="3" name="Espace réservé du numéro de diapositive 2">
            <a:extLst>
              <a:ext uri="{FF2B5EF4-FFF2-40B4-BE49-F238E27FC236}">
                <a16:creationId xmlns:a16="http://schemas.microsoft.com/office/drawing/2014/main" id="{EAFE1616-3503-5B70-2970-B4A1E6C848C3}"/>
              </a:ext>
            </a:extLst>
          </p:cNvPr>
          <p:cNvSpPr>
            <a:spLocks noGrp="1"/>
          </p:cNvSpPr>
          <p:nvPr>
            <p:ph type="sldNum" sz="quarter" idx="4"/>
          </p:nvPr>
        </p:nvSpPr>
        <p:spPr>
          <a:xfrm>
            <a:off x="11659105" y="6314218"/>
            <a:ext cx="449765" cy="365125"/>
          </a:xfrm>
          <a:prstGeom prst="rect">
            <a:avLst/>
          </a:prstGeom>
        </p:spPr>
        <p:txBody>
          <a:bodyPr vert="horz" lIns="91440" tIns="45720" rIns="91440" bIns="45720" rtlCol="0" anchor="ctr"/>
          <a:lstStyle>
            <a:lvl1pPr algn="r">
              <a:defRPr sz="1000" b="1">
                <a:solidFill>
                  <a:srgbClr val="212950"/>
                </a:solidFill>
                <a:latin typeface="Arial" panose="020B0604020202020204" pitchFamily="34" charset="0"/>
                <a:cs typeface="Arial" panose="020B0604020202020204" pitchFamily="34" charset="0"/>
              </a:defRPr>
            </a:lvl1pPr>
          </a:lstStyle>
          <a:p>
            <a:fld id="{6175C4A9-563C-D943-841B-F8A44946A7C2}" type="slidenum">
              <a:rPr lang="fr-FR" smtClean="0"/>
              <a:pPr/>
              <a:t>‹N°›</a:t>
            </a:fld>
            <a:endParaRPr lang="fr-FR"/>
          </a:p>
        </p:txBody>
      </p:sp>
      <p:sp>
        <p:nvSpPr>
          <p:cNvPr id="2" name="Holder 3">
            <a:extLst>
              <a:ext uri="{FF2B5EF4-FFF2-40B4-BE49-F238E27FC236}">
                <a16:creationId xmlns:a16="http://schemas.microsoft.com/office/drawing/2014/main" id="{C22E48F3-50F4-8FFD-82C0-341C96633194}"/>
              </a:ext>
            </a:extLst>
          </p:cNvPr>
          <p:cNvSpPr>
            <a:spLocks noGrp="1"/>
          </p:cNvSpPr>
          <p:nvPr>
            <p:ph type="body" idx="21" hasCustomPrompt="1"/>
          </p:nvPr>
        </p:nvSpPr>
        <p:spPr>
          <a:xfrm>
            <a:off x="1613647" y="1371600"/>
            <a:ext cx="3587004" cy="298476"/>
          </a:xfrm>
          <a:prstGeom prst="rect">
            <a:avLst/>
          </a:prstGeom>
        </p:spPr>
        <p:txBody>
          <a:bodyPr lIns="0" tIns="0" rIns="0" bIns="0"/>
          <a:lstStyle>
            <a:lvl1pPr marL="0" indent="0">
              <a:buFont typeface="Arial" panose="020B0604020202020204" pitchFamily="34" charset="0"/>
              <a:buNone/>
              <a:defRPr sz="2000" b="1" i="0" cap="all" baseline="0">
                <a:solidFill>
                  <a:schemeClr val="accent3"/>
                </a:solidFill>
                <a:latin typeface="Arial" panose="020B0604020202020204" pitchFamily="34" charset="0"/>
                <a:cs typeface="Arial" panose="020B0604020202020204" pitchFamily="34" charset="0"/>
              </a:defRPr>
            </a:lvl1pPr>
          </a:lstStyle>
          <a:p>
            <a:r>
              <a:rPr lang="fr-FR"/>
              <a:t>TITRE DE LA DIAPOSITIVE</a:t>
            </a:r>
          </a:p>
        </p:txBody>
      </p:sp>
      <p:cxnSp>
        <p:nvCxnSpPr>
          <p:cNvPr id="4" name="Connecteur droit 3">
            <a:extLst>
              <a:ext uri="{FF2B5EF4-FFF2-40B4-BE49-F238E27FC236}">
                <a16:creationId xmlns:a16="http://schemas.microsoft.com/office/drawing/2014/main" id="{2F7D08A3-F084-C43B-ED95-54C8DD490367}"/>
              </a:ext>
            </a:extLst>
          </p:cNvPr>
          <p:cNvCxnSpPr>
            <a:cxnSpLocks/>
          </p:cNvCxnSpPr>
          <p:nvPr userDrawn="1"/>
        </p:nvCxnSpPr>
        <p:spPr>
          <a:xfrm>
            <a:off x="1210234" y="1505083"/>
            <a:ext cx="221001" cy="0"/>
          </a:xfrm>
          <a:prstGeom prst="line">
            <a:avLst/>
          </a:prstGeom>
          <a:ln w="76200" cap="rnd">
            <a:solidFill>
              <a:schemeClr val="accent3"/>
            </a:solidFill>
          </a:ln>
        </p:spPr>
        <p:style>
          <a:lnRef idx="2">
            <a:schemeClr val="accent2"/>
          </a:lnRef>
          <a:fillRef idx="0">
            <a:schemeClr val="accent2"/>
          </a:fillRef>
          <a:effectRef idx="1">
            <a:schemeClr val="accent2"/>
          </a:effectRef>
          <a:fontRef idx="minor">
            <a:schemeClr val="tx1"/>
          </a:fontRef>
        </p:style>
      </p:cxnSp>
      <p:sp>
        <p:nvSpPr>
          <p:cNvPr id="7" name="Espace réservé du texte 13">
            <a:extLst>
              <a:ext uri="{FF2B5EF4-FFF2-40B4-BE49-F238E27FC236}">
                <a16:creationId xmlns:a16="http://schemas.microsoft.com/office/drawing/2014/main" id="{7F887421-9707-E2A1-5CE0-27D066AD5F7D}"/>
              </a:ext>
            </a:extLst>
          </p:cNvPr>
          <p:cNvSpPr>
            <a:spLocks noGrp="1"/>
          </p:cNvSpPr>
          <p:nvPr>
            <p:ph type="body" sz="quarter" idx="32" hasCustomPrompt="1"/>
          </p:nvPr>
        </p:nvSpPr>
        <p:spPr>
          <a:xfrm>
            <a:off x="1038310" y="2057404"/>
            <a:ext cx="5057689" cy="3541533"/>
          </a:xfrm>
        </p:spPr>
        <p:txBody>
          <a:bodyPr/>
          <a:lstStyle>
            <a:lvl1pPr>
              <a:spcAft>
                <a:spcPts val="1800"/>
              </a:spcAft>
              <a:defRPr cap="all" baseline="0">
                <a:solidFill>
                  <a:srgbClr val="2B2F63"/>
                </a:solidFill>
              </a:defRPr>
            </a:lvl1pPr>
            <a:lvl3pPr marL="357188" indent="0">
              <a:tabLst/>
              <a:defRPr/>
            </a:lvl3pPr>
            <a:lvl4pPr marL="357188" indent="0">
              <a:tabLst/>
              <a:defRPr/>
            </a:lvl4pPr>
            <a:lvl5pPr marL="536575" indent="-168275">
              <a:tabLst/>
              <a:defRPr b="0"/>
            </a:lvl5pPr>
            <a:lvl7pPr marL="714375" indent="-177800">
              <a:buFont typeface="Police système Courant"/>
              <a:buChar char="&gt;"/>
              <a:tabLst/>
              <a:defRPr/>
            </a:lvl7pPr>
            <a:lvl8pPr marL="3200400" indent="0">
              <a:buNone/>
              <a:defRPr/>
            </a:lvl8pPr>
          </a:lstStyle>
          <a:p>
            <a:pPr lvl="0"/>
            <a:r>
              <a:rPr lang="fr-FR"/>
              <a:t>TITRE,                                             NIVEAU 1</a:t>
            </a:r>
          </a:p>
          <a:p>
            <a:pPr lvl="1"/>
            <a:r>
              <a:rPr lang="fr-FR"/>
              <a:t>Intertitre, niveau 2</a:t>
            </a:r>
          </a:p>
          <a:p>
            <a:pPr lvl="2"/>
            <a:r>
              <a:rPr lang="fr-FR"/>
              <a:t>Introduction, chapeau ou texte en exergue, NIVEAU 3</a:t>
            </a:r>
          </a:p>
          <a:p>
            <a:pPr lvl="3"/>
            <a:r>
              <a:rPr lang="fr-FR"/>
              <a:t>Texte courant, NIVEAU 4</a:t>
            </a:r>
          </a:p>
          <a:p>
            <a:pPr lvl="4"/>
            <a:r>
              <a:rPr lang="fr-FR"/>
              <a:t>Liste à puces, niveau 1</a:t>
            </a:r>
          </a:p>
          <a:p>
            <a:pPr lvl="6"/>
            <a:r>
              <a:rPr lang="fr-FR"/>
              <a:t>Liste à puces, niveau 2</a:t>
            </a:r>
          </a:p>
        </p:txBody>
      </p:sp>
      <p:sp>
        <p:nvSpPr>
          <p:cNvPr id="8" name="Espace réservé du graphique 5">
            <a:extLst>
              <a:ext uri="{FF2B5EF4-FFF2-40B4-BE49-F238E27FC236}">
                <a16:creationId xmlns:a16="http://schemas.microsoft.com/office/drawing/2014/main" id="{447482E0-AF0D-9250-CAFE-F5FA0361CCAB}"/>
              </a:ext>
            </a:extLst>
          </p:cNvPr>
          <p:cNvSpPr>
            <a:spLocks noGrp="1"/>
          </p:cNvSpPr>
          <p:nvPr>
            <p:ph type="chart" sz="quarter" idx="33"/>
          </p:nvPr>
        </p:nvSpPr>
        <p:spPr>
          <a:xfrm>
            <a:off x="7194370" y="1628653"/>
            <a:ext cx="4133850" cy="1817932"/>
          </a:xfrm>
        </p:spPr>
        <p:txBody>
          <a:bodyPr>
            <a:normAutofit/>
          </a:bodyPr>
          <a:lstStyle>
            <a:lvl1pPr>
              <a:defRPr sz="1000"/>
            </a:lvl1pPr>
          </a:lstStyle>
          <a:p>
            <a:r>
              <a:rPr lang="fr-FR"/>
              <a:t>Cliquez sur l'icône pour ajouter un graphique</a:t>
            </a:r>
          </a:p>
        </p:txBody>
      </p:sp>
      <p:sp>
        <p:nvSpPr>
          <p:cNvPr id="9" name="Espace réservé du graphique 5">
            <a:extLst>
              <a:ext uri="{FF2B5EF4-FFF2-40B4-BE49-F238E27FC236}">
                <a16:creationId xmlns:a16="http://schemas.microsoft.com/office/drawing/2014/main" id="{CBD519DA-9780-4610-83F7-85BA3227E6D8}"/>
              </a:ext>
            </a:extLst>
          </p:cNvPr>
          <p:cNvSpPr>
            <a:spLocks noGrp="1"/>
          </p:cNvSpPr>
          <p:nvPr>
            <p:ph type="chart" sz="quarter" idx="34"/>
          </p:nvPr>
        </p:nvSpPr>
        <p:spPr>
          <a:xfrm>
            <a:off x="7194370" y="3781005"/>
            <a:ext cx="4133850" cy="1817932"/>
          </a:xfrm>
        </p:spPr>
        <p:txBody>
          <a:bodyPr>
            <a:normAutofit/>
          </a:bodyPr>
          <a:lstStyle>
            <a:lvl1pPr>
              <a:defRPr sz="1000"/>
            </a:lvl1pPr>
          </a:lstStyle>
          <a:p>
            <a:r>
              <a:rPr lang="fr-FR"/>
              <a:t>Cliquez sur l'icône pour ajouter un graphique</a:t>
            </a:r>
          </a:p>
        </p:txBody>
      </p:sp>
    </p:spTree>
    <p:extLst>
      <p:ext uri="{BB962C8B-B14F-4D97-AF65-F5344CB8AC3E}">
        <p14:creationId xmlns:p14="http://schemas.microsoft.com/office/powerpoint/2010/main" val="4677142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e + infographie">
    <p:spTree>
      <p:nvGrpSpPr>
        <p:cNvPr id="1" name=""/>
        <p:cNvGrpSpPr/>
        <p:nvPr/>
      </p:nvGrpSpPr>
      <p:grpSpPr>
        <a:xfrm>
          <a:off x="0" y="0"/>
          <a:ext cx="0" cy="0"/>
          <a:chOff x="0" y="0"/>
          <a:chExt cx="0" cy="0"/>
        </a:xfrm>
      </p:grpSpPr>
      <p:pic>
        <p:nvPicPr>
          <p:cNvPr id="14" name="Image 13">
            <a:extLst>
              <a:ext uri="{FF2B5EF4-FFF2-40B4-BE49-F238E27FC236}">
                <a16:creationId xmlns:a16="http://schemas.microsoft.com/office/drawing/2014/main" id="{6545F645-2390-5619-2A4A-D42F0DB396B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 y="230649"/>
            <a:ext cx="12191999" cy="774296"/>
          </a:xfrm>
          <a:prstGeom prst="rect">
            <a:avLst/>
          </a:prstGeom>
        </p:spPr>
      </p:pic>
      <p:pic>
        <p:nvPicPr>
          <p:cNvPr id="15" name="Image 14">
            <a:extLst>
              <a:ext uri="{FF2B5EF4-FFF2-40B4-BE49-F238E27FC236}">
                <a16:creationId xmlns:a16="http://schemas.microsoft.com/office/drawing/2014/main" id="{FE7CC68E-2CF8-3EE0-2FC9-3F545B588703}"/>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24863" y="492780"/>
            <a:ext cx="365606" cy="256565"/>
          </a:xfrm>
          <a:prstGeom prst="rect">
            <a:avLst/>
          </a:prstGeom>
        </p:spPr>
      </p:pic>
      <p:pic>
        <p:nvPicPr>
          <p:cNvPr id="16" name="Image 15">
            <a:extLst>
              <a:ext uri="{FF2B5EF4-FFF2-40B4-BE49-F238E27FC236}">
                <a16:creationId xmlns:a16="http://schemas.microsoft.com/office/drawing/2014/main" id="{5533F3EF-EE8D-FDCA-8069-1E1728E6DD9A}"/>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1742234" y="6371235"/>
            <a:ext cx="449764" cy="256116"/>
          </a:xfrm>
          <a:prstGeom prst="rect">
            <a:avLst/>
          </a:prstGeom>
        </p:spPr>
      </p:pic>
      <p:sp>
        <p:nvSpPr>
          <p:cNvPr id="4" name="Holder 3">
            <a:extLst>
              <a:ext uri="{FF2B5EF4-FFF2-40B4-BE49-F238E27FC236}">
                <a16:creationId xmlns:a16="http://schemas.microsoft.com/office/drawing/2014/main" id="{4C15CDDE-2F9F-33B8-D2A2-D44E08A18A23}"/>
              </a:ext>
            </a:extLst>
          </p:cNvPr>
          <p:cNvSpPr>
            <a:spLocks noGrp="1"/>
          </p:cNvSpPr>
          <p:nvPr>
            <p:ph type="body" idx="16" hasCustomPrompt="1"/>
          </p:nvPr>
        </p:nvSpPr>
        <p:spPr>
          <a:xfrm>
            <a:off x="1755606" y="407177"/>
            <a:ext cx="6776162" cy="197002"/>
          </a:xfrm>
          <a:prstGeom prst="rect">
            <a:avLst/>
          </a:prstGeom>
        </p:spPr>
        <p:txBody>
          <a:bodyPr lIns="0" tIns="0" rIns="0" bIns="0"/>
          <a:lstStyle>
            <a:lvl1pPr marL="0" indent="0">
              <a:buFont typeface="Arial" panose="020B0604020202020204" pitchFamily="34" charset="0"/>
              <a:buNone/>
              <a:defRPr sz="1200" b="1" i="0">
                <a:solidFill>
                  <a:schemeClr val="bg1"/>
                </a:solidFill>
                <a:latin typeface="Arial" panose="020B0604020202020204" pitchFamily="34" charset="0"/>
                <a:cs typeface="Arial" panose="020B0604020202020204" pitchFamily="34" charset="0"/>
              </a:defRPr>
            </a:lvl1pPr>
          </a:lstStyle>
          <a:p>
            <a:r>
              <a:rPr lang="fr-FR"/>
              <a:t>Le titre de la partie</a:t>
            </a:r>
          </a:p>
        </p:txBody>
      </p:sp>
      <p:sp>
        <p:nvSpPr>
          <p:cNvPr id="5" name="Holder 3">
            <a:extLst>
              <a:ext uri="{FF2B5EF4-FFF2-40B4-BE49-F238E27FC236}">
                <a16:creationId xmlns:a16="http://schemas.microsoft.com/office/drawing/2014/main" id="{11133033-B6EC-50A1-12B9-6185D35E9420}"/>
              </a:ext>
            </a:extLst>
          </p:cNvPr>
          <p:cNvSpPr>
            <a:spLocks noGrp="1"/>
          </p:cNvSpPr>
          <p:nvPr>
            <p:ph type="body" idx="17" hasCustomPrompt="1"/>
          </p:nvPr>
        </p:nvSpPr>
        <p:spPr>
          <a:xfrm>
            <a:off x="1755606" y="662671"/>
            <a:ext cx="6776162" cy="197002"/>
          </a:xfrm>
          <a:prstGeom prst="rect">
            <a:avLst/>
          </a:prstGeom>
        </p:spPr>
        <p:txBody>
          <a:bodyPr lIns="0" tIns="0" rIns="0" bIns="0"/>
          <a:lstStyle>
            <a:lvl1pPr marL="0" indent="0">
              <a:buFont typeface="Arial" panose="020B0604020202020204" pitchFamily="34" charset="0"/>
              <a:buNone/>
              <a:defRPr sz="1200" b="0" i="0">
                <a:solidFill>
                  <a:schemeClr val="bg1"/>
                </a:solidFill>
                <a:latin typeface="Arial" panose="020B0604020202020204" pitchFamily="34" charset="0"/>
                <a:cs typeface="Arial" panose="020B0604020202020204" pitchFamily="34" charset="0"/>
              </a:defRPr>
            </a:lvl1pPr>
          </a:lstStyle>
          <a:p>
            <a:r>
              <a:rPr lang="fr-FR"/>
              <a:t>Le sous-titre de la partie</a:t>
            </a:r>
          </a:p>
        </p:txBody>
      </p:sp>
      <p:sp>
        <p:nvSpPr>
          <p:cNvPr id="19" name="Holder 3">
            <a:extLst>
              <a:ext uri="{FF2B5EF4-FFF2-40B4-BE49-F238E27FC236}">
                <a16:creationId xmlns:a16="http://schemas.microsoft.com/office/drawing/2014/main" id="{3FC9B544-7D9E-19E6-6585-72D15C8D76C3}"/>
              </a:ext>
            </a:extLst>
          </p:cNvPr>
          <p:cNvSpPr>
            <a:spLocks noGrp="1"/>
          </p:cNvSpPr>
          <p:nvPr>
            <p:ph type="body" idx="23" hasCustomPrompt="1"/>
          </p:nvPr>
        </p:nvSpPr>
        <p:spPr>
          <a:xfrm>
            <a:off x="7992356" y="1792058"/>
            <a:ext cx="1890626" cy="262952"/>
          </a:xfrm>
          <a:prstGeom prst="rect">
            <a:avLst/>
          </a:prstGeom>
        </p:spPr>
        <p:txBody>
          <a:bodyPr lIns="0" tIns="0" rIns="0" bIns="0"/>
          <a:lstStyle>
            <a:lvl1pPr marL="0" indent="0" algn="ctr">
              <a:buFontTx/>
              <a:buNone/>
              <a:defRPr sz="1400" b="1" i="0" cap="all" baseline="0">
                <a:solidFill>
                  <a:srgbClr val="2B2F63"/>
                </a:solidFill>
                <a:latin typeface="Arial" panose="020B0604020202020204" pitchFamily="34" charset="0"/>
                <a:cs typeface="Arial" panose="020B0604020202020204" pitchFamily="34" charset="0"/>
              </a:defRPr>
            </a:lvl1pPr>
          </a:lstStyle>
          <a:p>
            <a:r>
              <a:rPr lang="fr-FR"/>
              <a:t>TITRE NIVEAU 3</a:t>
            </a:r>
          </a:p>
        </p:txBody>
      </p:sp>
      <p:sp>
        <p:nvSpPr>
          <p:cNvPr id="22" name="Holder 3">
            <a:extLst>
              <a:ext uri="{FF2B5EF4-FFF2-40B4-BE49-F238E27FC236}">
                <a16:creationId xmlns:a16="http://schemas.microsoft.com/office/drawing/2014/main" id="{9732C064-ECE7-6A70-EC42-8CBC20D66F0B}"/>
              </a:ext>
            </a:extLst>
          </p:cNvPr>
          <p:cNvSpPr>
            <a:spLocks noGrp="1"/>
          </p:cNvSpPr>
          <p:nvPr>
            <p:ph type="body" idx="30" hasCustomPrompt="1"/>
          </p:nvPr>
        </p:nvSpPr>
        <p:spPr>
          <a:xfrm>
            <a:off x="1010909" y="375834"/>
            <a:ext cx="602738" cy="483838"/>
          </a:xfrm>
          <a:prstGeom prst="rect">
            <a:avLst/>
          </a:prstGeom>
        </p:spPr>
        <p:txBody>
          <a:bodyPr lIns="0" tIns="0" rIns="0" bIns="0"/>
          <a:lstStyle>
            <a:lvl1pPr marL="0" indent="0">
              <a:buFont typeface="Arial" panose="020B0604020202020204" pitchFamily="34" charset="0"/>
              <a:buNone/>
              <a:defRPr sz="4000" b="1" i="0">
                <a:solidFill>
                  <a:schemeClr val="bg1"/>
                </a:solidFill>
                <a:latin typeface="Arial" panose="020B0604020202020204" pitchFamily="34" charset="0"/>
                <a:cs typeface="Arial" panose="020B0604020202020204" pitchFamily="34" charset="0"/>
              </a:defRPr>
            </a:lvl1pPr>
          </a:lstStyle>
          <a:p>
            <a:r>
              <a:rPr lang="fr-FR"/>
              <a:t>00</a:t>
            </a:r>
          </a:p>
        </p:txBody>
      </p:sp>
      <p:sp>
        <p:nvSpPr>
          <p:cNvPr id="2" name="Espace réservé du numéro de diapositive 2">
            <a:extLst>
              <a:ext uri="{FF2B5EF4-FFF2-40B4-BE49-F238E27FC236}">
                <a16:creationId xmlns:a16="http://schemas.microsoft.com/office/drawing/2014/main" id="{887E64A0-2F7F-F88A-5AA6-CC5CC7E2B15B}"/>
              </a:ext>
            </a:extLst>
          </p:cNvPr>
          <p:cNvSpPr>
            <a:spLocks noGrp="1"/>
          </p:cNvSpPr>
          <p:nvPr>
            <p:ph type="sldNum" sz="quarter" idx="4"/>
          </p:nvPr>
        </p:nvSpPr>
        <p:spPr>
          <a:xfrm>
            <a:off x="11659105" y="6314218"/>
            <a:ext cx="449765" cy="365125"/>
          </a:xfrm>
          <a:prstGeom prst="rect">
            <a:avLst/>
          </a:prstGeom>
        </p:spPr>
        <p:txBody>
          <a:bodyPr vert="horz" lIns="91440" tIns="45720" rIns="91440" bIns="45720" rtlCol="0" anchor="ctr"/>
          <a:lstStyle>
            <a:lvl1pPr algn="r">
              <a:defRPr sz="1000" b="1">
                <a:solidFill>
                  <a:srgbClr val="212950"/>
                </a:solidFill>
                <a:latin typeface="Arial" panose="020B0604020202020204" pitchFamily="34" charset="0"/>
                <a:cs typeface="Arial" panose="020B0604020202020204" pitchFamily="34" charset="0"/>
              </a:defRPr>
            </a:lvl1pPr>
          </a:lstStyle>
          <a:p>
            <a:fld id="{6175C4A9-563C-D943-841B-F8A44946A7C2}" type="slidenum">
              <a:rPr lang="fr-FR" smtClean="0"/>
              <a:pPr/>
              <a:t>‹N°›</a:t>
            </a:fld>
            <a:endParaRPr lang="fr-FR"/>
          </a:p>
        </p:txBody>
      </p:sp>
      <p:cxnSp>
        <p:nvCxnSpPr>
          <p:cNvPr id="6" name="Connecteur droit 5">
            <a:extLst>
              <a:ext uri="{FF2B5EF4-FFF2-40B4-BE49-F238E27FC236}">
                <a16:creationId xmlns:a16="http://schemas.microsoft.com/office/drawing/2014/main" id="{29630E07-59E5-66CD-B2C0-77EBB43C2D3C}"/>
              </a:ext>
            </a:extLst>
          </p:cNvPr>
          <p:cNvCxnSpPr>
            <a:cxnSpLocks/>
          </p:cNvCxnSpPr>
          <p:nvPr userDrawn="1"/>
        </p:nvCxnSpPr>
        <p:spPr>
          <a:xfrm>
            <a:off x="1210234" y="1505083"/>
            <a:ext cx="221001" cy="0"/>
          </a:xfrm>
          <a:prstGeom prst="line">
            <a:avLst/>
          </a:prstGeom>
          <a:ln w="76200" cap="rnd">
            <a:solidFill>
              <a:schemeClr val="accent3"/>
            </a:solidFill>
          </a:ln>
        </p:spPr>
        <p:style>
          <a:lnRef idx="2">
            <a:schemeClr val="accent2"/>
          </a:lnRef>
          <a:fillRef idx="0">
            <a:schemeClr val="accent2"/>
          </a:fillRef>
          <a:effectRef idx="1">
            <a:schemeClr val="accent2"/>
          </a:effectRef>
          <a:fontRef idx="minor">
            <a:schemeClr val="tx1"/>
          </a:fontRef>
        </p:style>
      </p:cxnSp>
      <p:sp>
        <p:nvSpPr>
          <p:cNvPr id="8" name="Espace réservé du texte 13">
            <a:extLst>
              <a:ext uri="{FF2B5EF4-FFF2-40B4-BE49-F238E27FC236}">
                <a16:creationId xmlns:a16="http://schemas.microsoft.com/office/drawing/2014/main" id="{471E2DDB-564D-9786-FEAD-E70F017DF856}"/>
              </a:ext>
            </a:extLst>
          </p:cNvPr>
          <p:cNvSpPr>
            <a:spLocks noGrp="1"/>
          </p:cNvSpPr>
          <p:nvPr>
            <p:ph type="body" sz="quarter" idx="31" hasCustomPrompt="1"/>
          </p:nvPr>
        </p:nvSpPr>
        <p:spPr>
          <a:xfrm>
            <a:off x="1038310" y="2057404"/>
            <a:ext cx="5057689" cy="3541533"/>
          </a:xfrm>
        </p:spPr>
        <p:txBody>
          <a:bodyPr/>
          <a:lstStyle>
            <a:lvl1pPr>
              <a:spcAft>
                <a:spcPts val="1800"/>
              </a:spcAft>
              <a:defRPr cap="all" baseline="0">
                <a:solidFill>
                  <a:srgbClr val="2B2F63"/>
                </a:solidFill>
              </a:defRPr>
            </a:lvl1pPr>
            <a:lvl3pPr marL="357188" indent="0">
              <a:tabLst/>
              <a:defRPr/>
            </a:lvl3pPr>
            <a:lvl4pPr marL="357188" indent="0">
              <a:tabLst/>
              <a:defRPr/>
            </a:lvl4pPr>
            <a:lvl5pPr marL="536575" indent="-168275">
              <a:tabLst/>
              <a:defRPr b="0"/>
            </a:lvl5pPr>
            <a:lvl7pPr marL="714375" indent="-177800">
              <a:buFont typeface="Police système Courant"/>
              <a:buChar char="&gt;"/>
              <a:tabLst/>
              <a:defRPr/>
            </a:lvl7pPr>
            <a:lvl8pPr marL="3200400" indent="0">
              <a:buNone/>
              <a:defRPr/>
            </a:lvl8pPr>
          </a:lstStyle>
          <a:p>
            <a:pPr lvl="0"/>
            <a:r>
              <a:rPr lang="fr-FR"/>
              <a:t>TITRE,                                             NIVEAU 1</a:t>
            </a:r>
          </a:p>
          <a:p>
            <a:pPr lvl="1"/>
            <a:r>
              <a:rPr lang="fr-FR"/>
              <a:t>Intertitre, niveau 2</a:t>
            </a:r>
          </a:p>
          <a:p>
            <a:pPr lvl="2"/>
            <a:r>
              <a:rPr lang="fr-FR"/>
              <a:t>Introduction, chapeau ou texte en exergue, NIVEAU 3</a:t>
            </a:r>
          </a:p>
          <a:p>
            <a:pPr lvl="3"/>
            <a:r>
              <a:rPr lang="fr-FR"/>
              <a:t>Texte courant, NIVEAU 4</a:t>
            </a:r>
          </a:p>
          <a:p>
            <a:pPr lvl="4"/>
            <a:r>
              <a:rPr lang="fr-FR"/>
              <a:t>Liste à puces, niveau 1</a:t>
            </a:r>
          </a:p>
          <a:p>
            <a:pPr lvl="6"/>
            <a:r>
              <a:rPr lang="fr-FR"/>
              <a:t>Liste à puces, niveau 2</a:t>
            </a:r>
          </a:p>
        </p:txBody>
      </p:sp>
      <p:sp>
        <p:nvSpPr>
          <p:cNvPr id="9" name="Holder 3">
            <a:extLst>
              <a:ext uri="{FF2B5EF4-FFF2-40B4-BE49-F238E27FC236}">
                <a16:creationId xmlns:a16="http://schemas.microsoft.com/office/drawing/2014/main" id="{53891749-074E-13E9-8939-84D1718E3D03}"/>
              </a:ext>
            </a:extLst>
          </p:cNvPr>
          <p:cNvSpPr>
            <a:spLocks noGrp="1"/>
          </p:cNvSpPr>
          <p:nvPr>
            <p:ph type="body" idx="37" hasCustomPrompt="1"/>
          </p:nvPr>
        </p:nvSpPr>
        <p:spPr>
          <a:xfrm>
            <a:off x="1613647" y="1371600"/>
            <a:ext cx="9440028" cy="298476"/>
          </a:xfrm>
          <a:prstGeom prst="rect">
            <a:avLst/>
          </a:prstGeom>
        </p:spPr>
        <p:txBody>
          <a:bodyPr lIns="0" tIns="0" rIns="0" bIns="0"/>
          <a:lstStyle>
            <a:lvl1pPr marL="0" indent="0">
              <a:buFont typeface="Arial" panose="020B0604020202020204" pitchFamily="34" charset="0"/>
              <a:buNone/>
              <a:defRPr sz="2000" b="1" i="0" cap="all" baseline="0">
                <a:solidFill>
                  <a:schemeClr val="accent3"/>
                </a:solidFill>
                <a:latin typeface="Arial" panose="020B0604020202020204" pitchFamily="34" charset="0"/>
                <a:cs typeface="Arial" panose="020B0604020202020204" pitchFamily="34" charset="0"/>
              </a:defRPr>
            </a:lvl1pPr>
          </a:lstStyle>
          <a:p>
            <a:r>
              <a:rPr lang="fr-FR"/>
              <a:t>TITRE DE LA DIAPOSITIVE</a:t>
            </a:r>
          </a:p>
        </p:txBody>
      </p:sp>
    </p:spTree>
    <p:extLst>
      <p:ext uri="{BB962C8B-B14F-4D97-AF65-F5344CB8AC3E}">
        <p14:creationId xmlns:p14="http://schemas.microsoft.com/office/powerpoint/2010/main" val="30210403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e libre">
    <p:spTree>
      <p:nvGrpSpPr>
        <p:cNvPr id="1" name=""/>
        <p:cNvGrpSpPr/>
        <p:nvPr/>
      </p:nvGrpSpPr>
      <p:grpSpPr>
        <a:xfrm>
          <a:off x="0" y="0"/>
          <a:ext cx="0" cy="0"/>
          <a:chOff x="0" y="0"/>
          <a:chExt cx="0" cy="0"/>
        </a:xfrm>
      </p:grpSpPr>
      <p:pic>
        <p:nvPicPr>
          <p:cNvPr id="14" name="Image 13">
            <a:extLst>
              <a:ext uri="{FF2B5EF4-FFF2-40B4-BE49-F238E27FC236}">
                <a16:creationId xmlns:a16="http://schemas.microsoft.com/office/drawing/2014/main" id="{6545F645-2390-5619-2A4A-D42F0DB396B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 y="230649"/>
            <a:ext cx="12191999" cy="774296"/>
          </a:xfrm>
          <a:prstGeom prst="rect">
            <a:avLst/>
          </a:prstGeom>
        </p:spPr>
      </p:pic>
      <p:pic>
        <p:nvPicPr>
          <p:cNvPr id="15" name="Image 14">
            <a:extLst>
              <a:ext uri="{FF2B5EF4-FFF2-40B4-BE49-F238E27FC236}">
                <a16:creationId xmlns:a16="http://schemas.microsoft.com/office/drawing/2014/main" id="{FE7CC68E-2CF8-3EE0-2FC9-3F545B588703}"/>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24863" y="492780"/>
            <a:ext cx="365606" cy="256565"/>
          </a:xfrm>
          <a:prstGeom prst="rect">
            <a:avLst/>
          </a:prstGeom>
        </p:spPr>
      </p:pic>
      <p:pic>
        <p:nvPicPr>
          <p:cNvPr id="16" name="Image 15">
            <a:extLst>
              <a:ext uri="{FF2B5EF4-FFF2-40B4-BE49-F238E27FC236}">
                <a16:creationId xmlns:a16="http://schemas.microsoft.com/office/drawing/2014/main" id="{5533F3EF-EE8D-FDCA-8069-1E1728E6DD9A}"/>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1742234" y="6371235"/>
            <a:ext cx="449764" cy="256116"/>
          </a:xfrm>
          <a:prstGeom prst="rect">
            <a:avLst/>
          </a:prstGeom>
        </p:spPr>
      </p:pic>
      <p:sp>
        <p:nvSpPr>
          <p:cNvPr id="4" name="Holder 3">
            <a:extLst>
              <a:ext uri="{FF2B5EF4-FFF2-40B4-BE49-F238E27FC236}">
                <a16:creationId xmlns:a16="http://schemas.microsoft.com/office/drawing/2014/main" id="{4C15CDDE-2F9F-33B8-D2A2-D44E08A18A23}"/>
              </a:ext>
            </a:extLst>
          </p:cNvPr>
          <p:cNvSpPr>
            <a:spLocks noGrp="1"/>
          </p:cNvSpPr>
          <p:nvPr>
            <p:ph type="body" idx="16" hasCustomPrompt="1"/>
          </p:nvPr>
        </p:nvSpPr>
        <p:spPr>
          <a:xfrm>
            <a:off x="1755606" y="407177"/>
            <a:ext cx="6776162" cy="197002"/>
          </a:xfrm>
          <a:prstGeom prst="rect">
            <a:avLst/>
          </a:prstGeom>
        </p:spPr>
        <p:txBody>
          <a:bodyPr lIns="0" tIns="0" rIns="0" bIns="0"/>
          <a:lstStyle>
            <a:lvl1pPr marL="0" indent="0">
              <a:buFont typeface="Arial" panose="020B0604020202020204" pitchFamily="34" charset="0"/>
              <a:buNone/>
              <a:defRPr sz="1200" b="1" i="0">
                <a:solidFill>
                  <a:schemeClr val="bg1"/>
                </a:solidFill>
                <a:latin typeface="Arial" panose="020B0604020202020204" pitchFamily="34" charset="0"/>
                <a:cs typeface="Arial" panose="020B0604020202020204" pitchFamily="34" charset="0"/>
              </a:defRPr>
            </a:lvl1pPr>
          </a:lstStyle>
          <a:p>
            <a:r>
              <a:rPr lang="fr-FR"/>
              <a:t>Le titre de la partie</a:t>
            </a:r>
          </a:p>
        </p:txBody>
      </p:sp>
      <p:sp>
        <p:nvSpPr>
          <p:cNvPr id="5" name="Holder 3">
            <a:extLst>
              <a:ext uri="{FF2B5EF4-FFF2-40B4-BE49-F238E27FC236}">
                <a16:creationId xmlns:a16="http://schemas.microsoft.com/office/drawing/2014/main" id="{11133033-B6EC-50A1-12B9-6185D35E9420}"/>
              </a:ext>
            </a:extLst>
          </p:cNvPr>
          <p:cNvSpPr>
            <a:spLocks noGrp="1"/>
          </p:cNvSpPr>
          <p:nvPr>
            <p:ph type="body" idx="17" hasCustomPrompt="1"/>
          </p:nvPr>
        </p:nvSpPr>
        <p:spPr>
          <a:xfrm>
            <a:off x="1755606" y="662671"/>
            <a:ext cx="6776162" cy="197002"/>
          </a:xfrm>
          <a:prstGeom prst="rect">
            <a:avLst/>
          </a:prstGeom>
        </p:spPr>
        <p:txBody>
          <a:bodyPr lIns="0" tIns="0" rIns="0" bIns="0"/>
          <a:lstStyle>
            <a:lvl1pPr marL="0" indent="0">
              <a:buFont typeface="Arial" panose="020B0604020202020204" pitchFamily="34" charset="0"/>
              <a:buNone/>
              <a:defRPr sz="1200" b="0" i="0">
                <a:solidFill>
                  <a:schemeClr val="bg1"/>
                </a:solidFill>
                <a:latin typeface="Arial" panose="020B0604020202020204" pitchFamily="34" charset="0"/>
                <a:cs typeface="Arial" panose="020B0604020202020204" pitchFamily="34" charset="0"/>
              </a:defRPr>
            </a:lvl1pPr>
          </a:lstStyle>
          <a:p>
            <a:r>
              <a:rPr lang="fr-FR"/>
              <a:t>Le sous-titre de la partie</a:t>
            </a:r>
          </a:p>
        </p:txBody>
      </p:sp>
      <p:sp>
        <p:nvSpPr>
          <p:cNvPr id="22" name="Holder 3">
            <a:extLst>
              <a:ext uri="{FF2B5EF4-FFF2-40B4-BE49-F238E27FC236}">
                <a16:creationId xmlns:a16="http://schemas.microsoft.com/office/drawing/2014/main" id="{9732C064-ECE7-6A70-EC42-8CBC20D66F0B}"/>
              </a:ext>
            </a:extLst>
          </p:cNvPr>
          <p:cNvSpPr>
            <a:spLocks noGrp="1"/>
          </p:cNvSpPr>
          <p:nvPr>
            <p:ph type="body" idx="30" hasCustomPrompt="1"/>
          </p:nvPr>
        </p:nvSpPr>
        <p:spPr>
          <a:xfrm>
            <a:off x="1010909" y="375834"/>
            <a:ext cx="602738" cy="483838"/>
          </a:xfrm>
          <a:prstGeom prst="rect">
            <a:avLst/>
          </a:prstGeom>
        </p:spPr>
        <p:txBody>
          <a:bodyPr lIns="0" tIns="0" rIns="0" bIns="0"/>
          <a:lstStyle>
            <a:lvl1pPr marL="0" indent="0">
              <a:buFont typeface="Arial" panose="020B0604020202020204" pitchFamily="34" charset="0"/>
              <a:buNone/>
              <a:defRPr sz="4000" b="1" i="0">
                <a:solidFill>
                  <a:schemeClr val="bg1"/>
                </a:solidFill>
                <a:latin typeface="Arial" panose="020B0604020202020204" pitchFamily="34" charset="0"/>
                <a:cs typeface="Arial" panose="020B0604020202020204" pitchFamily="34" charset="0"/>
              </a:defRPr>
            </a:lvl1pPr>
          </a:lstStyle>
          <a:p>
            <a:r>
              <a:rPr lang="fr-FR"/>
              <a:t>00</a:t>
            </a:r>
          </a:p>
        </p:txBody>
      </p:sp>
      <p:sp>
        <p:nvSpPr>
          <p:cNvPr id="3" name="Espace réservé du numéro de diapositive 2">
            <a:extLst>
              <a:ext uri="{FF2B5EF4-FFF2-40B4-BE49-F238E27FC236}">
                <a16:creationId xmlns:a16="http://schemas.microsoft.com/office/drawing/2014/main" id="{C55707E9-361F-0324-30E9-190162626DD5}"/>
              </a:ext>
            </a:extLst>
          </p:cNvPr>
          <p:cNvSpPr>
            <a:spLocks noGrp="1"/>
          </p:cNvSpPr>
          <p:nvPr>
            <p:ph type="sldNum" sz="quarter" idx="4"/>
          </p:nvPr>
        </p:nvSpPr>
        <p:spPr>
          <a:xfrm>
            <a:off x="11659105" y="6314218"/>
            <a:ext cx="449765" cy="365125"/>
          </a:xfrm>
          <a:prstGeom prst="rect">
            <a:avLst/>
          </a:prstGeom>
        </p:spPr>
        <p:txBody>
          <a:bodyPr vert="horz" lIns="91440" tIns="45720" rIns="91440" bIns="45720" rtlCol="0" anchor="ctr"/>
          <a:lstStyle>
            <a:lvl1pPr algn="r">
              <a:defRPr sz="1000" b="1">
                <a:solidFill>
                  <a:srgbClr val="212950"/>
                </a:solidFill>
                <a:latin typeface="Arial" panose="020B0604020202020204" pitchFamily="34" charset="0"/>
                <a:cs typeface="Arial" panose="020B0604020202020204" pitchFamily="34" charset="0"/>
              </a:defRPr>
            </a:lvl1pPr>
          </a:lstStyle>
          <a:p>
            <a:fld id="{6175C4A9-563C-D943-841B-F8A44946A7C2}" type="slidenum">
              <a:rPr lang="fr-FR" smtClean="0"/>
              <a:pPr/>
              <a:t>‹N°›</a:t>
            </a:fld>
            <a:endParaRPr lang="fr-FR"/>
          </a:p>
        </p:txBody>
      </p:sp>
    </p:spTree>
    <p:extLst>
      <p:ext uri="{BB962C8B-B14F-4D97-AF65-F5344CB8AC3E}">
        <p14:creationId xmlns:p14="http://schemas.microsoft.com/office/powerpoint/2010/main" val="26077910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1_Titre et contenu">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4004F2E3-C064-0CE2-87A1-E5989743097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5445304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Contenu 1 colonn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r>
              <a:rPr lang="fr-FR"/>
              <a:t>mmmm aaaa</a:t>
            </a:r>
          </a:p>
        </p:txBody>
      </p:sp>
      <p:sp>
        <p:nvSpPr>
          <p:cNvPr id="8" name="Espace réservé du pied de page 7"/>
          <p:cNvSpPr>
            <a:spLocks noGrp="1"/>
          </p:cNvSpPr>
          <p:nvPr>
            <p:ph type="ftr" sz="quarter" idx="11"/>
          </p:nvPr>
        </p:nvSpPr>
        <p:spPr/>
        <p:txBody>
          <a:bodyPr/>
          <a:lstStyle/>
          <a:p>
            <a:endParaRPr lang="fr-FR"/>
          </a:p>
        </p:txBody>
      </p:sp>
      <p:sp>
        <p:nvSpPr>
          <p:cNvPr id="10" name="Espace réservé du texte 9"/>
          <p:cNvSpPr>
            <a:spLocks noGrp="1"/>
          </p:cNvSpPr>
          <p:nvPr>
            <p:ph type="body" sz="quarter" idx="12" hasCustomPrompt="1"/>
          </p:nvPr>
        </p:nvSpPr>
        <p:spPr>
          <a:xfrm>
            <a:off x="606398" y="305839"/>
            <a:ext cx="323495" cy="246221"/>
          </a:xfrm>
        </p:spPr>
        <p:txBody>
          <a:bodyPr wrap="none" anchor="ctr"/>
          <a:lstStyle>
            <a:lvl1pPr algn="r">
              <a:spcBef>
                <a:spcPts val="0"/>
              </a:spcBef>
              <a:spcAft>
                <a:spcPts val="0"/>
              </a:spcAft>
              <a:buFontTx/>
              <a:buNone/>
              <a:defRPr sz="1600" b="1" cap="none">
                <a:solidFill>
                  <a:schemeClr val="bg1"/>
                </a:solidFill>
              </a:defRPr>
            </a:lvl1pPr>
            <a:lvl2pPr>
              <a:spcBef>
                <a:spcPts val="0"/>
              </a:spcBef>
              <a:spcAft>
                <a:spcPts val="0"/>
              </a:spcAft>
              <a:buFontTx/>
              <a:buNone/>
              <a:defRPr sz="1467" b="0" cap="none">
                <a:solidFill>
                  <a:schemeClr val="tx1"/>
                </a:solidFill>
              </a:defRPr>
            </a:lvl2pPr>
            <a:lvl3pPr>
              <a:spcBef>
                <a:spcPts val="0"/>
              </a:spcBef>
              <a:spcAft>
                <a:spcPts val="0"/>
              </a:spcAft>
              <a:buFontTx/>
              <a:buNone/>
              <a:defRPr sz="1467" b="0" cap="none">
                <a:solidFill>
                  <a:schemeClr val="tx1"/>
                </a:solidFill>
              </a:defRPr>
            </a:lvl3pPr>
            <a:lvl4pPr>
              <a:spcBef>
                <a:spcPts val="0"/>
              </a:spcBef>
              <a:spcAft>
                <a:spcPts val="0"/>
              </a:spcAft>
              <a:buFontTx/>
              <a:buNone/>
              <a:defRPr sz="1467" b="0" cap="none">
                <a:solidFill>
                  <a:schemeClr val="tx1"/>
                </a:solidFill>
              </a:defRPr>
            </a:lvl4pPr>
            <a:lvl5pPr marL="0" indent="0">
              <a:spcBef>
                <a:spcPts val="0"/>
              </a:spcBef>
              <a:spcAft>
                <a:spcPts val="0"/>
              </a:spcAft>
              <a:buFontTx/>
              <a:buNone/>
              <a:defRPr sz="1467" b="0" cap="none">
                <a:solidFill>
                  <a:schemeClr val="tx1"/>
                </a:solidFill>
              </a:defRPr>
            </a:lvl5pPr>
          </a:lstStyle>
          <a:p>
            <a:pPr lvl="0"/>
            <a:r>
              <a:rPr lang="fr-FR"/>
              <a:t>00</a:t>
            </a:r>
          </a:p>
        </p:txBody>
      </p:sp>
      <p:sp>
        <p:nvSpPr>
          <p:cNvPr id="11" name="Espace réservé pour une image  5"/>
          <p:cNvSpPr>
            <a:spLocks noGrp="1" noChangeAspect="1"/>
          </p:cNvSpPr>
          <p:nvPr>
            <p:ph type="pic" sz="quarter" idx="13" hasCustomPrompt="1"/>
          </p:nvPr>
        </p:nvSpPr>
        <p:spPr>
          <a:xfrm>
            <a:off x="1151504" y="1172749"/>
            <a:ext cx="480000" cy="480000"/>
          </a:xfrm>
          <a:prstGeom prst="ellipse">
            <a:avLst/>
          </a:prstGeom>
          <a:noFill/>
        </p:spPr>
        <p:txBody>
          <a:bodyPr lIns="0" rIns="0" anchor="ctr">
            <a:noAutofit/>
          </a:bodyPr>
          <a:lstStyle>
            <a:lvl1pPr algn="ctr">
              <a:defRPr sz="800" b="0" cap="none" baseline="0">
                <a:solidFill>
                  <a:schemeClr val="tx1"/>
                </a:solidFill>
              </a:defRPr>
            </a:lvl1pPr>
          </a:lstStyle>
          <a:p>
            <a:r>
              <a:rPr lang="fr-FR"/>
              <a:t>Flèche</a:t>
            </a:r>
          </a:p>
        </p:txBody>
      </p:sp>
    </p:spTree>
    <p:extLst>
      <p:ext uri="{BB962C8B-B14F-4D97-AF65-F5344CB8AC3E}">
        <p14:creationId xmlns:p14="http://schemas.microsoft.com/office/powerpoint/2010/main" val="40525935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re du document 1">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87BEDA7-79C8-30FB-1162-0981F019D4C7}"/>
              </a:ext>
            </a:extLst>
          </p:cNvPr>
          <p:cNvSpPr/>
          <p:nvPr userDrawn="1"/>
        </p:nvSpPr>
        <p:spPr>
          <a:xfrm>
            <a:off x="4726948" y="5550568"/>
            <a:ext cx="7465052" cy="13074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9" name="Image 8">
            <a:extLst>
              <a:ext uri="{FF2B5EF4-FFF2-40B4-BE49-F238E27FC236}">
                <a16:creationId xmlns:a16="http://schemas.microsoft.com/office/drawing/2014/main" id="{59A271B5-D1E6-DDB3-25B9-EC7A75B3240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305782" y="3993712"/>
            <a:ext cx="3588153" cy="2422004"/>
          </a:xfrm>
          <a:prstGeom prst="rect">
            <a:avLst/>
          </a:prstGeom>
        </p:spPr>
      </p:pic>
      <p:pic>
        <p:nvPicPr>
          <p:cNvPr id="2" name="Image 1">
            <a:extLst>
              <a:ext uri="{FF2B5EF4-FFF2-40B4-BE49-F238E27FC236}">
                <a16:creationId xmlns:a16="http://schemas.microsoft.com/office/drawing/2014/main" id="{30691E76-2E9D-2C79-16FC-5BFD35DB9222}"/>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876927" y="0"/>
            <a:ext cx="10315074" cy="5713648"/>
          </a:xfrm>
          <a:prstGeom prst="rect">
            <a:avLst/>
          </a:prstGeom>
        </p:spPr>
      </p:pic>
      <p:sp>
        <p:nvSpPr>
          <p:cNvPr id="15" name="Holder 3">
            <a:extLst>
              <a:ext uri="{FF2B5EF4-FFF2-40B4-BE49-F238E27FC236}">
                <a16:creationId xmlns:a16="http://schemas.microsoft.com/office/drawing/2014/main" id="{498AE201-E582-0ABD-1DD0-143D1367C8D8}"/>
              </a:ext>
            </a:extLst>
          </p:cNvPr>
          <p:cNvSpPr>
            <a:spLocks noGrp="1"/>
          </p:cNvSpPr>
          <p:nvPr>
            <p:ph type="body" idx="14" hasCustomPrompt="1"/>
          </p:nvPr>
        </p:nvSpPr>
        <p:spPr>
          <a:xfrm>
            <a:off x="3042539" y="3628020"/>
            <a:ext cx="6776162" cy="276747"/>
          </a:xfrm>
          <a:prstGeom prst="rect">
            <a:avLst/>
          </a:prstGeom>
        </p:spPr>
        <p:txBody>
          <a:bodyPr lIns="0" tIns="0" rIns="0" bIns="0"/>
          <a:lstStyle>
            <a:lvl1pPr marL="0" indent="0">
              <a:buFont typeface="Arial" panose="020B0604020202020204" pitchFamily="34" charset="0"/>
              <a:buNone/>
              <a:defRPr sz="2000" b="0" i="0">
                <a:solidFill>
                  <a:schemeClr val="bg1"/>
                </a:solidFill>
                <a:latin typeface="Arial" panose="020B0604020202020204" pitchFamily="34" charset="0"/>
                <a:cs typeface="Arial" panose="020B0604020202020204" pitchFamily="34" charset="0"/>
              </a:defRPr>
            </a:lvl1pPr>
          </a:lstStyle>
          <a:p>
            <a:r>
              <a:rPr lang="fr-FR"/>
              <a:t>Sous-titre de la présentation</a:t>
            </a:r>
          </a:p>
        </p:txBody>
      </p:sp>
      <p:sp>
        <p:nvSpPr>
          <p:cNvPr id="16" name="Holder 3">
            <a:extLst>
              <a:ext uri="{FF2B5EF4-FFF2-40B4-BE49-F238E27FC236}">
                <a16:creationId xmlns:a16="http://schemas.microsoft.com/office/drawing/2014/main" id="{D48CD5AA-E314-0813-DC29-6EE7BD6C9BF7}"/>
              </a:ext>
            </a:extLst>
          </p:cNvPr>
          <p:cNvSpPr>
            <a:spLocks noGrp="1"/>
          </p:cNvSpPr>
          <p:nvPr>
            <p:ph type="body" idx="15" hasCustomPrompt="1"/>
          </p:nvPr>
        </p:nvSpPr>
        <p:spPr>
          <a:xfrm>
            <a:off x="3042539" y="2953742"/>
            <a:ext cx="6776162" cy="568391"/>
          </a:xfrm>
          <a:prstGeom prst="rect">
            <a:avLst/>
          </a:prstGeom>
        </p:spPr>
        <p:txBody>
          <a:bodyPr lIns="0" tIns="0" rIns="0" bIns="0"/>
          <a:lstStyle>
            <a:lvl1pPr marL="0" indent="0">
              <a:buFont typeface="Arial" panose="020B0604020202020204" pitchFamily="34" charset="0"/>
              <a:buNone/>
              <a:defRPr sz="4000" b="1" i="0">
                <a:solidFill>
                  <a:schemeClr val="bg1"/>
                </a:solidFill>
                <a:latin typeface="Arial" panose="020B0604020202020204" pitchFamily="34" charset="0"/>
                <a:cs typeface="Arial" panose="020B0604020202020204" pitchFamily="34" charset="0"/>
              </a:defRPr>
            </a:lvl1pPr>
          </a:lstStyle>
          <a:p>
            <a:r>
              <a:rPr lang="fr-FR"/>
              <a:t>Titre de la présentation</a:t>
            </a:r>
          </a:p>
        </p:txBody>
      </p:sp>
      <p:pic>
        <p:nvPicPr>
          <p:cNvPr id="4" name="Image 3">
            <a:extLst>
              <a:ext uri="{FF2B5EF4-FFF2-40B4-BE49-F238E27FC236}">
                <a16:creationId xmlns:a16="http://schemas.microsoft.com/office/drawing/2014/main" id="{1F74602A-BA3F-523E-3965-74DCAE5661CB}"/>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0" y="0"/>
            <a:ext cx="4726948" cy="1695398"/>
          </a:xfrm>
          <a:prstGeom prst="rect">
            <a:avLst/>
          </a:prstGeom>
        </p:spPr>
      </p:pic>
      <p:pic>
        <p:nvPicPr>
          <p:cNvPr id="7" name="Image 6">
            <a:extLst>
              <a:ext uri="{FF2B5EF4-FFF2-40B4-BE49-F238E27FC236}">
                <a16:creationId xmlns:a16="http://schemas.microsoft.com/office/drawing/2014/main" id="{EA542FB5-F36A-81D5-5433-D525502BF11D}"/>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952989" y="278483"/>
            <a:ext cx="2159000" cy="1181100"/>
          </a:xfrm>
          <a:prstGeom prst="rect">
            <a:avLst/>
          </a:prstGeom>
        </p:spPr>
      </p:pic>
      <p:sp>
        <p:nvSpPr>
          <p:cNvPr id="3" name="Espace réservé de la date 2">
            <a:extLst>
              <a:ext uri="{FF2B5EF4-FFF2-40B4-BE49-F238E27FC236}">
                <a16:creationId xmlns:a16="http://schemas.microsoft.com/office/drawing/2014/main" id="{58B28047-424E-32CE-1C6D-9F37F3E566B0}"/>
              </a:ext>
            </a:extLst>
          </p:cNvPr>
          <p:cNvSpPr>
            <a:spLocks noGrp="1"/>
          </p:cNvSpPr>
          <p:nvPr>
            <p:ph type="dt" sz="half" idx="17"/>
          </p:nvPr>
        </p:nvSpPr>
        <p:spPr>
          <a:xfrm>
            <a:off x="10527072" y="6204284"/>
            <a:ext cx="1347355" cy="142469"/>
          </a:xfrm>
        </p:spPr>
        <p:txBody>
          <a:bodyPr/>
          <a:lstStyle/>
          <a:p>
            <a:fld id="{4DA9B573-B498-0447-BEAB-0EE0F62B2A64}" type="datetime4">
              <a:rPr lang="fr-FR" smtClean="0"/>
              <a:t>18 février 2025</a:t>
            </a:fld>
            <a:endParaRPr lang="fr-FR"/>
          </a:p>
        </p:txBody>
      </p:sp>
    </p:spTree>
    <p:extLst>
      <p:ext uri="{BB962C8B-B14F-4D97-AF65-F5344CB8AC3E}">
        <p14:creationId xmlns:p14="http://schemas.microsoft.com/office/powerpoint/2010/main" val="203312261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re du document 2">
    <p:spTree>
      <p:nvGrpSpPr>
        <p:cNvPr id="1" name=""/>
        <p:cNvGrpSpPr/>
        <p:nvPr/>
      </p:nvGrpSpPr>
      <p:grpSpPr>
        <a:xfrm>
          <a:off x="0" y="0"/>
          <a:ext cx="0" cy="0"/>
          <a:chOff x="0" y="0"/>
          <a:chExt cx="0" cy="0"/>
        </a:xfrm>
      </p:grpSpPr>
      <p:sp>
        <p:nvSpPr>
          <p:cNvPr id="15" name="Espace réservé pour une image  14">
            <a:extLst>
              <a:ext uri="{FF2B5EF4-FFF2-40B4-BE49-F238E27FC236}">
                <a16:creationId xmlns:a16="http://schemas.microsoft.com/office/drawing/2014/main" id="{9A312EBA-52B9-F416-9C0C-97941412F831}"/>
              </a:ext>
            </a:extLst>
          </p:cNvPr>
          <p:cNvSpPr>
            <a:spLocks noGrp="1"/>
          </p:cNvSpPr>
          <p:nvPr>
            <p:ph type="pic" sz="quarter" idx="19"/>
          </p:nvPr>
        </p:nvSpPr>
        <p:spPr>
          <a:xfrm>
            <a:off x="0" y="1695398"/>
            <a:ext cx="4648200" cy="5194352"/>
          </a:xfrm>
          <a:prstGeom prst="rect">
            <a:avLst/>
          </a:prstGeom>
        </p:spPr>
        <p:txBody>
          <a:bodyPr/>
          <a:lstStyle>
            <a:lvl1pPr>
              <a:defRPr sz="1000">
                <a:latin typeface="Arial" panose="020B0604020202020204" pitchFamily="34" charset="0"/>
                <a:cs typeface="Arial" panose="020B0604020202020204" pitchFamily="34" charset="0"/>
              </a:defRPr>
            </a:lvl1pPr>
          </a:lstStyle>
          <a:p>
            <a:endParaRPr lang="fr-FR"/>
          </a:p>
        </p:txBody>
      </p:sp>
      <p:pic>
        <p:nvPicPr>
          <p:cNvPr id="2" name="Image 1">
            <a:extLst>
              <a:ext uri="{FF2B5EF4-FFF2-40B4-BE49-F238E27FC236}">
                <a16:creationId xmlns:a16="http://schemas.microsoft.com/office/drawing/2014/main" id="{1C59D161-C86D-23FD-9E2D-E91EA573674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876927" y="0"/>
            <a:ext cx="10315074" cy="5713648"/>
          </a:xfrm>
          <a:prstGeom prst="rect">
            <a:avLst/>
          </a:prstGeom>
        </p:spPr>
      </p:pic>
      <p:sp>
        <p:nvSpPr>
          <p:cNvPr id="9" name="Holder 3">
            <a:extLst>
              <a:ext uri="{FF2B5EF4-FFF2-40B4-BE49-F238E27FC236}">
                <a16:creationId xmlns:a16="http://schemas.microsoft.com/office/drawing/2014/main" id="{19F799DC-A932-863D-7D61-F0C6DB276173}"/>
              </a:ext>
            </a:extLst>
          </p:cNvPr>
          <p:cNvSpPr>
            <a:spLocks noGrp="1"/>
          </p:cNvSpPr>
          <p:nvPr>
            <p:ph type="body" idx="17" hasCustomPrompt="1"/>
          </p:nvPr>
        </p:nvSpPr>
        <p:spPr>
          <a:xfrm>
            <a:off x="5070925" y="3657837"/>
            <a:ext cx="6776162" cy="276747"/>
          </a:xfrm>
          <a:prstGeom prst="rect">
            <a:avLst/>
          </a:prstGeom>
        </p:spPr>
        <p:txBody>
          <a:bodyPr lIns="0" tIns="0" rIns="0" bIns="0"/>
          <a:lstStyle>
            <a:lvl1pPr marL="0" indent="0">
              <a:buFont typeface="Arial" panose="020B0604020202020204" pitchFamily="34" charset="0"/>
              <a:buNone/>
              <a:defRPr sz="2000" b="0" i="0">
                <a:solidFill>
                  <a:schemeClr val="bg1"/>
                </a:solidFill>
                <a:latin typeface="Arial" panose="020B0604020202020204" pitchFamily="34" charset="0"/>
                <a:cs typeface="Arial" panose="020B0604020202020204" pitchFamily="34" charset="0"/>
              </a:defRPr>
            </a:lvl1pPr>
          </a:lstStyle>
          <a:p>
            <a:r>
              <a:rPr lang="fr-FR"/>
              <a:t>Sous-titre de la présentation</a:t>
            </a:r>
          </a:p>
        </p:txBody>
      </p:sp>
      <p:sp>
        <p:nvSpPr>
          <p:cNvPr id="10" name="Holder 3">
            <a:extLst>
              <a:ext uri="{FF2B5EF4-FFF2-40B4-BE49-F238E27FC236}">
                <a16:creationId xmlns:a16="http://schemas.microsoft.com/office/drawing/2014/main" id="{3A484F68-2BC1-1F52-70F3-635336B97716}"/>
              </a:ext>
            </a:extLst>
          </p:cNvPr>
          <p:cNvSpPr>
            <a:spLocks noGrp="1"/>
          </p:cNvSpPr>
          <p:nvPr>
            <p:ph type="body" idx="18" hasCustomPrompt="1"/>
          </p:nvPr>
        </p:nvSpPr>
        <p:spPr>
          <a:xfrm>
            <a:off x="5070925" y="2983559"/>
            <a:ext cx="6776162" cy="568391"/>
          </a:xfrm>
          <a:prstGeom prst="rect">
            <a:avLst/>
          </a:prstGeom>
        </p:spPr>
        <p:txBody>
          <a:bodyPr lIns="0" tIns="0" rIns="0" bIns="0"/>
          <a:lstStyle>
            <a:lvl1pPr marL="0" indent="0">
              <a:buFont typeface="Arial" panose="020B0604020202020204" pitchFamily="34" charset="0"/>
              <a:buNone/>
              <a:defRPr sz="4000" b="1" i="0">
                <a:solidFill>
                  <a:schemeClr val="bg1"/>
                </a:solidFill>
                <a:latin typeface="Arial" panose="020B0604020202020204" pitchFamily="34" charset="0"/>
                <a:cs typeface="Arial" panose="020B0604020202020204" pitchFamily="34" charset="0"/>
              </a:defRPr>
            </a:lvl1pPr>
          </a:lstStyle>
          <a:p>
            <a:r>
              <a:rPr lang="fr-FR"/>
              <a:t>Titre de la présentation</a:t>
            </a:r>
          </a:p>
        </p:txBody>
      </p:sp>
      <p:pic>
        <p:nvPicPr>
          <p:cNvPr id="11" name="Image 10">
            <a:extLst>
              <a:ext uri="{FF2B5EF4-FFF2-40B4-BE49-F238E27FC236}">
                <a16:creationId xmlns:a16="http://schemas.microsoft.com/office/drawing/2014/main" id="{AB28EAC9-B2FC-D124-0CDA-2D3F09F15D57}"/>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0"/>
            <a:ext cx="4726948" cy="1695398"/>
          </a:xfrm>
          <a:prstGeom prst="rect">
            <a:avLst/>
          </a:prstGeom>
        </p:spPr>
      </p:pic>
      <p:pic>
        <p:nvPicPr>
          <p:cNvPr id="12" name="Image 11">
            <a:extLst>
              <a:ext uri="{FF2B5EF4-FFF2-40B4-BE49-F238E27FC236}">
                <a16:creationId xmlns:a16="http://schemas.microsoft.com/office/drawing/2014/main" id="{1062C839-445C-A4D2-D941-6E718A66A527}"/>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52989" y="278483"/>
            <a:ext cx="2159000" cy="1181100"/>
          </a:xfrm>
          <a:prstGeom prst="rect">
            <a:avLst/>
          </a:prstGeom>
        </p:spPr>
      </p:pic>
      <p:sp>
        <p:nvSpPr>
          <p:cNvPr id="3" name="Espace réservé de la date 2">
            <a:extLst>
              <a:ext uri="{FF2B5EF4-FFF2-40B4-BE49-F238E27FC236}">
                <a16:creationId xmlns:a16="http://schemas.microsoft.com/office/drawing/2014/main" id="{74938933-A594-EA22-A5E9-7F5FA3426ADF}"/>
              </a:ext>
            </a:extLst>
          </p:cNvPr>
          <p:cNvSpPr>
            <a:spLocks noGrp="1"/>
          </p:cNvSpPr>
          <p:nvPr>
            <p:ph type="dt" sz="half" idx="20"/>
          </p:nvPr>
        </p:nvSpPr>
        <p:spPr>
          <a:xfrm>
            <a:off x="10527072" y="6204284"/>
            <a:ext cx="1347355" cy="142469"/>
          </a:xfrm>
        </p:spPr>
        <p:txBody>
          <a:bodyPr/>
          <a:lstStyle>
            <a:lvl1pPr>
              <a:defRPr>
                <a:solidFill>
                  <a:srgbClr val="2B2F63"/>
                </a:solidFill>
              </a:defRPr>
            </a:lvl1pPr>
          </a:lstStyle>
          <a:p>
            <a:fld id="{8782CA44-898E-714E-B0BA-CEE8122CF254}" type="datetime4">
              <a:rPr lang="fr-FR" smtClean="0"/>
              <a:t>18 février 2025</a:t>
            </a:fld>
            <a:endParaRPr lang="fr-FR"/>
          </a:p>
        </p:txBody>
      </p:sp>
    </p:spTree>
    <p:extLst>
      <p:ext uri="{BB962C8B-B14F-4D97-AF65-F5344CB8AC3E}">
        <p14:creationId xmlns:p14="http://schemas.microsoft.com/office/powerpoint/2010/main" val="261213448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ommaire">
    <p:spTree>
      <p:nvGrpSpPr>
        <p:cNvPr id="1" name=""/>
        <p:cNvGrpSpPr/>
        <p:nvPr/>
      </p:nvGrpSpPr>
      <p:grpSpPr>
        <a:xfrm>
          <a:off x="0" y="0"/>
          <a:ext cx="0" cy="0"/>
          <a:chOff x="0" y="0"/>
          <a:chExt cx="0" cy="0"/>
        </a:xfrm>
      </p:grpSpPr>
      <p:pic>
        <p:nvPicPr>
          <p:cNvPr id="16" name="Image 15">
            <a:extLst>
              <a:ext uri="{FF2B5EF4-FFF2-40B4-BE49-F238E27FC236}">
                <a16:creationId xmlns:a16="http://schemas.microsoft.com/office/drawing/2014/main" id="{CD3999F6-AA0B-73C0-467B-FC2CD46952B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811767" y="-1"/>
            <a:ext cx="5380233" cy="4205179"/>
          </a:xfrm>
          <a:prstGeom prst="rect">
            <a:avLst/>
          </a:prstGeom>
        </p:spPr>
      </p:pic>
      <p:pic>
        <p:nvPicPr>
          <p:cNvPr id="13" name="Image 12">
            <a:extLst>
              <a:ext uri="{FF2B5EF4-FFF2-40B4-BE49-F238E27FC236}">
                <a16:creationId xmlns:a16="http://schemas.microsoft.com/office/drawing/2014/main" id="{09D168D0-8F41-F602-8341-FCF32837D17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996359"/>
            <a:ext cx="4078840" cy="1370186"/>
          </a:xfrm>
          <a:prstGeom prst="rect">
            <a:avLst/>
          </a:prstGeom>
        </p:spPr>
      </p:pic>
      <p:sp>
        <p:nvSpPr>
          <p:cNvPr id="2" name="Holder 3">
            <a:extLst>
              <a:ext uri="{FF2B5EF4-FFF2-40B4-BE49-F238E27FC236}">
                <a16:creationId xmlns:a16="http://schemas.microsoft.com/office/drawing/2014/main" id="{3F6A0EED-4623-C667-3B6B-F6F0B86BAD1A}"/>
              </a:ext>
            </a:extLst>
          </p:cNvPr>
          <p:cNvSpPr>
            <a:spLocks noGrp="1"/>
          </p:cNvSpPr>
          <p:nvPr>
            <p:ph type="body" idx="15" hasCustomPrompt="1"/>
          </p:nvPr>
        </p:nvSpPr>
        <p:spPr>
          <a:xfrm>
            <a:off x="923807" y="1504085"/>
            <a:ext cx="2243139" cy="358170"/>
          </a:xfrm>
          <a:prstGeom prst="rect">
            <a:avLst/>
          </a:prstGeom>
        </p:spPr>
        <p:txBody>
          <a:bodyPr lIns="0" tIns="0" rIns="0" bIns="0"/>
          <a:lstStyle>
            <a:lvl1pPr marL="0" indent="0">
              <a:buFont typeface="Arial" panose="020B0604020202020204" pitchFamily="34" charset="0"/>
              <a:buNone/>
              <a:defRPr sz="3000" b="1" i="0">
                <a:solidFill>
                  <a:schemeClr val="bg1"/>
                </a:solidFill>
                <a:latin typeface="Arial" panose="020B0604020202020204" pitchFamily="34" charset="0"/>
                <a:cs typeface="Arial" panose="020B0604020202020204" pitchFamily="34" charset="0"/>
              </a:defRPr>
            </a:lvl1pPr>
          </a:lstStyle>
          <a:p>
            <a:r>
              <a:rPr lang="fr-FR"/>
              <a:t>SOMMAIRE</a:t>
            </a:r>
          </a:p>
        </p:txBody>
      </p:sp>
      <p:sp>
        <p:nvSpPr>
          <p:cNvPr id="3" name="Holder 3">
            <a:extLst>
              <a:ext uri="{FF2B5EF4-FFF2-40B4-BE49-F238E27FC236}">
                <a16:creationId xmlns:a16="http://schemas.microsoft.com/office/drawing/2014/main" id="{54D9AEF2-22E2-2B0A-A6F5-CAEB789E1B57}"/>
              </a:ext>
            </a:extLst>
          </p:cNvPr>
          <p:cNvSpPr>
            <a:spLocks noGrp="1"/>
          </p:cNvSpPr>
          <p:nvPr>
            <p:ph type="body" idx="16" hasCustomPrompt="1"/>
          </p:nvPr>
        </p:nvSpPr>
        <p:spPr>
          <a:xfrm>
            <a:off x="2045376" y="3444397"/>
            <a:ext cx="3915822" cy="268959"/>
          </a:xfrm>
          <a:prstGeom prst="rect">
            <a:avLst/>
          </a:prstGeom>
        </p:spPr>
        <p:txBody>
          <a:bodyPr lIns="0" tIns="0" rIns="0" bIns="0"/>
          <a:lstStyle>
            <a:lvl1pPr marL="0" indent="0">
              <a:buFont typeface="Arial" panose="020B0604020202020204" pitchFamily="34" charset="0"/>
              <a:buNone/>
              <a:defRPr sz="2200" b="1" i="0">
                <a:solidFill>
                  <a:schemeClr val="tx1"/>
                </a:solidFill>
                <a:latin typeface="Arial" panose="020B0604020202020204" pitchFamily="34" charset="0"/>
                <a:cs typeface="Arial" panose="020B0604020202020204" pitchFamily="34" charset="0"/>
              </a:defRPr>
            </a:lvl1pPr>
          </a:lstStyle>
          <a:p>
            <a:r>
              <a:rPr lang="fr-FR"/>
              <a:t>Titre de la partie 1</a:t>
            </a:r>
          </a:p>
        </p:txBody>
      </p:sp>
      <p:sp>
        <p:nvSpPr>
          <p:cNvPr id="5" name="Holder 3">
            <a:extLst>
              <a:ext uri="{FF2B5EF4-FFF2-40B4-BE49-F238E27FC236}">
                <a16:creationId xmlns:a16="http://schemas.microsoft.com/office/drawing/2014/main" id="{95BB91E4-C5DB-3FFE-F5E9-CFB95726AD8A}"/>
              </a:ext>
            </a:extLst>
          </p:cNvPr>
          <p:cNvSpPr>
            <a:spLocks noGrp="1"/>
          </p:cNvSpPr>
          <p:nvPr>
            <p:ph type="body" idx="17" hasCustomPrompt="1"/>
          </p:nvPr>
        </p:nvSpPr>
        <p:spPr>
          <a:xfrm>
            <a:off x="2045376" y="3868143"/>
            <a:ext cx="3915822" cy="268959"/>
          </a:xfrm>
          <a:prstGeom prst="rect">
            <a:avLst/>
          </a:prstGeom>
        </p:spPr>
        <p:txBody>
          <a:bodyPr lIns="0" tIns="0" rIns="0" bIns="0"/>
          <a:lstStyle>
            <a:lvl1pPr marL="0" indent="0">
              <a:buFont typeface="Arial" panose="020B0604020202020204" pitchFamily="34" charset="0"/>
              <a:buNone/>
              <a:defRPr sz="2200" b="1" i="0">
                <a:solidFill>
                  <a:schemeClr val="tx1"/>
                </a:solidFill>
                <a:latin typeface="Arial" panose="020B0604020202020204" pitchFamily="34" charset="0"/>
                <a:cs typeface="Arial" panose="020B0604020202020204" pitchFamily="34" charset="0"/>
              </a:defRPr>
            </a:lvl1pPr>
          </a:lstStyle>
          <a:p>
            <a:r>
              <a:rPr lang="fr-FR"/>
              <a:t>Titre de la partie 2</a:t>
            </a:r>
          </a:p>
        </p:txBody>
      </p:sp>
      <p:sp>
        <p:nvSpPr>
          <p:cNvPr id="7" name="Holder 3">
            <a:extLst>
              <a:ext uri="{FF2B5EF4-FFF2-40B4-BE49-F238E27FC236}">
                <a16:creationId xmlns:a16="http://schemas.microsoft.com/office/drawing/2014/main" id="{02881435-575B-4E4A-8A1F-C542161CC82C}"/>
              </a:ext>
            </a:extLst>
          </p:cNvPr>
          <p:cNvSpPr>
            <a:spLocks noGrp="1"/>
          </p:cNvSpPr>
          <p:nvPr>
            <p:ph type="body" idx="18" hasCustomPrompt="1"/>
          </p:nvPr>
        </p:nvSpPr>
        <p:spPr>
          <a:xfrm>
            <a:off x="2045376" y="4284831"/>
            <a:ext cx="3915822" cy="268959"/>
          </a:xfrm>
          <a:prstGeom prst="rect">
            <a:avLst/>
          </a:prstGeom>
        </p:spPr>
        <p:txBody>
          <a:bodyPr lIns="0" tIns="0" rIns="0" bIns="0"/>
          <a:lstStyle>
            <a:lvl1pPr marL="0" indent="0">
              <a:buFont typeface="Arial" panose="020B0604020202020204" pitchFamily="34" charset="0"/>
              <a:buNone/>
              <a:defRPr sz="2200" b="1" i="0">
                <a:solidFill>
                  <a:schemeClr val="tx1"/>
                </a:solidFill>
                <a:latin typeface="Arial" panose="020B0604020202020204" pitchFamily="34" charset="0"/>
                <a:cs typeface="Arial" panose="020B0604020202020204" pitchFamily="34" charset="0"/>
              </a:defRPr>
            </a:lvl1pPr>
          </a:lstStyle>
          <a:p>
            <a:r>
              <a:rPr lang="fr-FR"/>
              <a:t>Titre de la partie 3</a:t>
            </a:r>
          </a:p>
        </p:txBody>
      </p:sp>
      <p:sp>
        <p:nvSpPr>
          <p:cNvPr id="8" name="Holder 3">
            <a:extLst>
              <a:ext uri="{FF2B5EF4-FFF2-40B4-BE49-F238E27FC236}">
                <a16:creationId xmlns:a16="http://schemas.microsoft.com/office/drawing/2014/main" id="{9F87069A-88F0-EEFA-0FC4-A2198C11E3DC}"/>
              </a:ext>
            </a:extLst>
          </p:cNvPr>
          <p:cNvSpPr>
            <a:spLocks noGrp="1"/>
          </p:cNvSpPr>
          <p:nvPr>
            <p:ph type="body" idx="19" hasCustomPrompt="1"/>
          </p:nvPr>
        </p:nvSpPr>
        <p:spPr>
          <a:xfrm>
            <a:off x="2045376" y="4713095"/>
            <a:ext cx="3915822" cy="268959"/>
          </a:xfrm>
          <a:prstGeom prst="rect">
            <a:avLst/>
          </a:prstGeom>
        </p:spPr>
        <p:txBody>
          <a:bodyPr lIns="0" tIns="0" rIns="0" bIns="0"/>
          <a:lstStyle>
            <a:lvl1pPr marL="0" indent="0">
              <a:buFont typeface="Arial" panose="020B0604020202020204" pitchFamily="34" charset="0"/>
              <a:buNone/>
              <a:defRPr sz="2200" b="1" i="0">
                <a:solidFill>
                  <a:schemeClr val="tx1"/>
                </a:solidFill>
                <a:latin typeface="Arial" panose="020B0604020202020204" pitchFamily="34" charset="0"/>
                <a:cs typeface="Arial" panose="020B0604020202020204" pitchFamily="34" charset="0"/>
              </a:defRPr>
            </a:lvl1pPr>
          </a:lstStyle>
          <a:p>
            <a:r>
              <a:rPr lang="fr-FR"/>
              <a:t>Titre de la partie 4</a:t>
            </a:r>
          </a:p>
        </p:txBody>
      </p:sp>
      <p:sp>
        <p:nvSpPr>
          <p:cNvPr id="9" name="Holder 3">
            <a:extLst>
              <a:ext uri="{FF2B5EF4-FFF2-40B4-BE49-F238E27FC236}">
                <a16:creationId xmlns:a16="http://schemas.microsoft.com/office/drawing/2014/main" id="{C72231D9-C16A-55CE-CDE9-72AC040375DB}"/>
              </a:ext>
            </a:extLst>
          </p:cNvPr>
          <p:cNvSpPr>
            <a:spLocks noGrp="1"/>
          </p:cNvSpPr>
          <p:nvPr>
            <p:ph type="body" idx="20" hasCustomPrompt="1"/>
          </p:nvPr>
        </p:nvSpPr>
        <p:spPr>
          <a:xfrm>
            <a:off x="6230802" y="3444397"/>
            <a:ext cx="3915822" cy="268959"/>
          </a:xfrm>
          <a:prstGeom prst="rect">
            <a:avLst/>
          </a:prstGeom>
        </p:spPr>
        <p:txBody>
          <a:bodyPr lIns="0" tIns="0" rIns="0" bIns="0"/>
          <a:lstStyle>
            <a:lvl1pPr marL="0" indent="0" algn="r">
              <a:buFont typeface="Arial" panose="020B0604020202020204" pitchFamily="34" charset="0"/>
              <a:buNone/>
              <a:defRPr sz="2200" b="1" i="0">
                <a:solidFill>
                  <a:schemeClr val="tx1"/>
                </a:solidFill>
                <a:latin typeface="Arial" panose="020B0604020202020204" pitchFamily="34" charset="0"/>
                <a:cs typeface="Arial" panose="020B0604020202020204" pitchFamily="34" charset="0"/>
              </a:defRPr>
            </a:lvl1pPr>
          </a:lstStyle>
          <a:p>
            <a:r>
              <a:rPr lang="fr-FR"/>
              <a:t>page XX</a:t>
            </a:r>
          </a:p>
        </p:txBody>
      </p:sp>
      <p:sp>
        <p:nvSpPr>
          <p:cNvPr id="10" name="Holder 3">
            <a:extLst>
              <a:ext uri="{FF2B5EF4-FFF2-40B4-BE49-F238E27FC236}">
                <a16:creationId xmlns:a16="http://schemas.microsoft.com/office/drawing/2014/main" id="{CEAEC117-D537-4F1B-8534-9DE13D80C1E7}"/>
              </a:ext>
            </a:extLst>
          </p:cNvPr>
          <p:cNvSpPr>
            <a:spLocks noGrp="1"/>
          </p:cNvSpPr>
          <p:nvPr>
            <p:ph type="body" idx="21" hasCustomPrompt="1"/>
          </p:nvPr>
        </p:nvSpPr>
        <p:spPr>
          <a:xfrm>
            <a:off x="6230802" y="3868143"/>
            <a:ext cx="3915822" cy="268959"/>
          </a:xfrm>
          <a:prstGeom prst="rect">
            <a:avLst/>
          </a:prstGeom>
        </p:spPr>
        <p:txBody>
          <a:bodyPr lIns="0" tIns="0" rIns="0" bIns="0"/>
          <a:lstStyle>
            <a:lvl1pPr marL="0" indent="0" algn="r">
              <a:buFont typeface="Arial" panose="020B0604020202020204" pitchFamily="34" charset="0"/>
              <a:buNone/>
              <a:defRPr sz="2200" b="1" i="0">
                <a:solidFill>
                  <a:schemeClr val="tx1"/>
                </a:solidFill>
                <a:latin typeface="Arial" panose="020B0604020202020204" pitchFamily="34" charset="0"/>
                <a:cs typeface="Arial" panose="020B0604020202020204" pitchFamily="34" charset="0"/>
              </a:defRPr>
            </a:lvl1pPr>
          </a:lstStyle>
          <a:p>
            <a:r>
              <a:rPr lang="fr-FR"/>
              <a:t>page XX</a:t>
            </a:r>
          </a:p>
        </p:txBody>
      </p:sp>
      <p:sp>
        <p:nvSpPr>
          <p:cNvPr id="11" name="Holder 3">
            <a:extLst>
              <a:ext uri="{FF2B5EF4-FFF2-40B4-BE49-F238E27FC236}">
                <a16:creationId xmlns:a16="http://schemas.microsoft.com/office/drawing/2014/main" id="{241BA5B9-28D8-AF6A-9591-0BA94160515C}"/>
              </a:ext>
            </a:extLst>
          </p:cNvPr>
          <p:cNvSpPr>
            <a:spLocks noGrp="1"/>
          </p:cNvSpPr>
          <p:nvPr>
            <p:ph type="body" idx="22" hasCustomPrompt="1"/>
          </p:nvPr>
        </p:nvSpPr>
        <p:spPr>
          <a:xfrm>
            <a:off x="6230802" y="4284831"/>
            <a:ext cx="3915822" cy="268959"/>
          </a:xfrm>
          <a:prstGeom prst="rect">
            <a:avLst/>
          </a:prstGeom>
        </p:spPr>
        <p:txBody>
          <a:bodyPr lIns="0" tIns="0" rIns="0" bIns="0"/>
          <a:lstStyle>
            <a:lvl1pPr marL="0" indent="0" algn="r">
              <a:buFont typeface="Arial" panose="020B0604020202020204" pitchFamily="34" charset="0"/>
              <a:buNone/>
              <a:defRPr sz="2200" b="1" i="0">
                <a:solidFill>
                  <a:schemeClr val="tx1"/>
                </a:solidFill>
                <a:latin typeface="Arial" panose="020B0604020202020204" pitchFamily="34" charset="0"/>
                <a:cs typeface="Arial" panose="020B0604020202020204" pitchFamily="34" charset="0"/>
              </a:defRPr>
            </a:lvl1pPr>
          </a:lstStyle>
          <a:p>
            <a:r>
              <a:rPr lang="fr-FR"/>
              <a:t>page XX</a:t>
            </a:r>
          </a:p>
        </p:txBody>
      </p:sp>
      <p:sp>
        <p:nvSpPr>
          <p:cNvPr id="12" name="Holder 3">
            <a:extLst>
              <a:ext uri="{FF2B5EF4-FFF2-40B4-BE49-F238E27FC236}">
                <a16:creationId xmlns:a16="http://schemas.microsoft.com/office/drawing/2014/main" id="{330F1CFC-E76F-4AAA-89C4-96851CB03902}"/>
              </a:ext>
            </a:extLst>
          </p:cNvPr>
          <p:cNvSpPr>
            <a:spLocks noGrp="1"/>
          </p:cNvSpPr>
          <p:nvPr>
            <p:ph type="body" idx="23" hasCustomPrompt="1"/>
          </p:nvPr>
        </p:nvSpPr>
        <p:spPr>
          <a:xfrm>
            <a:off x="6230802" y="4713095"/>
            <a:ext cx="3915822" cy="268959"/>
          </a:xfrm>
          <a:prstGeom prst="rect">
            <a:avLst/>
          </a:prstGeom>
        </p:spPr>
        <p:txBody>
          <a:bodyPr lIns="0" tIns="0" rIns="0" bIns="0"/>
          <a:lstStyle>
            <a:lvl1pPr marL="0" indent="0" algn="r">
              <a:buFont typeface="Arial" panose="020B0604020202020204" pitchFamily="34" charset="0"/>
              <a:buNone/>
              <a:defRPr sz="2200" b="1" i="0">
                <a:solidFill>
                  <a:schemeClr val="tx1"/>
                </a:solidFill>
                <a:latin typeface="Arial" panose="020B0604020202020204" pitchFamily="34" charset="0"/>
                <a:cs typeface="Arial" panose="020B0604020202020204" pitchFamily="34" charset="0"/>
              </a:defRPr>
            </a:lvl1pPr>
          </a:lstStyle>
          <a:p>
            <a:r>
              <a:rPr lang="fr-FR"/>
              <a:t>page XX</a:t>
            </a:r>
          </a:p>
        </p:txBody>
      </p:sp>
      <p:sp>
        <p:nvSpPr>
          <p:cNvPr id="14" name="Holder 3">
            <a:extLst>
              <a:ext uri="{FF2B5EF4-FFF2-40B4-BE49-F238E27FC236}">
                <a16:creationId xmlns:a16="http://schemas.microsoft.com/office/drawing/2014/main" id="{11C5F66C-E5A4-D355-EC78-D9E6D16AC43C}"/>
              </a:ext>
            </a:extLst>
          </p:cNvPr>
          <p:cNvSpPr>
            <a:spLocks noGrp="1"/>
          </p:cNvSpPr>
          <p:nvPr>
            <p:ph type="body" idx="24" hasCustomPrompt="1"/>
          </p:nvPr>
        </p:nvSpPr>
        <p:spPr>
          <a:xfrm>
            <a:off x="2045376" y="5129784"/>
            <a:ext cx="3915822" cy="268959"/>
          </a:xfrm>
          <a:prstGeom prst="rect">
            <a:avLst/>
          </a:prstGeom>
        </p:spPr>
        <p:txBody>
          <a:bodyPr lIns="0" tIns="0" rIns="0" bIns="0"/>
          <a:lstStyle>
            <a:lvl1pPr marL="0" indent="0">
              <a:buFont typeface="Arial" panose="020B0604020202020204" pitchFamily="34" charset="0"/>
              <a:buNone/>
              <a:defRPr sz="2200" b="1" i="0">
                <a:solidFill>
                  <a:schemeClr val="tx1"/>
                </a:solidFill>
                <a:latin typeface="Arial" panose="020B0604020202020204" pitchFamily="34" charset="0"/>
                <a:cs typeface="Arial" panose="020B0604020202020204" pitchFamily="34" charset="0"/>
              </a:defRPr>
            </a:lvl1pPr>
          </a:lstStyle>
          <a:p>
            <a:r>
              <a:rPr lang="fr-FR"/>
              <a:t>Titre de la partie 5</a:t>
            </a:r>
          </a:p>
        </p:txBody>
      </p:sp>
      <p:sp>
        <p:nvSpPr>
          <p:cNvPr id="15" name="Holder 3">
            <a:extLst>
              <a:ext uri="{FF2B5EF4-FFF2-40B4-BE49-F238E27FC236}">
                <a16:creationId xmlns:a16="http://schemas.microsoft.com/office/drawing/2014/main" id="{CD348C2E-815C-1054-B484-6E2CB936BD17}"/>
              </a:ext>
            </a:extLst>
          </p:cNvPr>
          <p:cNvSpPr>
            <a:spLocks noGrp="1"/>
          </p:cNvSpPr>
          <p:nvPr>
            <p:ph type="body" idx="25" hasCustomPrompt="1"/>
          </p:nvPr>
        </p:nvSpPr>
        <p:spPr>
          <a:xfrm>
            <a:off x="6230802" y="5129783"/>
            <a:ext cx="3915822" cy="268959"/>
          </a:xfrm>
          <a:prstGeom prst="rect">
            <a:avLst/>
          </a:prstGeom>
        </p:spPr>
        <p:txBody>
          <a:bodyPr lIns="0" tIns="0" rIns="0" bIns="0"/>
          <a:lstStyle>
            <a:lvl1pPr marL="0" indent="0" algn="r">
              <a:buFont typeface="Arial" panose="020B0604020202020204" pitchFamily="34" charset="0"/>
              <a:buNone/>
              <a:defRPr sz="2200" b="1" i="0">
                <a:solidFill>
                  <a:schemeClr val="tx1"/>
                </a:solidFill>
                <a:latin typeface="Arial" panose="020B0604020202020204" pitchFamily="34" charset="0"/>
                <a:cs typeface="Arial" panose="020B0604020202020204" pitchFamily="34" charset="0"/>
              </a:defRPr>
            </a:lvl1pPr>
          </a:lstStyle>
          <a:p>
            <a:r>
              <a:rPr lang="fr-FR"/>
              <a:t>page XX</a:t>
            </a:r>
          </a:p>
        </p:txBody>
      </p:sp>
      <p:pic>
        <p:nvPicPr>
          <p:cNvPr id="4" name="Image 3">
            <a:extLst>
              <a:ext uri="{FF2B5EF4-FFF2-40B4-BE49-F238E27FC236}">
                <a16:creationId xmlns:a16="http://schemas.microsoft.com/office/drawing/2014/main" id="{3E2A2B28-89C3-FB55-6878-F930A2C3F38D}"/>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5953833" y="6080285"/>
            <a:ext cx="2304341" cy="777715"/>
          </a:xfrm>
          <a:prstGeom prst="rect">
            <a:avLst/>
          </a:prstGeom>
        </p:spPr>
      </p:pic>
      <p:pic>
        <p:nvPicPr>
          <p:cNvPr id="22" name="Image 21">
            <a:extLst>
              <a:ext uri="{FF2B5EF4-FFF2-40B4-BE49-F238E27FC236}">
                <a16:creationId xmlns:a16="http://schemas.microsoft.com/office/drawing/2014/main" id="{B9ECF056-1600-ACDE-834F-740CE17DCECC}"/>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3700409" y="988750"/>
            <a:ext cx="766801" cy="709291"/>
          </a:xfrm>
          <a:prstGeom prst="rect">
            <a:avLst/>
          </a:prstGeom>
        </p:spPr>
      </p:pic>
    </p:spTree>
    <p:extLst>
      <p:ext uri="{BB962C8B-B14F-4D97-AF65-F5344CB8AC3E}">
        <p14:creationId xmlns:p14="http://schemas.microsoft.com/office/powerpoint/2010/main" val="4415494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re du document 2">
    <p:spTree>
      <p:nvGrpSpPr>
        <p:cNvPr id="1" name=""/>
        <p:cNvGrpSpPr/>
        <p:nvPr/>
      </p:nvGrpSpPr>
      <p:grpSpPr>
        <a:xfrm>
          <a:off x="0" y="0"/>
          <a:ext cx="0" cy="0"/>
          <a:chOff x="0" y="0"/>
          <a:chExt cx="0" cy="0"/>
        </a:xfrm>
      </p:grpSpPr>
      <p:sp>
        <p:nvSpPr>
          <p:cNvPr id="15" name="Espace réservé pour une image  14">
            <a:extLst>
              <a:ext uri="{FF2B5EF4-FFF2-40B4-BE49-F238E27FC236}">
                <a16:creationId xmlns:a16="http://schemas.microsoft.com/office/drawing/2014/main" id="{9A312EBA-52B9-F416-9C0C-97941412F831}"/>
              </a:ext>
            </a:extLst>
          </p:cNvPr>
          <p:cNvSpPr>
            <a:spLocks noGrp="1"/>
          </p:cNvSpPr>
          <p:nvPr>
            <p:ph type="pic" sz="quarter" idx="19"/>
          </p:nvPr>
        </p:nvSpPr>
        <p:spPr>
          <a:xfrm>
            <a:off x="0" y="1695398"/>
            <a:ext cx="4648200" cy="5194352"/>
          </a:xfrm>
          <a:prstGeom prst="rect">
            <a:avLst/>
          </a:prstGeom>
        </p:spPr>
        <p:txBody>
          <a:bodyPr/>
          <a:lstStyle>
            <a:lvl1pPr>
              <a:defRPr sz="1000">
                <a:latin typeface="Arial" panose="020B0604020202020204" pitchFamily="34" charset="0"/>
                <a:cs typeface="Arial" panose="020B0604020202020204" pitchFamily="34" charset="0"/>
              </a:defRPr>
            </a:lvl1pPr>
          </a:lstStyle>
          <a:p>
            <a:r>
              <a:rPr lang="fr-FR"/>
              <a:t>Cliquez sur l'icône pour ajouter une image</a:t>
            </a:r>
          </a:p>
        </p:txBody>
      </p:sp>
      <p:pic>
        <p:nvPicPr>
          <p:cNvPr id="4" name="Image 3">
            <a:extLst>
              <a:ext uri="{FF2B5EF4-FFF2-40B4-BE49-F238E27FC236}">
                <a16:creationId xmlns:a16="http://schemas.microsoft.com/office/drawing/2014/main" id="{30D01584-1C85-A72E-D1F8-47AB9443C67C}"/>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3507749" y="0"/>
            <a:ext cx="8712000" cy="5713648"/>
          </a:xfrm>
          <a:prstGeom prst="rect">
            <a:avLst/>
          </a:prstGeom>
        </p:spPr>
      </p:pic>
      <p:pic>
        <p:nvPicPr>
          <p:cNvPr id="11" name="Image 10">
            <a:extLst>
              <a:ext uri="{FF2B5EF4-FFF2-40B4-BE49-F238E27FC236}">
                <a16:creationId xmlns:a16="http://schemas.microsoft.com/office/drawing/2014/main" id="{AB28EAC9-B2FC-D124-0CDA-2D3F09F15D57}"/>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0"/>
            <a:ext cx="4726948" cy="1695398"/>
          </a:xfrm>
          <a:prstGeom prst="rect">
            <a:avLst/>
          </a:prstGeom>
        </p:spPr>
      </p:pic>
      <p:pic>
        <p:nvPicPr>
          <p:cNvPr id="12" name="Image 11">
            <a:extLst>
              <a:ext uri="{FF2B5EF4-FFF2-40B4-BE49-F238E27FC236}">
                <a16:creationId xmlns:a16="http://schemas.microsoft.com/office/drawing/2014/main" id="{1062C839-445C-A4D2-D941-6E718A66A527}"/>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952989" y="278483"/>
            <a:ext cx="2159000" cy="1181100"/>
          </a:xfrm>
          <a:prstGeom prst="rect">
            <a:avLst/>
          </a:prstGeom>
        </p:spPr>
      </p:pic>
      <p:sp>
        <p:nvSpPr>
          <p:cNvPr id="3" name="Espace réservé de la date 2">
            <a:extLst>
              <a:ext uri="{FF2B5EF4-FFF2-40B4-BE49-F238E27FC236}">
                <a16:creationId xmlns:a16="http://schemas.microsoft.com/office/drawing/2014/main" id="{74938933-A594-EA22-A5E9-7F5FA3426ADF}"/>
              </a:ext>
            </a:extLst>
          </p:cNvPr>
          <p:cNvSpPr>
            <a:spLocks noGrp="1"/>
          </p:cNvSpPr>
          <p:nvPr>
            <p:ph type="dt" sz="half" idx="20"/>
          </p:nvPr>
        </p:nvSpPr>
        <p:spPr>
          <a:xfrm>
            <a:off x="10527072" y="6204284"/>
            <a:ext cx="1347355" cy="142469"/>
          </a:xfrm>
        </p:spPr>
        <p:txBody>
          <a:bodyPr/>
          <a:lstStyle>
            <a:lvl1pPr>
              <a:defRPr>
                <a:solidFill>
                  <a:srgbClr val="2B2F63"/>
                </a:solidFill>
              </a:defRPr>
            </a:lvl1pPr>
          </a:lstStyle>
          <a:p>
            <a:r>
              <a:rPr lang="fr-FR"/>
              <a:t>mmmm aaaa</a:t>
            </a:r>
          </a:p>
        </p:txBody>
      </p:sp>
      <p:sp>
        <p:nvSpPr>
          <p:cNvPr id="2" name="Holder 3">
            <a:extLst>
              <a:ext uri="{FF2B5EF4-FFF2-40B4-BE49-F238E27FC236}">
                <a16:creationId xmlns:a16="http://schemas.microsoft.com/office/drawing/2014/main" id="{9B4E853D-673E-8980-FFE4-A21EB843884D}"/>
              </a:ext>
            </a:extLst>
          </p:cNvPr>
          <p:cNvSpPr>
            <a:spLocks noGrp="1"/>
          </p:cNvSpPr>
          <p:nvPr>
            <p:ph type="body" idx="14" hasCustomPrompt="1"/>
          </p:nvPr>
        </p:nvSpPr>
        <p:spPr>
          <a:xfrm>
            <a:off x="5415838" y="3843763"/>
            <a:ext cx="6776162" cy="276747"/>
          </a:xfrm>
          <a:prstGeom prst="rect">
            <a:avLst/>
          </a:prstGeom>
        </p:spPr>
        <p:txBody>
          <a:bodyPr lIns="0" tIns="0" rIns="0" bIns="0"/>
          <a:lstStyle>
            <a:lvl1pPr marL="0" indent="0">
              <a:buFont typeface="Arial" panose="020B0604020202020204" pitchFamily="34" charset="0"/>
              <a:buNone/>
              <a:defRPr sz="2000" b="0" i="0">
                <a:solidFill>
                  <a:schemeClr val="bg1"/>
                </a:solidFill>
                <a:latin typeface="Arial" panose="020B0604020202020204" pitchFamily="34" charset="0"/>
                <a:cs typeface="Arial" panose="020B0604020202020204" pitchFamily="34" charset="0"/>
              </a:defRPr>
            </a:lvl1pPr>
          </a:lstStyle>
          <a:p>
            <a:r>
              <a:rPr lang="fr-FR"/>
              <a:t>Sous-titre de la présentation</a:t>
            </a:r>
          </a:p>
        </p:txBody>
      </p:sp>
      <p:sp>
        <p:nvSpPr>
          <p:cNvPr id="5" name="Holder 3">
            <a:extLst>
              <a:ext uri="{FF2B5EF4-FFF2-40B4-BE49-F238E27FC236}">
                <a16:creationId xmlns:a16="http://schemas.microsoft.com/office/drawing/2014/main" id="{E0527108-D06A-8D78-EAD2-E49B815458DF}"/>
              </a:ext>
            </a:extLst>
          </p:cNvPr>
          <p:cNvSpPr>
            <a:spLocks noGrp="1"/>
          </p:cNvSpPr>
          <p:nvPr>
            <p:ph type="body" idx="15" hasCustomPrompt="1"/>
          </p:nvPr>
        </p:nvSpPr>
        <p:spPr>
          <a:xfrm>
            <a:off x="5415838" y="2250625"/>
            <a:ext cx="6776162" cy="1243961"/>
          </a:xfrm>
          <a:prstGeom prst="rect">
            <a:avLst/>
          </a:prstGeom>
        </p:spPr>
        <p:txBody>
          <a:bodyPr lIns="0" tIns="0" rIns="0" bIns="0"/>
          <a:lstStyle>
            <a:lvl1pPr marL="0" indent="0">
              <a:buFont typeface="Arial" panose="020B0604020202020204" pitchFamily="34" charset="0"/>
              <a:buNone/>
              <a:defRPr sz="4000" b="1" i="0">
                <a:solidFill>
                  <a:schemeClr val="bg1"/>
                </a:solidFill>
                <a:latin typeface="Arial" panose="020B0604020202020204" pitchFamily="34" charset="0"/>
                <a:cs typeface="Arial" panose="020B0604020202020204" pitchFamily="34" charset="0"/>
              </a:defRPr>
            </a:lvl1pPr>
          </a:lstStyle>
          <a:p>
            <a:r>
              <a:rPr lang="fr-FR"/>
              <a:t>Titre de la            présentation</a:t>
            </a:r>
          </a:p>
        </p:txBody>
      </p:sp>
      <p:cxnSp>
        <p:nvCxnSpPr>
          <p:cNvPr id="6" name="Connecteur droit 5">
            <a:extLst>
              <a:ext uri="{FF2B5EF4-FFF2-40B4-BE49-F238E27FC236}">
                <a16:creationId xmlns:a16="http://schemas.microsoft.com/office/drawing/2014/main" id="{42572D37-F802-B661-9CB6-60102B309F86}"/>
              </a:ext>
            </a:extLst>
          </p:cNvPr>
          <p:cNvCxnSpPr>
            <a:cxnSpLocks/>
          </p:cNvCxnSpPr>
          <p:nvPr userDrawn="1"/>
        </p:nvCxnSpPr>
        <p:spPr>
          <a:xfrm>
            <a:off x="5485288" y="3669174"/>
            <a:ext cx="2984011" cy="0"/>
          </a:xfrm>
          <a:prstGeom prst="line">
            <a:avLst/>
          </a:prstGeom>
          <a:ln w="76200" cap="rnd">
            <a:solidFill>
              <a:srgbClr val="2B2F63"/>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0934285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re partie">
    <p:spTree>
      <p:nvGrpSpPr>
        <p:cNvPr id="1" name=""/>
        <p:cNvGrpSpPr/>
        <p:nvPr/>
      </p:nvGrpSpPr>
      <p:grpSpPr>
        <a:xfrm>
          <a:off x="0" y="0"/>
          <a:ext cx="0" cy="0"/>
          <a:chOff x="0" y="0"/>
          <a:chExt cx="0" cy="0"/>
        </a:xfrm>
      </p:grpSpPr>
      <p:sp>
        <p:nvSpPr>
          <p:cNvPr id="2" name="Rectangle : coins arrondis 1">
            <a:extLst>
              <a:ext uri="{FF2B5EF4-FFF2-40B4-BE49-F238E27FC236}">
                <a16:creationId xmlns:a16="http://schemas.microsoft.com/office/drawing/2014/main" id="{6CA2097A-F67E-C3A0-F3CC-50D563954E17}"/>
              </a:ext>
            </a:extLst>
          </p:cNvPr>
          <p:cNvSpPr/>
          <p:nvPr userDrawn="1"/>
        </p:nvSpPr>
        <p:spPr>
          <a:xfrm>
            <a:off x="224863" y="230649"/>
            <a:ext cx="11742274" cy="6396702"/>
          </a:xfrm>
          <a:prstGeom prst="roundRect">
            <a:avLst>
              <a:gd name="adj" fmla="val 548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Rectangle : avec coins arrondis en haut 2">
            <a:extLst>
              <a:ext uri="{FF2B5EF4-FFF2-40B4-BE49-F238E27FC236}">
                <a16:creationId xmlns:a16="http://schemas.microsoft.com/office/drawing/2014/main" id="{328A31EB-9388-B8B1-6479-DC841AEC7B1C}"/>
              </a:ext>
            </a:extLst>
          </p:cNvPr>
          <p:cNvSpPr/>
          <p:nvPr userDrawn="1"/>
        </p:nvSpPr>
        <p:spPr>
          <a:xfrm rot="5400000">
            <a:off x="1350523" y="-354163"/>
            <a:ext cx="1377795" cy="4078840"/>
          </a:xfrm>
          <a:prstGeom prst="round2SameRect">
            <a:avLst>
              <a:gd name="adj1" fmla="val 50000"/>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Holder 3">
            <a:extLst>
              <a:ext uri="{FF2B5EF4-FFF2-40B4-BE49-F238E27FC236}">
                <a16:creationId xmlns:a16="http://schemas.microsoft.com/office/drawing/2014/main" id="{F1395C83-06F3-87FA-5174-91FC81329B74}"/>
              </a:ext>
            </a:extLst>
          </p:cNvPr>
          <p:cNvSpPr>
            <a:spLocks noGrp="1"/>
          </p:cNvSpPr>
          <p:nvPr>
            <p:ph type="body" idx="30" hasCustomPrompt="1"/>
          </p:nvPr>
        </p:nvSpPr>
        <p:spPr>
          <a:xfrm>
            <a:off x="2242680" y="996359"/>
            <a:ext cx="1355727" cy="1097617"/>
          </a:xfrm>
          <a:prstGeom prst="rect">
            <a:avLst/>
          </a:prstGeom>
        </p:spPr>
        <p:txBody>
          <a:bodyPr lIns="0" tIns="0" rIns="0" bIns="0">
            <a:noAutofit/>
          </a:bodyPr>
          <a:lstStyle>
            <a:lvl1pPr marL="0" indent="0">
              <a:buFont typeface="Arial" panose="020B0604020202020204" pitchFamily="34" charset="0"/>
              <a:buNone/>
              <a:defRPr sz="9600" b="1" i="0">
                <a:solidFill>
                  <a:schemeClr val="accent2"/>
                </a:solidFill>
                <a:latin typeface="Arial" panose="020B0604020202020204" pitchFamily="34" charset="0"/>
                <a:cs typeface="Arial" panose="020B0604020202020204" pitchFamily="34" charset="0"/>
              </a:defRPr>
            </a:lvl1pPr>
          </a:lstStyle>
          <a:p>
            <a:r>
              <a:rPr lang="fr-FR"/>
              <a:t>01</a:t>
            </a:r>
          </a:p>
        </p:txBody>
      </p:sp>
      <p:pic>
        <p:nvPicPr>
          <p:cNvPr id="11" name="Image 10">
            <a:extLst>
              <a:ext uri="{FF2B5EF4-FFF2-40B4-BE49-F238E27FC236}">
                <a16:creationId xmlns:a16="http://schemas.microsoft.com/office/drawing/2014/main" id="{B7345551-C6A9-B11D-787D-1A42AE231FE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174992" y="1240857"/>
            <a:ext cx="774192" cy="716128"/>
          </a:xfrm>
          <a:prstGeom prst="rect">
            <a:avLst/>
          </a:prstGeom>
        </p:spPr>
      </p:pic>
      <p:sp>
        <p:nvSpPr>
          <p:cNvPr id="4" name="Holder 3">
            <a:extLst>
              <a:ext uri="{FF2B5EF4-FFF2-40B4-BE49-F238E27FC236}">
                <a16:creationId xmlns:a16="http://schemas.microsoft.com/office/drawing/2014/main" id="{59EF3E73-FE24-292C-5EC2-21B805C22BDC}"/>
              </a:ext>
            </a:extLst>
          </p:cNvPr>
          <p:cNvSpPr>
            <a:spLocks noGrp="1"/>
          </p:cNvSpPr>
          <p:nvPr>
            <p:ph type="body" idx="14" hasCustomPrompt="1"/>
          </p:nvPr>
        </p:nvSpPr>
        <p:spPr>
          <a:xfrm>
            <a:off x="2037995" y="4664673"/>
            <a:ext cx="6776162" cy="462301"/>
          </a:xfrm>
          <a:prstGeom prst="rect">
            <a:avLst/>
          </a:prstGeom>
        </p:spPr>
        <p:txBody>
          <a:bodyPr lIns="0" tIns="0" rIns="0" bIns="0">
            <a:noAutofit/>
          </a:bodyPr>
          <a:lstStyle>
            <a:lvl1pPr marL="0" indent="0">
              <a:buFont typeface="Arial" panose="020B0604020202020204" pitchFamily="34" charset="0"/>
              <a:buNone/>
              <a:defRPr sz="2800" b="0" i="0">
                <a:solidFill>
                  <a:srgbClr val="212950"/>
                </a:solidFill>
                <a:latin typeface="Arial" panose="020B0604020202020204" pitchFamily="34" charset="0"/>
                <a:cs typeface="Arial" panose="020B0604020202020204" pitchFamily="34" charset="0"/>
              </a:defRPr>
            </a:lvl1pPr>
          </a:lstStyle>
          <a:p>
            <a:r>
              <a:rPr lang="fr-FR"/>
              <a:t>Sous-titre de la présentation</a:t>
            </a:r>
          </a:p>
        </p:txBody>
      </p:sp>
      <p:sp>
        <p:nvSpPr>
          <p:cNvPr id="6" name="Holder 3">
            <a:extLst>
              <a:ext uri="{FF2B5EF4-FFF2-40B4-BE49-F238E27FC236}">
                <a16:creationId xmlns:a16="http://schemas.microsoft.com/office/drawing/2014/main" id="{AB0C4BB0-74F1-43A3-7FEE-C82F16751CB9}"/>
              </a:ext>
            </a:extLst>
          </p:cNvPr>
          <p:cNvSpPr>
            <a:spLocks noGrp="1"/>
          </p:cNvSpPr>
          <p:nvPr>
            <p:ph type="body" idx="15" hasCustomPrompt="1"/>
          </p:nvPr>
        </p:nvSpPr>
        <p:spPr>
          <a:xfrm>
            <a:off x="2037995" y="3197842"/>
            <a:ext cx="6776162" cy="1105449"/>
          </a:xfrm>
          <a:prstGeom prst="rect">
            <a:avLst/>
          </a:prstGeom>
        </p:spPr>
        <p:txBody>
          <a:bodyPr lIns="0" tIns="0" rIns="0" bIns="0"/>
          <a:lstStyle>
            <a:lvl1pPr marL="0" indent="0">
              <a:buFont typeface="Arial" panose="020B0604020202020204" pitchFamily="34" charset="0"/>
              <a:buNone/>
              <a:defRPr sz="4000" b="1" i="0">
                <a:solidFill>
                  <a:srgbClr val="212950"/>
                </a:solidFill>
                <a:latin typeface="Arial" panose="020B0604020202020204" pitchFamily="34" charset="0"/>
                <a:cs typeface="Arial" panose="020B0604020202020204" pitchFamily="34" charset="0"/>
              </a:defRPr>
            </a:lvl1pPr>
          </a:lstStyle>
          <a:p>
            <a:r>
              <a:rPr lang="fr-FR"/>
              <a:t>Titre de la          présentation</a:t>
            </a:r>
          </a:p>
        </p:txBody>
      </p:sp>
      <p:cxnSp>
        <p:nvCxnSpPr>
          <p:cNvPr id="8" name="Connecteur droit 7">
            <a:extLst>
              <a:ext uri="{FF2B5EF4-FFF2-40B4-BE49-F238E27FC236}">
                <a16:creationId xmlns:a16="http://schemas.microsoft.com/office/drawing/2014/main" id="{E90D9CA0-5D82-412D-F8DA-312AB386A131}"/>
              </a:ext>
            </a:extLst>
          </p:cNvPr>
          <p:cNvCxnSpPr/>
          <p:nvPr userDrawn="1"/>
        </p:nvCxnSpPr>
        <p:spPr>
          <a:xfrm>
            <a:off x="2037995" y="4477870"/>
            <a:ext cx="409370" cy="0"/>
          </a:xfrm>
          <a:prstGeom prst="line">
            <a:avLst/>
          </a:prstGeom>
          <a:ln w="76200" cap="rnd"/>
        </p:spPr>
        <p:style>
          <a:lnRef idx="2">
            <a:schemeClr val="accent2"/>
          </a:lnRef>
          <a:fillRef idx="0">
            <a:schemeClr val="accent2"/>
          </a:fillRef>
          <a:effectRef idx="1">
            <a:schemeClr val="accent2"/>
          </a:effectRef>
          <a:fontRef idx="minor">
            <a:schemeClr val="tx1"/>
          </a:fontRef>
        </p:style>
      </p:cxnSp>
      <p:pic>
        <p:nvPicPr>
          <p:cNvPr id="5" name="Image 4">
            <a:extLst>
              <a:ext uri="{FF2B5EF4-FFF2-40B4-BE49-F238E27FC236}">
                <a16:creationId xmlns:a16="http://schemas.microsoft.com/office/drawing/2014/main" id="{33CC0E9F-7A71-2686-7C52-0F4510447B00}"/>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rot="16200000">
            <a:off x="10650972" y="3914433"/>
            <a:ext cx="2304341" cy="777715"/>
          </a:xfrm>
          <a:prstGeom prst="rect">
            <a:avLst/>
          </a:prstGeom>
        </p:spPr>
      </p:pic>
      <p:pic>
        <p:nvPicPr>
          <p:cNvPr id="15" name="Image 14">
            <a:extLst>
              <a:ext uri="{FF2B5EF4-FFF2-40B4-BE49-F238E27FC236}">
                <a16:creationId xmlns:a16="http://schemas.microsoft.com/office/drawing/2014/main" id="{13B0D6C5-26AC-1B58-6215-FA7AC51C5BBA}"/>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l="-1"/>
          <a:stretch/>
        </p:blipFill>
        <p:spPr>
          <a:xfrm>
            <a:off x="6776140" y="230649"/>
            <a:ext cx="5190997" cy="3974530"/>
          </a:xfrm>
          <a:prstGeom prst="rect">
            <a:avLst/>
          </a:prstGeom>
        </p:spPr>
      </p:pic>
      <p:pic>
        <p:nvPicPr>
          <p:cNvPr id="20" name="Image 19" descr="Une image contenant store&#10;&#10;Description générée automatiquement">
            <a:extLst>
              <a:ext uri="{FF2B5EF4-FFF2-40B4-BE49-F238E27FC236}">
                <a16:creationId xmlns:a16="http://schemas.microsoft.com/office/drawing/2014/main" id="{3AC61306-A979-8106-F0F1-6751B80393C4}"/>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6551277" y="996359"/>
            <a:ext cx="774194" cy="716129"/>
          </a:xfrm>
          <a:prstGeom prst="rect">
            <a:avLst/>
          </a:prstGeom>
        </p:spPr>
      </p:pic>
    </p:spTree>
    <p:extLst>
      <p:ext uri="{BB962C8B-B14F-4D97-AF65-F5344CB8AC3E}">
        <p14:creationId xmlns:p14="http://schemas.microsoft.com/office/powerpoint/2010/main" val="331611168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4_Titre partie">
    <p:spTree>
      <p:nvGrpSpPr>
        <p:cNvPr id="1" name=""/>
        <p:cNvGrpSpPr/>
        <p:nvPr/>
      </p:nvGrpSpPr>
      <p:grpSpPr>
        <a:xfrm>
          <a:off x="0" y="0"/>
          <a:ext cx="0" cy="0"/>
          <a:chOff x="0" y="0"/>
          <a:chExt cx="0" cy="0"/>
        </a:xfrm>
      </p:grpSpPr>
      <p:sp>
        <p:nvSpPr>
          <p:cNvPr id="2" name="Rectangle : coins arrondis 1">
            <a:extLst>
              <a:ext uri="{FF2B5EF4-FFF2-40B4-BE49-F238E27FC236}">
                <a16:creationId xmlns:a16="http://schemas.microsoft.com/office/drawing/2014/main" id="{6CA2097A-F67E-C3A0-F3CC-50D563954E17}"/>
              </a:ext>
            </a:extLst>
          </p:cNvPr>
          <p:cNvSpPr/>
          <p:nvPr userDrawn="1"/>
        </p:nvSpPr>
        <p:spPr>
          <a:xfrm>
            <a:off x="224863" y="230649"/>
            <a:ext cx="11742274" cy="6396702"/>
          </a:xfrm>
          <a:prstGeom prst="roundRect">
            <a:avLst>
              <a:gd name="adj" fmla="val 548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Rectangle : avec coins arrondis en haut 2">
            <a:extLst>
              <a:ext uri="{FF2B5EF4-FFF2-40B4-BE49-F238E27FC236}">
                <a16:creationId xmlns:a16="http://schemas.microsoft.com/office/drawing/2014/main" id="{328A31EB-9388-B8B1-6479-DC841AEC7B1C}"/>
              </a:ext>
            </a:extLst>
          </p:cNvPr>
          <p:cNvSpPr/>
          <p:nvPr userDrawn="1"/>
        </p:nvSpPr>
        <p:spPr>
          <a:xfrm rot="5400000">
            <a:off x="1350523" y="-354163"/>
            <a:ext cx="1377795" cy="4078840"/>
          </a:xfrm>
          <a:prstGeom prst="round2SameRect">
            <a:avLst>
              <a:gd name="adj1" fmla="val 50000"/>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Holder 3">
            <a:extLst>
              <a:ext uri="{FF2B5EF4-FFF2-40B4-BE49-F238E27FC236}">
                <a16:creationId xmlns:a16="http://schemas.microsoft.com/office/drawing/2014/main" id="{F1395C83-06F3-87FA-5174-91FC81329B74}"/>
              </a:ext>
            </a:extLst>
          </p:cNvPr>
          <p:cNvSpPr>
            <a:spLocks noGrp="1"/>
          </p:cNvSpPr>
          <p:nvPr>
            <p:ph type="body" idx="30" hasCustomPrompt="1"/>
          </p:nvPr>
        </p:nvSpPr>
        <p:spPr>
          <a:xfrm>
            <a:off x="2242680" y="996359"/>
            <a:ext cx="1355727" cy="1097617"/>
          </a:xfrm>
          <a:prstGeom prst="rect">
            <a:avLst/>
          </a:prstGeom>
        </p:spPr>
        <p:txBody>
          <a:bodyPr lIns="0" tIns="0" rIns="0" bIns="0">
            <a:noAutofit/>
          </a:bodyPr>
          <a:lstStyle>
            <a:lvl1pPr marL="0" indent="0">
              <a:buFont typeface="Arial" panose="020B0604020202020204" pitchFamily="34" charset="0"/>
              <a:buNone/>
              <a:defRPr sz="9600" b="1" i="0">
                <a:solidFill>
                  <a:schemeClr val="accent3"/>
                </a:solidFill>
                <a:latin typeface="Arial" panose="020B0604020202020204" pitchFamily="34" charset="0"/>
                <a:cs typeface="Arial" panose="020B0604020202020204" pitchFamily="34" charset="0"/>
              </a:defRPr>
            </a:lvl1pPr>
          </a:lstStyle>
          <a:p>
            <a:r>
              <a:rPr lang="fr-FR"/>
              <a:t>01</a:t>
            </a:r>
          </a:p>
        </p:txBody>
      </p:sp>
      <p:pic>
        <p:nvPicPr>
          <p:cNvPr id="11" name="Image 10">
            <a:extLst>
              <a:ext uri="{FF2B5EF4-FFF2-40B4-BE49-F238E27FC236}">
                <a16:creationId xmlns:a16="http://schemas.microsoft.com/office/drawing/2014/main" id="{B7345551-C6A9-B11D-787D-1A42AE231FE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174992" y="1240857"/>
            <a:ext cx="774192" cy="716128"/>
          </a:xfrm>
          <a:prstGeom prst="rect">
            <a:avLst/>
          </a:prstGeom>
        </p:spPr>
      </p:pic>
      <p:sp>
        <p:nvSpPr>
          <p:cNvPr id="4" name="Holder 3">
            <a:extLst>
              <a:ext uri="{FF2B5EF4-FFF2-40B4-BE49-F238E27FC236}">
                <a16:creationId xmlns:a16="http://schemas.microsoft.com/office/drawing/2014/main" id="{59EF3E73-FE24-292C-5EC2-21B805C22BDC}"/>
              </a:ext>
            </a:extLst>
          </p:cNvPr>
          <p:cNvSpPr>
            <a:spLocks noGrp="1"/>
          </p:cNvSpPr>
          <p:nvPr>
            <p:ph type="body" idx="14" hasCustomPrompt="1"/>
          </p:nvPr>
        </p:nvSpPr>
        <p:spPr>
          <a:xfrm>
            <a:off x="2037995" y="4867873"/>
            <a:ext cx="6776162" cy="462301"/>
          </a:xfrm>
          <a:prstGeom prst="rect">
            <a:avLst/>
          </a:prstGeom>
        </p:spPr>
        <p:txBody>
          <a:bodyPr lIns="0" tIns="0" rIns="0" bIns="0">
            <a:noAutofit/>
          </a:bodyPr>
          <a:lstStyle>
            <a:lvl1pPr marL="0" indent="0">
              <a:buFont typeface="Arial" panose="020B0604020202020204" pitchFamily="34" charset="0"/>
              <a:buNone/>
              <a:defRPr sz="2800" b="0" i="0">
                <a:solidFill>
                  <a:schemeClr val="bg1"/>
                </a:solidFill>
                <a:latin typeface="Arial" panose="020B0604020202020204" pitchFamily="34" charset="0"/>
                <a:cs typeface="Arial" panose="020B0604020202020204" pitchFamily="34" charset="0"/>
              </a:defRPr>
            </a:lvl1pPr>
          </a:lstStyle>
          <a:p>
            <a:r>
              <a:rPr lang="fr-FR"/>
              <a:t>Sous-titre de la présentation</a:t>
            </a:r>
          </a:p>
        </p:txBody>
      </p:sp>
      <p:sp>
        <p:nvSpPr>
          <p:cNvPr id="6" name="Holder 3">
            <a:extLst>
              <a:ext uri="{FF2B5EF4-FFF2-40B4-BE49-F238E27FC236}">
                <a16:creationId xmlns:a16="http://schemas.microsoft.com/office/drawing/2014/main" id="{AB0C4BB0-74F1-43A3-7FEE-C82F16751CB9}"/>
              </a:ext>
            </a:extLst>
          </p:cNvPr>
          <p:cNvSpPr>
            <a:spLocks noGrp="1"/>
          </p:cNvSpPr>
          <p:nvPr>
            <p:ph type="body" idx="15" hasCustomPrompt="1"/>
          </p:nvPr>
        </p:nvSpPr>
        <p:spPr>
          <a:xfrm>
            <a:off x="2037995" y="3401042"/>
            <a:ext cx="6776162" cy="1105449"/>
          </a:xfrm>
          <a:prstGeom prst="rect">
            <a:avLst/>
          </a:prstGeom>
        </p:spPr>
        <p:txBody>
          <a:bodyPr lIns="0" tIns="0" rIns="0" bIns="0"/>
          <a:lstStyle>
            <a:lvl1pPr marL="0" indent="0">
              <a:buFont typeface="Arial" panose="020B0604020202020204" pitchFamily="34" charset="0"/>
              <a:buNone/>
              <a:defRPr sz="4000" b="1" i="0">
                <a:solidFill>
                  <a:schemeClr val="bg1"/>
                </a:solidFill>
                <a:latin typeface="Arial" panose="020B0604020202020204" pitchFamily="34" charset="0"/>
                <a:cs typeface="Arial" panose="020B0604020202020204" pitchFamily="34" charset="0"/>
              </a:defRPr>
            </a:lvl1pPr>
          </a:lstStyle>
          <a:p>
            <a:r>
              <a:rPr lang="fr-FR"/>
              <a:t>Titre de la          présentation</a:t>
            </a:r>
          </a:p>
        </p:txBody>
      </p:sp>
      <p:cxnSp>
        <p:nvCxnSpPr>
          <p:cNvPr id="8" name="Connecteur droit 7">
            <a:extLst>
              <a:ext uri="{FF2B5EF4-FFF2-40B4-BE49-F238E27FC236}">
                <a16:creationId xmlns:a16="http://schemas.microsoft.com/office/drawing/2014/main" id="{E90D9CA0-5D82-412D-F8DA-312AB386A131}"/>
              </a:ext>
            </a:extLst>
          </p:cNvPr>
          <p:cNvCxnSpPr/>
          <p:nvPr userDrawn="1"/>
        </p:nvCxnSpPr>
        <p:spPr>
          <a:xfrm>
            <a:off x="2037995" y="4681070"/>
            <a:ext cx="409370" cy="0"/>
          </a:xfrm>
          <a:prstGeom prst="line">
            <a:avLst/>
          </a:prstGeom>
          <a:ln w="76200" cap="rnd">
            <a:solidFill>
              <a:srgbClr val="F9B401"/>
            </a:solidFill>
          </a:ln>
        </p:spPr>
        <p:style>
          <a:lnRef idx="2">
            <a:schemeClr val="accent2"/>
          </a:lnRef>
          <a:fillRef idx="0">
            <a:schemeClr val="accent2"/>
          </a:fillRef>
          <a:effectRef idx="1">
            <a:schemeClr val="accent2"/>
          </a:effectRef>
          <a:fontRef idx="minor">
            <a:schemeClr val="tx1"/>
          </a:fontRef>
        </p:style>
      </p:cxnSp>
      <p:pic>
        <p:nvPicPr>
          <p:cNvPr id="5" name="Image 4">
            <a:extLst>
              <a:ext uri="{FF2B5EF4-FFF2-40B4-BE49-F238E27FC236}">
                <a16:creationId xmlns:a16="http://schemas.microsoft.com/office/drawing/2014/main" id="{33CC0E9F-7A71-2686-7C52-0F4510447B00}"/>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rot="16200000">
            <a:off x="10650972" y="3914433"/>
            <a:ext cx="2304341" cy="777715"/>
          </a:xfrm>
          <a:prstGeom prst="rect">
            <a:avLst/>
          </a:prstGeom>
        </p:spPr>
      </p:pic>
      <p:pic>
        <p:nvPicPr>
          <p:cNvPr id="15" name="Image 14">
            <a:extLst>
              <a:ext uri="{FF2B5EF4-FFF2-40B4-BE49-F238E27FC236}">
                <a16:creationId xmlns:a16="http://schemas.microsoft.com/office/drawing/2014/main" id="{13B0D6C5-26AC-1B58-6215-FA7AC51C5BBA}"/>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l="-1"/>
          <a:stretch/>
        </p:blipFill>
        <p:spPr>
          <a:xfrm>
            <a:off x="6776140" y="230649"/>
            <a:ext cx="5190997" cy="3974530"/>
          </a:xfrm>
          <a:prstGeom prst="rect">
            <a:avLst/>
          </a:prstGeom>
        </p:spPr>
      </p:pic>
      <p:pic>
        <p:nvPicPr>
          <p:cNvPr id="7" name="Image 6">
            <a:extLst>
              <a:ext uri="{FF2B5EF4-FFF2-40B4-BE49-F238E27FC236}">
                <a16:creationId xmlns:a16="http://schemas.microsoft.com/office/drawing/2014/main" id="{DA4C8942-93FE-4CBC-345C-3DE125F0CAB6}"/>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6551277" y="989891"/>
            <a:ext cx="781186" cy="722597"/>
          </a:xfrm>
          <a:prstGeom prst="rect">
            <a:avLst/>
          </a:prstGeom>
        </p:spPr>
      </p:pic>
    </p:spTree>
    <p:extLst>
      <p:ext uri="{BB962C8B-B14F-4D97-AF65-F5344CB8AC3E}">
        <p14:creationId xmlns:p14="http://schemas.microsoft.com/office/powerpoint/2010/main" val="394561831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Titre partie">
    <p:spTree>
      <p:nvGrpSpPr>
        <p:cNvPr id="1" name=""/>
        <p:cNvGrpSpPr/>
        <p:nvPr/>
      </p:nvGrpSpPr>
      <p:grpSpPr>
        <a:xfrm>
          <a:off x="0" y="0"/>
          <a:ext cx="0" cy="0"/>
          <a:chOff x="0" y="0"/>
          <a:chExt cx="0" cy="0"/>
        </a:xfrm>
      </p:grpSpPr>
      <p:pic>
        <p:nvPicPr>
          <p:cNvPr id="10" name="Image 9">
            <a:extLst>
              <a:ext uri="{FF2B5EF4-FFF2-40B4-BE49-F238E27FC236}">
                <a16:creationId xmlns:a16="http://schemas.microsoft.com/office/drawing/2014/main" id="{712DF634-F5F0-EF0D-C3BC-58A3E5E8F34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40103" y="223138"/>
            <a:ext cx="11742274" cy="6404877"/>
          </a:xfrm>
          <a:prstGeom prst="rect">
            <a:avLst/>
          </a:prstGeom>
        </p:spPr>
      </p:pic>
      <p:sp>
        <p:nvSpPr>
          <p:cNvPr id="3" name="Rectangle : avec coins arrondis en haut 2">
            <a:extLst>
              <a:ext uri="{FF2B5EF4-FFF2-40B4-BE49-F238E27FC236}">
                <a16:creationId xmlns:a16="http://schemas.microsoft.com/office/drawing/2014/main" id="{328A31EB-9388-B8B1-6479-DC841AEC7B1C}"/>
              </a:ext>
            </a:extLst>
          </p:cNvPr>
          <p:cNvSpPr/>
          <p:nvPr userDrawn="1"/>
        </p:nvSpPr>
        <p:spPr>
          <a:xfrm rot="5400000">
            <a:off x="1350523" y="-354163"/>
            <a:ext cx="1377795" cy="4078840"/>
          </a:xfrm>
          <a:prstGeom prst="round2SameRect">
            <a:avLst>
              <a:gd name="adj1" fmla="val 50000"/>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Holder 3">
            <a:extLst>
              <a:ext uri="{FF2B5EF4-FFF2-40B4-BE49-F238E27FC236}">
                <a16:creationId xmlns:a16="http://schemas.microsoft.com/office/drawing/2014/main" id="{F1395C83-06F3-87FA-5174-91FC81329B74}"/>
              </a:ext>
            </a:extLst>
          </p:cNvPr>
          <p:cNvSpPr>
            <a:spLocks noGrp="1"/>
          </p:cNvSpPr>
          <p:nvPr>
            <p:ph type="body" idx="30" hasCustomPrompt="1"/>
          </p:nvPr>
        </p:nvSpPr>
        <p:spPr>
          <a:xfrm>
            <a:off x="2242680" y="996359"/>
            <a:ext cx="1355727" cy="1097617"/>
          </a:xfrm>
          <a:prstGeom prst="rect">
            <a:avLst/>
          </a:prstGeom>
        </p:spPr>
        <p:txBody>
          <a:bodyPr lIns="0" tIns="0" rIns="0" bIns="0">
            <a:noAutofit/>
          </a:bodyPr>
          <a:lstStyle>
            <a:lvl1pPr marL="0" indent="0">
              <a:buFont typeface="Arial" panose="020B0604020202020204" pitchFamily="34" charset="0"/>
              <a:buNone/>
              <a:defRPr sz="9600" b="1" i="0">
                <a:solidFill>
                  <a:schemeClr val="accent2"/>
                </a:solidFill>
                <a:latin typeface="Arial" panose="020B0604020202020204" pitchFamily="34" charset="0"/>
                <a:cs typeface="Arial" panose="020B0604020202020204" pitchFamily="34" charset="0"/>
              </a:defRPr>
            </a:lvl1pPr>
          </a:lstStyle>
          <a:p>
            <a:r>
              <a:rPr lang="fr-FR"/>
              <a:t>01</a:t>
            </a:r>
          </a:p>
        </p:txBody>
      </p:sp>
      <p:pic>
        <p:nvPicPr>
          <p:cNvPr id="11" name="Image 10">
            <a:extLst>
              <a:ext uri="{FF2B5EF4-FFF2-40B4-BE49-F238E27FC236}">
                <a16:creationId xmlns:a16="http://schemas.microsoft.com/office/drawing/2014/main" id="{B7345551-C6A9-B11D-787D-1A42AE231FE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580632" y="996359"/>
            <a:ext cx="774192" cy="716128"/>
          </a:xfrm>
          <a:prstGeom prst="rect">
            <a:avLst/>
          </a:prstGeom>
        </p:spPr>
      </p:pic>
      <p:sp>
        <p:nvSpPr>
          <p:cNvPr id="4" name="Holder 3">
            <a:extLst>
              <a:ext uri="{FF2B5EF4-FFF2-40B4-BE49-F238E27FC236}">
                <a16:creationId xmlns:a16="http://schemas.microsoft.com/office/drawing/2014/main" id="{59EF3E73-FE24-292C-5EC2-21B805C22BDC}"/>
              </a:ext>
            </a:extLst>
          </p:cNvPr>
          <p:cNvSpPr>
            <a:spLocks noGrp="1"/>
          </p:cNvSpPr>
          <p:nvPr>
            <p:ph type="body" idx="14" hasCustomPrompt="1"/>
          </p:nvPr>
        </p:nvSpPr>
        <p:spPr>
          <a:xfrm>
            <a:off x="2037995" y="4664673"/>
            <a:ext cx="6776162" cy="462301"/>
          </a:xfrm>
          <a:prstGeom prst="rect">
            <a:avLst/>
          </a:prstGeom>
        </p:spPr>
        <p:txBody>
          <a:bodyPr lIns="0" tIns="0" rIns="0" bIns="0">
            <a:noAutofit/>
          </a:bodyPr>
          <a:lstStyle>
            <a:lvl1pPr marL="0" indent="0">
              <a:buFont typeface="Arial" panose="020B0604020202020204" pitchFamily="34" charset="0"/>
              <a:buNone/>
              <a:defRPr sz="2800" b="0" i="0">
                <a:solidFill>
                  <a:srgbClr val="212950"/>
                </a:solidFill>
                <a:latin typeface="Arial" panose="020B0604020202020204" pitchFamily="34" charset="0"/>
                <a:cs typeface="Arial" panose="020B0604020202020204" pitchFamily="34" charset="0"/>
              </a:defRPr>
            </a:lvl1pPr>
          </a:lstStyle>
          <a:p>
            <a:r>
              <a:rPr lang="fr-FR"/>
              <a:t>Sous-titre de la présentation</a:t>
            </a:r>
          </a:p>
        </p:txBody>
      </p:sp>
      <p:sp>
        <p:nvSpPr>
          <p:cNvPr id="6" name="Holder 3">
            <a:extLst>
              <a:ext uri="{FF2B5EF4-FFF2-40B4-BE49-F238E27FC236}">
                <a16:creationId xmlns:a16="http://schemas.microsoft.com/office/drawing/2014/main" id="{AB0C4BB0-74F1-43A3-7FEE-C82F16751CB9}"/>
              </a:ext>
            </a:extLst>
          </p:cNvPr>
          <p:cNvSpPr>
            <a:spLocks noGrp="1"/>
          </p:cNvSpPr>
          <p:nvPr>
            <p:ph type="body" idx="15" hasCustomPrompt="1"/>
          </p:nvPr>
        </p:nvSpPr>
        <p:spPr>
          <a:xfrm>
            <a:off x="2037995" y="3197842"/>
            <a:ext cx="6776162" cy="1105449"/>
          </a:xfrm>
          <a:prstGeom prst="rect">
            <a:avLst/>
          </a:prstGeom>
        </p:spPr>
        <p:txBody>
          <a:bodyPr lIns="0" tIns="0" rIns="0" bIns="0"/>
          <a:lstStyle>
            <a:lvl1pPr marL="0" indent="0">
              <a:buFont typeface="Arial" panose="020B0604020202020204" pitchFamily="34" charset="0"/>
              <a:buNone/>
              <a:defRPr sz="4000" b="1" i="0">
                <a:solidFill>
                  <a:srgbClr val="212950"/>
                </a:solidFill>
                <a:latin typeface="Arial" panose="020B0604020202020204" pitchFamily="34" charset="0"/>
                <a:cs typeface="Arial" panose="020B0604020202020204" pitchFamily="34" charset="0"/>
              </a:defRPr>
            </a:lvl1pPr>
          </a:lstStyle>
          <a:p>
            <a:r>
              <a:rPr lang="fr-FR"/>
              <a:t>Titre de la          présentation</a:t>
            </a:r>
          </a:p>
        </p:txBody>
      </p:sp>
      <p:cxnSp>
        <p:nvCxnSpPr>
          <p:cNvPr id="8" name="Connecteur droit 7">
            <a:extLst>
              <a:ext uri="{FF2B5EF4-FFF2-40B4-BE49-F238E27FC236}">
                <a16:creationId xmlns:a16="http://schemas.microsoft.com/office/drawing/2014/main" id="{E90D9CA0-5D82-412D-F8DA-312AB386A131}"/>
              </a:ext>
            </a:extLst>
          </p:cNvPr>
          <p:cNvCxnSpPr/>
          <p:nvPr userDrawn="1"/>
        </p:nvCxnSpPr>
        <p:spPr>
          <a:xfrm>
            <a:off x="2037995" y="4477870"/>
            <a:ext cx="409370" cy="0"/>
          </a:xfrm>
          <a:prstGeom prst="line">
            <a:avLst/>
          </a:prstGeom>
          <a:ln w="76200" cap="rnd">
            <a:solidFill>
              <a:schemeClr val="accent1"/>
            </a:solidFill>
          </a:ln>
        </p:spPr>
        <p:style>
          <a:lnRef idx="2">
            <a:schemeClr val="accent2"/>
          </a:lnRef>
          <a:fillRef idx="0">
            <a:schemeClr val="accent2"/>
          </a:fillRef>
          <a:effectRef idx="1">
            <a:schemeClr val="accent2"/>
          </a:effectRef>
          <a:fontRef idx="minor">
            <a:schemeClr val="tx1"/>
          </a:fontRef>
        </p:style>
      </p:cxnSp>
      <p:pic>
        <p:nvPicPr>
          <p:cNvPr id="14" name="Image 13">
            <a:extLst>
              <a:ext uri="{FF2B5EF4-FFF2-40B4-BE49-F238E27FC236}">
                <a16:creationId xmlns:a16="http://schemas.microsoft.com/office/drawing/2014/main" id="{CAF494CA-BAAC-4D42-CE3D-1A6A53B851AF}"/>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11414285" y="3152353"/>
            <a:ext cx="777715" cy="2304341"/>
          </a:xfrm>
          <a:prstGeom prst="rect">
            <a:avLst/>
          </a:prstGeom>
        </p:spPr>
      </p:pic>
    </p:spTree>
    <p:extLst>
      <p:ext uri="{BB962C8B-B14F-4D97-AF65-F5344CB8AC3E}">
        <p14:creationId xmlns:p14="http://schemas.microsoft.com/office/powerpoint/2010/main" val="94782429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5_Titre partie">
    <p:spTree>
      <p:nvGrpSpPr>
        <p:cNvPr id="1" name=""/>
        <p:cNvGrpSpPr/>
        <p:nvPr/>
      </p:nvGrpSpPr>
      <p:grpSpPr>
        <a:xfrm>
          <a:off x="0" y="0"/>
          <a:ext cx="0" cy="0"/>
          <a:chOff x="0" y="0"/>
          <a:chExt cx="0" cy="0"/>
        </a:xfrm>
      </p:grpSpPr>
      <p:pic>
        <p:nvPicPr>
          <p:cNvPr id="10" name="Image 9">
            <a:extLst>
              <a:ext uri="{FF2B5EF4-FFF2-40B4-BE49-F238E27FC236}">
                <a16:creationId xmlns:a16="http://schemas.microsoft.com/office/drawing/2014/main" id="{712DF634-F5F0-EF0D-C3BC-58A3E5E8F34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40103" y="223138"/>
            <a:ext cx="11742274" cy="6404877"/>
          </a:xfrm>
          <a:prstGeom prst="rect">
            <a:avLst/>
          </a:prstGeom>
        </p:spPr>
      </p:pic>
      <p:sp>
        <p:nvSpPr>
          <p:cNvPr id="3" name="Rectangle : avec coins arrondis en haut 2">
            <a:extLst>
              <a:ext uri="{FF2B5EF4-FFF2-40B4-BE49-F238E27FC236}">
                <a16:creationId xmlns:a16="http://schemas.microsoft.com/office/drawing/2014/main" id="{328A31EB-9388-B8B1-6479-DC841AEC7B1C}"/>
              </a:ext>
            </a:extLst>
          </p:cNvPr>
          <p:cNvSpPr/>
          <p:nvPr userDrawn="1"/>
        </p:nvSpPr>
        <p:spPr>
          <a:xfrm rot="5400000">
            <a:off x="1350523" y="-354163"/>
            <a:ext cx="1377795" cy="4078840"/>
          </a:xfrm>
          <a:prstGeom prst="round2SameRect">
            <a:avLst>
              <a:gd name="adj1" fmla="val 50000"/>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Holder 3">
            <a:extLst>
              <a:ext uri="{FF2B5EF4-FFF2-40B4-BE49-F238E27FC236}">
                <a16:creationId xmlns:a16="http://schemas.microsoft.com/office/drawing/2014/main" id="{F1395C83-06F3-87FA-5174-91FC81329B74}"/>
              </a:ext>
            </a:extLst>
          </p:cNvPr>
          <p:cNvSpPr>
            <a:spLocks noGrp="1"/>
          </p:cNvSpPr>
          <p:nvPr>
            <p:ph type="body" idx="30" hasCustomPrompt="1"/>
          </p:nvPr>
        </p:nvSpPr>
        <p:spPr>
          <a:xfrm>
            <a:off x="2242680" y="996359"/>
            <a:ext cx="1355727" cy="1097617"/>
          </a:xfrm>
          <a:prstGeom prst="rect">
            <a:avLst/>
          </a:prstGeom>
        </p:spPr>
        <p:txBody>
          <a:bodyPr lIns="0" tIns="0" rIns="0" bIns="0">
            <a:noAutofit/>
          </a:bodyPr>
          <a:lstStyle>
            <a:lvl1pPr marL="0" indent="0">
              <a:buFont typeface="Arial" panose="020B0604020202020204" pitchFamily="34" charset="0"/>
              <a:buNone/>
              <a:defRPr sz="9600" b="1" i="0">
                <a:solidFill>
                  <a:schemeClr val="accent2"/>
                </a:solidFill>
                <a:latin typeface="Arial" panose="020B0604020202020204" pitchFamily="34" charset="0"/>
                <a:cs typeface="Arial" panose="020B0604020202020204" pitchFamily="34" charset="0"/>
              </a:defRPr>
            </a:lvl1pPr>
          </a:lstStyle>
          <a:p>
            <a:r>
              <a:rPr lang="fr-FR"/>
              <a:t>01</a:t>
            </a:r>
          </a:p>
        </p:txBody>
      </p:sp>
      <p:sp>
        <p:nvSpPr>
          <p:cNvPr id="4" name="Holder 3">
            <a:extLst>
              <a:ext uri="{FF2B5EF4-FFF2-40B4-BE49-F238E27FC236}">
                <a16:creationId xmlns:a16="http://schemas.microsoft.com/office/drawing/2014/main" id="{59EF3E73-FE24-292C-5EC2-21B805C22BDC}"/>
              </a:ext>
            </a:extLst>
          </p:cNvPr>
          <p:cNvSpPr>
            <a:spLocks noGrp="1"/>
          </p:cNvSpPr>
          <p:nvPr>
            <p:ph type="body" idx="14" hasCustomPrompt="1"/>
          </p:nvPr>
        </p:nvSpPr>
        <p:spPr>
          <a:xfrm>
            <a:off x="2037995" y="4664673"/>
            <a:ext cx="6776162" cy="462301"/>
          </a:xfrm>
          <a:prstGeom prst="rect">
            <a:avLst/>
          </a:prstGeom>
        </p:spPr>
        <p:txBody>
          <a:bodyPr lIns="0" tIns="0" rIns="0" bIns="0">
            <a:noAutofit/>
          </a:bodyPr>
          <a:lstStyle>
            <a:lvl1pPr marL="0" indent="0">
              <a:buFont typeface="Arial" panose="020B0604020202020204" pitchFamily="34" charset="0"/>
              <a:buNone/>
              <a:defRPr sz="2800" b="0" i="0">
                <a:solidFill>
                  <a:schemeClr val="bg1"/>
                </a:solidFill>
                <a:latin typeface="Arial" panose="020B0604020202020204" pitchFamily="34" charset="0"/>
                <a:cs typeface="Arial" panose="020B0604020202020204" pitchFamily="34" charset="0"/>
              </a:defRPr>
            </a:lvl1pPr>
          </a:lstStyle>
          <a:p>
            <a:r>
              <a:rPr lang="fr-FR"/>
              <a:t>Sous-titre de la présentation</a:t>
            </a:r>
          </a:p>
        </p:txBody>
      </p:sp>
      <p:sp>
        <p:nvSpPr>
          <p:cNvPr id="6" name="Holder 3">
            <a:extLst>
              <a:ext uri="{FF2B5EF4-FFF2-40B4-BE49-F238E27FC236}">
                <a16:creationId xmlns:a16="http://schemas.microsoft.com/office/drawing/2014/main" id="{AB0C4BB0-74F1-43A3-7FEE-C82F16751CB9}"/>
              </a:ext>
            </a:extLst>
          </p:cNvPr>
          <p:cNvSpPr>
            <a:spLocks noGrp="1"/>
          </p:cNvSpPr>
          <p:nvPr>
            <p:ph type="body" idx="15" hasCustomPrompt="1"/>
          </p:nvPr>
        </p:nvSpPr>
        <p:spPr>
          <a:xfrm>
            <a:off x="2037995" y="3197842"/>
            <a:ext cx="6776162" cy="1105449"/>
          </a:xfrm>
          <a:prstGeom prst="rect">
            <a:avLst/>
          </a:prstGeom>
        </p:spPr>
        <p:txBody>
          <a:bodyPr lIns="0" tIns="0" rIns="0" bIns="0"/>
          <a:lstStyle>
            <a:lvl1pPr marL="0" indent="0">
              <a:buFont typeface="Arial" panose="020B0604020202020204" pitchFamily="34" charset="0"/>
              <a:buNone/>
              <a:defRPr sz="4000" b="1" i="0">
                <a:solidFill>
                  <a:schemeClr val="bg1"/>
                </a:solidFill>
                <a:latin typeface="Arial" panose="020B0604020202020204" pitchFamily="34" charset="0"/>
                <a:cs typeface="Arial" panose="020B0604020202020204" pitchFamily="34" charset="0"/>
              </a:defRPr>
            </a:lvl1pPr>
          </a:lstStyle>
          <a:p>
            <a:r>
              <a:rPr lang="fr-FR"/>
              <a:t>Titre de la          présentation</a:t>
            </a:r>
          </a:p>
        </p:txBody>
      </p:sp>
      <p:cxnSp>
        <p:nvCxnSpPr>
          <p:cNvPr id="8" name="Connecteur droit 7">
            <a:extLst>
              <a:ext uri="{FF2B5EF4-FFF2-40B4-BE49-F238E27FC236}">
                <a16:creationId xmlns:a16="http://schemas.microsoft.com/office/drawing/2014/main" id="{E90D9CA0-5D82-412D-F8DA-312AB386A131}"/>
              </a:ext>
            </a:extLst>
          </p:cNvPr>
          <p:cNvCxnSpPr/>
          <p:nvPr userDrawn="1"/>
        </p:nvCxnSpPr>
        <p:spPr>
          <a:xfrm>
            <a:off x="2037995" y="4477870"/>
            <a:ext cx="409370" cy="0"/>
          </a:xfrm>
          <a:prstGeom prst="line">
            <a:avLst/>
          </a:prstGeom>
          <a:ln w="76200" cap="rnd">
            <a:solidFill>
              <a:schemeClr val="accent1"/>
            </a:solidFill>
          </a:ln>
        </p:spPr>
        <p:style>
          <a:lnRef idx="2">
            <a:schemeClr val="accent2"/>
          </a:lnRef>
          <a:fillRef idx="0">
            <a:schemeClr val="accent2"/>
          </a:fillRef>
          <a:effectRef idx="1">
            <a:schemeClr val="accent2"/>
          </a:effectRef>
          <a:fontRef idx="minor">
            <a:schemeClr val="tx1"/>
          </a:fontRef>
        </p:style>
      </p:cxnSp>
      <p:pic>
        <p:nvPicPr>
          <p:cNvPr id="2" name="Image 1" descr="Une image contenant store&#10;&#10;Description générée automatiquement">
            <a:extLst>
              <a:ext uri="{FF2B5EF4-FFF2-40B4-BE49-F238E27FC236}">
                <a16:creationId xmlns:a16="http://schemas.microsoft.com/office/drawing/2014/main" id="{986F3907-7D33-7CCA-CC38-053FB996C824}"/>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551277" y="996359"/>
            <a:ext cx="774194" cy="716129"/>
          </a:xfrm>
          <a:prstGeom prst="rect">
            <a:avLst/>
          </a:prstGeom>
        </p:spPr>
      </p:pic>
      <p:pic>
        <p:nvPicPr>
          <p:cNvPr id="9" name="Image 8">
            <a:extLst>
              <a:ext uri="{FF2B5EF4-FFF2-40B4-BE49-F238E27FC236}">
                <a16:creationId xmlns:a16="http://schemas.microsoft.com/office/drawing/2014/main" id="{DF97E0A2-E32C-1F64-8CE5-07BAC93420FC}"/>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11418133" y="3152353"/>
            <a:ext cx="773867" cy="2292938"/>
          </a:xfrm>
          <a:prstGeom prst="rect">
            <a:avLst/>
          </a:prstGeom>
        </p:spPr>
      </p:pic>
    </p:spTree>
    <p:extLst>
      <p:ext uri="{BB962C8B-B14F-4D97-AF65-F5344CB8AC3E}">
        <p14:creationId xmlns:p14="http://schemas.microsoft.com/office/powerpoint/2010/main" val="245586168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_Titre partie">
    <p:spTree>
      <p:nvGrpSpPr>
        <p:cNvPr id="1" name=""/>
        <p:cNvGrpSpPr/>
        <p:nvPr/>
      </p:nvGrpSpPr>
      <p:grpSpPr>
        <a:xfrm>
          <a:off x="0" y="0"/>
          <a:ext cx="0" cy="0"/>
          <a:chOff x="0" y="0"/>
          <a:chExt cx="0" cy="0"/>
        </a:xfrm>
      </p:grpSpPr>
      <p:pic>
        <p:nvPicPr>
          <p:cNvPr id="9" name="Image 8">
            <a:extLst>
              <a:ext uri="{FF2B5EF4-FFF2-40B4-BE49-F238E27FC236}">
                <a16:creationId xmlns:a16="http://schemas.microsoft.com/office/drawing/2014/main" id="{602F2DE9-FC65-1399-B5DA-CC35E55E46B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40103" y="223138"/>
            <a:ext cx="11754829" cy="6411724"/>
          </a:xfrm>
          <a:prstGeom prst="rect">
            <a:avLst/>
          </a:prstGeom>
        </p:spPr>
      </p:pic>
      <p:sp>
        <p:nvSpPr>
          <p:cNvPr id="3" name="Rectangle : avec coins arrondis en haut 2">
            <a:extLst>
              <a:ext uri="{FF2B5EF4-FFF2-40B4-BE49-F238E27FC236}">
                <a16:creationId xmlns:a16="http://schemas.microsoft.com/office/drawing/2014/main" id="{328A31EB-9388-B8B1-6479-DC841AEC7B1C}"/>
              </a:ext>
            </a:extLst>
          </p:cNvPr>
          <p:cNvSpPr/>
          <p:nvPr userDrawn="1"/>
        </p:nvSpPr>
        <p:spPr>
          <a:xfrm rot="5400000">
            <a:off x="1350523" y="-354163"/>
            <a:ext cx="1377795" cy="4078840"/>
          </a:xfrm>
          <a:prstGeom prst="round2SameRect">
            <a:avLst>
              <a:gd name="adj1" fmla="val 50000"/>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Holder 3">
            <a:extLst>
              <a:ext uri="{FF2B5EF4-FFF2-40B4-BE49-F238E27FC236}">
                <a16:creationId xmlns:a16="http://schemas.microsoft.com/office/drawing/2014/main" id="{F1395C83-06F3-87FA-5174-91FC81329B74}"/>
              </a:ext>
            </a:extLst>
          </p:cNvPr>
          <p:cNvSpPr>
            <a:spLocks noGrp="1"/>
          </p:cNvSpPr>
          <p:nvPr>
            <p:ph type="body" idx="30" hasCustomPrompt="1"/>
          </p:nvPr>
        </p:nvSpPr>
        <p:spPr>
          <a:xfrm>
            <a:off x="2242680" y="996359"/>
            <a:ext cx="1355727" cy="1097617"/>
          </a:xfrm>
          <a:prstGeom prst="rect">
            <a:avLst/>
          </a:prstGeom>
        </p:spPr>
        <p:txBody>
          <a:bodyPr lIns="0" tIns="0" rIns="0" bIns="0">
            <a:noAutofit/>
          </a:bodyPr>
          <a:lstStyle>
            <a:lvl1pPr marL="0" indent="0">
              <a:buFont typeface="Arial" panose="020B0604020202020204" pitchFamily="34" charset="0"/>
              <a:buNone/>
              <a:defRPr sz="9600" b="1" i="0">
                <a:solidFill>
                  <a:schemeClr val="accent1"/>
                </a:solidFill>
                <a:latin typeface="Arial" panose="020B0604020202020204" pitchFamily="34" charset="0"/>
                <a:cs typeface="Arial" panose="020B0604020202020204" pitchFamily="34" charset="0"/>
              </a:defRPr>
            </a:lvl1pPr>
          </a:lstStyle>
          <a:p>
            <a:r>
              <a:rPr lang="fr-FR"/>
              <a:t>01</a:t>
            </a:r>
          </a:p>
        </p:txBody>
      </p:sp>
      <p:sp>
        <p:nvSpPr>
          <p:cNvPr id="4" name="Holder 3">
            <a:extLst>
              <a:ext uri="{FF2B5EF4-FFF2-40B4-BE49-F238E27FC236}">
                <a16:creationId xmlns:a16="http://schemas.microsoft.com/office/drawing/2014/main" id="{59EF3E73-FE24-292C-5EC2-21B805C22BDC}"/>
              </a:ext>
            </a:extLst>
          </p:cNvPr>
          <p:cNvSpPr>
            <a:spLocks noGrp="1"/>
          </p:cNvSpPr>
          <p:nvPr>
            <p:ph type="body" idx="14" hasCustomPrompt="1"/>
          </p:nvPr>
        </p:nvSpPr>
        <p:spPr>
          <a:xfrm>
            <a:off x="2037995" y="4664673"/>
            <a:ext cx="6776162" cy="462301"/>
          </a:xfrm>
          <a:prstGeom prst="rect">
            <a:avLst/>
          </a:prstGeom>
        </p:spPr>
        <p:txBody>
          <a:bodyPr lIns="0" tIns="0" rIns="0" bIns="0">
            <a:noAutofit/>
          </a:bodyPr>
          <a:lstStyle>
            <a:lvl1pPr marL="0" indent="0">
              <a:buFont typeface="Arial" panose="020B0604020202020204" pitchFamily="34" charset="0"/>
              <a:buNone/>
              <a:defRPr sz="2800" b="0" i="0">
                <a:solidFill>
                  <a:schemeClr val="bg1"/>
                </a:solidFill>
                <a:latin typeface="Arial" panose="020B0604020202020204" pitchFamily="34" charset="0"/>
                <a:cs typeface="Arial" panose="020B0604020202020204" pitchFamily="34" charset="0"/>
              </a:defRPr>
            </a:lvl1pPr>
          </a:lstStyle>
          <a:p>
            <a:r>
              <a:rPr lang="fr-FR"/>
              <a:t>Sous-titre de la présentation</a:t>
            </a:r>
          </a:p>
        </p:txBody>
      </p:sp>
      <p:sp>
        <p:nvSpPr>
          <p:cNvPr id="6" name="Holder 3">
            <a:extLst>
              <a:ext uri="{FF2B5EF4-FFF2-40B4-BE49-F238E27FC236}">
                <a16:creationId xmlns:a16="http://schemas.microsoft.com/office/drawing/2014/main" id="{AB0C4BB0-74F1-43A3-7FEE-C82F16751CB9}"/>
              </a:ext>
            </a:extLst>
          </p:cNvPr>
          <p:cNvSpPr>
            <a:spLocks noGrp="1"/>
          </p:cNvSpPr>
          <p:nvPr>
            <p:ph type="body" idx="15" hasCustomPrompt="1"/>
          </p:nvPr>
        </p:nvSpPr>
        <p:spPr>
          <a:xfrm>
            <a:off x="2037995" y="3197842"/>
            <a:ext cx="6776162" cy="1105449"/>
          </a:xfrm>
          <a:prstGeom prst="rect">
            <a:avLst/>
          </a:prstGeom>
        </p:spPr>
        <p:txBody>
          <a:bodyPr lIns="0" tIns="0" rIns="0" bIns="0"/>
          <a:lstStyle>
            <a:lvl1pPr marL="0" indent="0">
              <a:buFont typeface="Arial" panose="020B0604020202020204" pitchFamily="34" charset="0"/>
              <a:buNone/>
              <a:defRPr sz="4000" b="1" i="0">
                <a:solidFill>
                  <a:schemeClr val="bg1"/>
                </a:solidFill>
                <a:latin typeface="Arial" panose="020B0604020202020204" pitchFamily="34" charset="0"/>
                <a:cs typeface="Arial" panose="020B0604020202020204" pitchFamily="34" charset="0"/>
              </a:defRPr>
            </a:lvl1pPr>
          </a:lstStyle>
          <a:p>
            <a:r>
              <a:rPr lang="fr-FR"/>
              <a:t>Titre de la          présentation</a:t>
            </a:r>
          </a:p>
        </p:txBody>
      </p:sp>
      <p:cxnSp>
        <p:nvCxnSpPr>
          <p:cNvPr id="8" name="Connecteur droit 7">
            <a:extLst>
              <a:ext uri="{FF2B5EF4-FFF2-40B4-BE49-F238E27FC236}">
                <a16:creationId xmlns:a16="http://schemas.microsoft.com/office/drawing/2014/main" id="{E90D9CA0-5D82-412D-F8DA-312AB386A131}"/>
              </a:ext>
            </a:extLst>
          </p:cNvPr>
          <p:cNvCxnSpPr/>
          <p:nvPr userDrawn="1"/>
        </p:nvCxnSpPr>
        <p:spPr>
          <a:xfrm>
            <a:off x="2037995" y="4477870"/>
            <a:ext cx="409370" cy="0"/>
          </a:xfrm>
          <a:prstGeom prst="line">
            <a:avLst/>
          </a:prstGeom>
          <a:ln w="76200" cap="rnd">
            <a:solidFill>
              <a:schemeClr val="accent1"/>
            </a:solidFill>
          </a:ln>
        </p:spPr>
        <p:style>
          <a:lnRef idx="2">
            <a:schemeClr val="accent2"/>
          </a:lnRef>
          <a:fillRef idx="0">
            <a:schemeClr val="accent2"/>
          </a:fillRef>
          <a:effectRef idx="1">
            <a:schemeClr val="accent2"/>
          </a:effectRef>
          <a:fontRef idx="minor">
            <a:schemeClr val="tx1"/>
          </a:fontRef>
        </p:style>
      </p:cxnSp>
      <p:pic>
        <p:nvPicPr>
          <p:cNvPr id="12" name="Image 11">
            <a:extLst>
              <a:ext uri="{FF2B5EF4-FFF2-40B4-BE49-F238E27FC236}">
                <a16:creationId xmlns:a16="http://schemas.microsoft.com/office/drawing/2014/main" id="{8FDC5257-58D4-5D33-0A59-E16BE3382492}"/>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rot="16200000">
            <a:off x="10650972" y="3914433"/>
            <a:ext cx="2304341" cy="777715"/>
          </a:xfrm>
          <a:prstGeom prst="rect">
            <a:avLst/>
          </a:prstGeom>
        </p:spPr>
      </p:pic>
      <p:pic>
        <p:nvPicPr>
          <p:cNvPr id="15" name="Image 14" descr="Une image contenant store&#10;&#10;Description générée automatiquement">
            <a:extLst>
              <a:ext uri="{FF2B5EF4-FFF2-40B4-BE49-F238E27FC236}">
                <a16:creationId xmlns:a16="http://schemas.microsoft.com/office/drawing/2014/main" id="{2490DC89-C212-0AA6-20CB-C91DFA45918E}"/>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6551277" y="996359"/>
            <a:ext cx="774194" cy="716129"/>
          </a:xfrm>
          <a:prstGeom prst="rect">
            <a:avLst/>
          </a:prstGeom>
        </p:spPr>
      </p:pic>
    </p:spTree>
    <p:extLst>
      <p:ext uri="{BB962C8B-B14F-4D97-AF65-F5344CB8AC3E}">
        <p14:creationId xmlns:p14="http://schemas.microsoft.com/office/powerpoint/2010/main" val="297146864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3_Titre partie">
    <p:spTree>
      <p:nvGrpSpPr>
        <p:cNvPr id="1" name=""/>
        <p:cNvGrpSpPr/>
        <p:nvPr/>
      </p:nvGrpSpPr>
      <p:grpSpPr>
        <a:xfrm>
          <a:off x="0" y="0"/>
          <a:ext cx="0" cy="0"/>
          <a:chOff x="0" y="0"/>
          <a:chExt cx="0" cy="0"/>
        </a:xfrm>
      </p:grpSpPr>
      <p:pic>
        <p:nvPicPr>
          <p:cNvPr id="7" name="Image 6">
            <a:extLst>
              <a:ext uri="{FF2B5EF4-FFF2-40B4-BE49-F238E27FC236}">
                <a16:creationId xmlns:a16="http://schemas.microsoft.com/office/drawing/2014/main" id="{AC12DA16-8F16-AE34-A8AB-561E3984C5D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40103" y="223137"/>
            <a:ext cx="11754829" cy="6411725"/>
          </a:xfrm>
          <a:prstGeom prst="rect">
            <a:avLst/>
          </a:prstGeom>
        </p:spPr>
      </p:pic>
      <p:sp>
        <p:nvSpPr>
          <p:cNvPr id="3" name="Rectangle : avec coins arrondis en haut 2">
            <a:extLst>
              <a:ext uri="{FF2B5EF4-FFF2-40B4-BE49-F238E27FC236}">
                <a16:creationId xmlns:a16="http://schemas.microsoft.com/office/drawing/2014/main" id="{328A31EB-9388-B8B1-6479-DC841AEC7B1C}"/>
              </a:ext>
            </a:extLst>
          </p:cNvPr>
          <p:cNvSpPr/>
          <p:nvPr userDrawn="1"/>
        </p:nvSpPr>
        <p:spPr>
          <a:xfrm rot="5400000">
            <a:off x="1350523" y="-354163"/>
            <a:ext cx="1377795" cy="4078840"/>
          </a:xfrm>
          <a:prstGeom prst="round2SameRect">
            <a:avLst>
              <a:gd name="adj1" fmla="val 50000"/>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Holder 3">
            <a:extLst>
              <a:ext uri="{FF2B5EF4-FFF2-40B4-BE49-F238E27FC236}">
                <a16:creationId xmlns:a16="http://schemas.microsoft.com/office/drawing/2014/main" id="{F1395C83-06F3-87FA-5174-91FC81329B74}"/>
              </a:ext>
            </a:extLst>
          </p:cNvPr>
          <p:cNvSpPr>
            <a:spLocks noGrp="1"/>
          </p:cNvSpPr>
          <p:nvPr>
            <p:ph type="body" idx="30" hasCustomPrompt="1"/>
          </p:nvPr>
        </p:nvSpPr>
        <p:spPr>
          <a:xfrm>
            <a:off x="2242680" y="996359"/>
            <a:ext cx="1355727" cy="1097617"/>
          </a:xfrm>
          <a:prstGeom prst="rect">
            <a:avLst/>
          </a:prstGeom>
        </p:spPr>
        <p:txBody>
          <a:bodyPr lIns="0" tIns="0" rIns="0" bIns="0">
            <a:noAutofit/>
          </a:bodyPr>
          <a:lstStyle>
            <a:lvl1pPr marL="0" indent="0">
              <a:buFont typeface="Arial" panose="020B0604020202020204" pitchFamily="34" charset="0"/>
              <a:buNone/>
              <a:defRPr sz="9600" b="1" i="0">
                <a:solidFill>
                  <a:schemeClr val="accent4"/>
                </a:solidFill>
                <a:latin typeface="Arial" panose="020B0604020202020204" pitchFamily="34" charset="0"/>
                <a:cs typeface="Arial" panose="020B0604020202020204" pitchFamily="34" charset="0"/>
              </a:defRPr>
            </a:lvl1pPr>
          </a:lstStyle>
          <a:p>
            <a:r>
              <a:rPr lang="fr-FR"/>
              <a:t>01</a:t>
            </a:r>
          </a:p>
        </p:txBody>
      </p:sp>
      <p:sp>
        <p:nvSpPr>
          <p:cNvPr id="4" name="Holder 3">
            <a:extLst>
              <a:ext uri="{FF2B5EF4-FFF2-40B4-BE49-F238E27FC236}">
                <a16:creationId xmlns:a16="http://schemas.microsoft.com/office/drawing/2014/main" id="{59EF3E73-FE24-292C-5EC2-21B805C22BDC}"/>
              </a:ext>
            </a:extLst>
          </p:cNvPr>
          <p:cNvSpPr>
            <a:spLocks noGrp="1"/>
          </p:cNvSpPr>
          <p:nvPr>
            <p:ph type="body" idx="14" hasCustomPrompt="1"/>
          </p:nvPr>
        </p:nvSpPr>
        <p:spPr>
          <a:xfrm>
            <a:off x="2037995" y="4664673"/>
            <a:ext cx="6776162" cy="462301"/>
          </a:xfrm>
          <a:prstGeom prst="rect">
            <a:avLst/>
          </a:prstGeom>
        </p:spPr>
        <p:txBody>
          <a:bodyPr lIns="0" tIns="0" rIns="0" bIns="0">
            <a:noAutofit/>
          </a:bodyPr>
          <a:lstStyle>
            <a:lvl1pPr marL="0" indent="0">
              <a:buFont typeface="Arial" panose="020B0604020202020204" pitchFamily="34" charset="0"/>
              <a:buNone/>
              <a:defRPr sz="2800" b="0" i="0">
                <a:solidFill>
                  <a:schemeClr val="bg1"/>
                </a:solidFill>
                <a:latin typeface="Arial" panose="020B0604020202020204" pitchFamily="34" charset="0"/>
                <a:cs typeface="Arial" panose="020B0604020202020204" pitchFamily="34" charset="0"/>
              </a:defRPr>
            </a:lvl1pPr>
          </a:lstStyle>
          <a:p>
            <a:r>
              <a:rPr lang="fr-FR"/>
              <a:t>Sous-titre de la présentation</a:t>
            </a:r>
          </a:p>
        </p:txBody>
      </p:sp>
      <p:sp>
        <p:nvSpPr>
          <p:cNvPr id="6" name="Holder 3">
            <a:extLst>
              <a:ext uri="{FF2B5EF4-FFF2-40B4-BE49-F238E27FC236}">
                <a16:creationId xmlns:a16="http://schemas.microsoft.com/office/drawing/2014/main" id="{AB0C4BB0-74F1-43A3-7FEE-C82F16751CB9}"/>
              </a:ext>
            </a:extLst>
          </p:cNvPr>
          <p:cNvSpPr>
            <a:spLocks noGrp="1"/>
          </p:cNvSpPr>
          <p:nvPr>
            <p:ph type="body" idx="15" hasCustomPrompt="1"/>
          </p:nvPr>
        </p:nvSpPr>
        <p:spPr>
          <a:xfrm>
            <a:off x="2037995" y="3197842"/>
            <a:ext cx="6776162" cy="1105449"/>
          </a:xfrm>
          <a:prstGeom prst="rect">
            <a:avLst/>
          </a:prstGeom>
        </p:spPr>
        <p:txBody>
          <a:bodyPr lIns="0" tIns="0" rIns="0" bIns="0"/>
          <a:lstStyle>
            <a:lvl1pPr marL="0" indent="0">
              <a:buFont typeface="Arial" panose="020B0604020202020204" pitchFamily="34" charset="0"/>
              <a:buNone/>
              <a:defRPr sz="4000" b="1" i="0">
                <a:solidFill>
                  <a:schemeClr val="bg1"/>
                </a:solidFill>
                <a:latin typeface="Arial" panose="020B0604020202020204" pitchFamily="34" charset="0"/>
                <a:cs typeface="Arial" panose="020B0604020202020204" pitchFamily="34" charset="0"/>
              </a:defRPr>
            </a:lvl1pPr>
          </a:lstStyle>
          <a:p>
            <a:r>
              <a:rPr lang="fr-FR"/>
              <a:t>Titre de la          présentation</a:t>
            </a:r>
          </a:p>
        </p:txBody>
      </p:sp>
      <p:cxnSp>
        <p:nvCxnSpPr>
          <p:cNvPr id="8" name="Connecteur droit 7">
            <a:extLst>
              <a:ext uri="{FF2B5EF4-FFF2-40B4-BE49-F238E27FC236}">
                <a16:creationId xmlns:a16="http://schemas.microsoft.com/office/drawing/2014/main" id="{E90D9CA0-5D82-412D-F8DA-312AB386A131}"/>
              </a:ext>
            </a:extLst>
          </p:cNvPr>
          <p:cNvCxnSpPr/>
          <p:nvPr userDrawn="1"/>
        </p:nvCxnSpPr>
        <p:spPr>
          <a:xfrm>
            <a:off x="2037995" y="4477870"/>
            <a:ext cx="409370" cy="0"/>
          </a:xfrm>
          <a:prstGeom prst="line">
            <a:avLst/>
          </a:prstGeom>
          <a:ln w="76200" cap="rnd">
            <a:solidFill>
              <a:srgbClr val="FFC000"/>
            </a:solidFill>
          </a:ln>
        </p:spPr>
        <p:style>
          <a:lnRef idx="2">
            <a:schemeClr val="accent2"/>
          </a:lnRef>
          <a:fillRef idx="0">
            <a:schemeClr val="accent2"/>
          </a:fillRef>
          <a:effectRef idx="1">
            <a:schemeClr val="accent2"/>
          </a:effectRef>
          <a:fontRef idx="minor">
            <a:schemeClr val="tx1"/>
          </a:fontRef>
        </p:style>
      </p:cxnSp>
      <p:pic>
        <p:nvPicPr>
          <p:cNvPr id="12" name="Image 11">
            <a:extLst>
              <a:ext uri="{FF2B5EF4-FFF2-40B4-BE49-F238E27FC236}">
                <a16:creationId xmlns:a16="http://schemas.microsoft.com/office/drawing/2014/main" id="{8FDC5257-58D4-5D33-0A59-E16BE3382492}"/>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rot="16200000">
            <a:off x="10650972" y="3914433"/>
            <a:ext cx="2304341" cy="777715"/>
          </a:xfrm>
          <a:prstGeom prst="rect">
            <a:avLst/>
          </a:prstGeom>
        </p:spPr>
      </p:pic>
      <p:pic>
        <p:nvPicPr>
          <p:cNvPr id="14" name="Image 13">
            <a:extLst>
              <a:ext uri="{FF2B5EF4-FFF2-40B4-BE49-F238E27FC236}">
                <a16:creationId xmlns:a16="http://schemas.microsoft.com/office/drawing/2014/main" id="{9BF2A48B-E1CB-10ED-2003-94FD516080B1}"/>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6551277" y="989891"/>
            <a:ext cx="781186" cy="722597"/>
          </a:xfrm>
          <a:prstGeom prst="rect">
            <a:avLst/>
          </a:prstGeom>
        </p:spPr>
      </p:pic>
    </p:spTree>
    <p:extLst>
      <p:ext uri="{BB962C8B-B14F-4D97-AF65-F5344CB8AC3E}">
        <p14:creationId xmlns:p14="http://schemas.microsoft.com/office/powerpoint/2010/main" val="215347340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ous titre partie">
    <p:spTree>
      <p:nvGrpSpPr>
        <p:cNvPr id="1" name=""/>
        <p:cNvGrpSpPr/>
        <p:nvPr/>
      </p:nvGrpSpPr>
      <p:grpSpPr>
        <a:xfrm>
          <a:off x="0" y="0"/>
          <a:ext cx="0" cy="0"/>
          <a:chOff x="0" y="0"/>
          <a:chExt cx="0" cy="0"/>
        </a:xfrm>
      </p:grpSpPr>
      <p:pic>
        <p:nvPicPr>
          <p:cNvPr id="11" name="Image 10">
            <a:extLst>
              <a:ext uri="{FF2B5EF4-FFF2-40B4-BE49-F238E27FC236}">
                <a16:creationId xmlns:a16="http://schemas.microsoft.com/office/drawing/2014/main" id="{61DA909F-0C0E-3F78-DD6C-F1B8E6F13DF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15" name="Image 14">
            <a:extLst>
              <a:ext uri="{FF2B5EF4-FFF2-40B4-BE49-F238E27FC236}">
                <a16:creationId xmlns:a16="http://schemas.microsoft.com/office/drawing/2014/main" id="{56F74DC2-00B6-4652-B993-788ADF015D9F}"/>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11279269" y="2798959"/>
            <a:ext cx="912731" cy="2294036"/>
          </a:xfrm>
          <a:prstGeom prst="rect">
            <a:avLst/>
          </a:prstGeom>
        </p:spPr>
      </p:pic>
      <p:pic>
        <p:nvPicPr>
          <p:cNvPr id="8" name="Image 7">
            <a:extLst>
              <a:ext uri="{FF2B5EF4-FFF2-40B4-BE49-F238E27FC236}">
                <a16:creationId xmlns:a16="http://schemas.microsoft.com/office/drawing/2014/main" id="{1CFA8B21-6165-A7F8-EA8C-763C51997526}"/>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7174992" y="1240857"/>
            <a:ext cx="774192" cy="716128"/>
          </a:xfrm>
          <a:prstGeom prst="rect">
            <a:avLst/>
          </a:prstGeom>
        </p:spPr>
      </p:pic>
      <p:sp>
        <p:nvSpPr>
          <p:cNvPr id="4" name="Holder 3">
            <a:extLst>
              <a:ext uri="{FF2B5EF4-FFF2-40B4-BE49-F238E27FC236}">
                <a16:creationId xmlns:a16="http://schemas.microsoft.com/office/drawing/2014/main" id="{A762B1E3-37A9-6816-8834-10791A94EA75}"/>
              </a:ext>
            </a:extLst>
          </p:cNvPr>
          <p:cNvSpPr>
            <a:spLocks noGrp="1"/>
          </p:cNvSpPr>
          <p:nvPr>
            <p:ph type="body" idx="14" hasCustomPrompt="1"/>
          </p:nvPr>
        </p:nvSpPr>
        <p:spPr>
          <a:xfrm>
            <a:off x="2037995" y="4664673"/>
            <a:ext cx="6776162" cy="276747"/>
          </a:xfrm>
          <a:prstGeom prst="rect">
            <a:avLst/>
          </a:prstGeom>
        </p:spPr>
        <p:txBody>
          <a:bodyPr lIns="0" tIns="0" rIns="0" bIns="0"/>
          <a:lstStyle>
            <a:lvl1pPr marL="0" indent="0">
              <a:buFont typeface="Arial" panose="020B0604020202020204" pitchFamily="34" charset="0"/>
              <a:buNone/>
              <a:defRPr sz="2000" b="0" i="0">
                <a:solidFill>
                  <a:srgbClr val="4CBDCC"/>
                </a:solidFill>
                <a:latin typeface="Arial" panose="020B0604020202020204" pitchFamily="34" charset="0"/>
                <a:cs typeface="Arial" panose="020B0604020202020204" pitchFamily="34" charset="0"/>
              </a:defRPr>
            </a:lvl1pPr>
          </a:lstStyle>
          <a:p>
            <a:r>
              <a:rPr lang="fr-FR"/>
              <a:t>Sous-titre de la présentation</a:t>
            </a:r>
          </a:p>
        </p:txBody>
      </p:sp>
      <p:sp>
        <p:nvSpPr>
          <p:cNvPr id="5" name="Holder 3">
            <a:extLst>
              <a:ext uri="{FF2B5EF4-FFF2-40B4-BE49-F238E27FC236}">
                <a16:creationId xmlns:a16="http://schemas.microsoft.com/office/drawing/2014/main" id="{60B40D66-F898-EE71-ACF4-A32339707AF4}"/>
              </a:ext>
            </a:extLst>
          </p:cNvPr>
          <p:cNvSpPr>
            <a:spLocks noGrp="1"/>
          </p:cNvSpPr>
          <p:nvPr>
            <p:ph type="body" idx="15" hasCustomPrompt="1"/>
          </p:nvPr>
        </p:nvSpPr>
        <p:spPr>
          <a:xfrm>
            <a:off x="2037995" y="3197842"/>
            <a:ext cx="6776162" cy="1105449"/>
          </a:xfrm>
          <a:prstGeom prst="rect">
            <a:avLst/>
          </a:prstGeom>
        </p:spPr>
        <p:txBody>
          <a:bodyPr lIns="0" tIns="0" rIns="0" bIns="0"/>
          <a:lstStyle>
            <a:lvl1pPr marL="0" indent="0">
              <a:buFont typeface="Arial" panose="020B0604020202020204" pitchFamily="34" charset="0"/>
              <a:buNone/>
              <a:defRPr sz="4000" b="1" i="0">
                <a:solidFill>
                  <a:srgbClr val="4CBDCC"/>
                </a:solidFill>
                <a:latin typeface="Arial" panose="020B0604020202020204" pitchFamily="34" charset="0"/>
                <a:cs typeface="Arial" panose="020B0604020202020204" pitchFamily="34" charset="0"/>
              </a:defRPr>
            </a:lvl1pPr>
          </a:lstStyle>
          <a:p>
            <a:r>
              <a:rPr lang="fr-FR"/>
              <a:t>Titre de la          présentation</a:t>
            </a:r>
          </a:p>
        </p:txBody>
      </p:sp>
      <p:cxnSp>
        <p:nvCxnSpPr>
          <p:cNvPr id="6" name="Connecteur droit 5">
            <a:extLst>
              <a:ext uri="{FF2B5EF4-FFF2-40B4-BE49-F238E27FC236}">
                <a16:creationId xmlns:a16="http://schemas.microsoft.com/office/drawing/2014/main" id="{0184BD31-6807-AE88-2ADB-5339797F9076}"/>
              </a:ext>
            </a:extLst>
          </p:cNvPr>
          <p:cNvCxnSpPr/>
          <p:nvPr userDrawn="1"/>
        </p:nvCxnSpPr>
        <p:spPr>
          <a:xfrm>
            <a:off x="2037995" y="4477870"/>
            <a:ext cx="409370" cy="0"/>
          </a:xfrm>
          <a:prstGeom prst="line">
            <a:avLst/>
          </a:prstGeom>
          <a:ln w="76200" cap="rnd">
            <a:solidFill>
              <a:srgbClr val="212950"/>
            </a:solidFill>
          </a:ln>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38139825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exte 2 colonnes">
    <p:spTree>
      <p:nvGrpSpPr>
        <p:cNvPr id="1" name=""/>
        <p:cNvGrpSpPr/>
        <p:nvPr/>
      </p:nvGrpSpPr>
      <p:grpSpPr>
        <a:xfrm>
          <a:off x="0" y="0"/>
          <a:ext cx="0" cy="0"/>
          <a:chOff x="0" y="0"/>
          <a:chExt cx="0" cy="0"/>
        </a:xfrm>
      </p:grpSpPr>
      <p:pic>
        <p:nvPicPr>
          <p:cNvPr id="26" name="Image 25">
            <a:extLst>
              <a:ext uri="{FF2B5EF4-FFF2-40B4-BE49-F238E27FC236}">
                <a16:creationId xmlns:a16="http://schemas.microsoft.com/office/drawing/2014/main" id="{9CE413D4-BCB8-6E43-410E-C600C154C7E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 y="230649"/>
            <a:ext cx="12191999" cy="774296"/>
          </a:xfrm>
          <a:prstGeom prst="rect">
            <a:avLst/>
          </a:prstGeom>
        </p:spPr>
      </p:pic>
      <p:pic>
        <p:nvPicPr>
          <p:cNvPr id="31" name="Image 30">
            <a:extLst>
              <a:ext uri="{FF2B5EF4-FFF2-40B4-BE49-F238E27FC236}">
                <a16:creationId xmlns:a16="http://schemas.microsoft.com/office/drawing/2014/main" id="{EAB396BA-CD0E-5B89-A116-36FB0AF90C0E}"/>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24863" y="492780"/>
            <a:ext cx="365606" cy="256565"/>
          </a:xfrm>
          <a:prstGeom prst="rect">
            <a:avLst/>
          </a:prstGeom>
        </p:spPr>
      </p:pic>
      <p:sp>
        <p:nvSpPr>
          <p:cNvPr id="4" name="Holder 3">
            <a:extLst>
              <a:ext uri="{FF2B5EF4-FFF2-40B4-BE49-F238E27FC236}">
                <a16:creationId xmlns:a16="http://schemas.microsoft.com/office/drawing/2014/main" id="{4C15CDDE-2F9F-33B8-D2A2-D44E08A18A23}"/>
              </a:ext>
            </a:extLst>
          </p:cNvPr>
          <p:cNvSpPr>
            <a:spLocks noGrp="1"/>
          </p:cNvSpPr>
          <p:nvPr>
            <p:ph type="body" idx="16" hasCustomPrompt="1"/>
          </p:nvPr>
        </p:nvSpPr>
        <p:spPr>
          <a:xfrm>
            <a:off x="1755606" y="407177"/>
            <a:ext cx="6776162" cy="197002"/>
          </a:xfrm>
          <a:prstGeom prst="rect">
            <a:avLst/>
          </a:prstGeom>
        </p:spPr>
        <p:txBody>
          <a:bodyPr lIns="0" tIns="0" rIns="0" bIns="0"/>
          <a:lstStyle>
            <a:lvl1pPr marL="0" indent="0">
              <a:buFont typeface="Arial" panose="020B0604020202020204" pitchFamily="34" charset="0"/>
              <a:buNone/>
              <a:defRPr sz="1200" b="1" i="0">
                <a:solidFill>
                  <a:schemeClr val="bg1"/>
                </a:solidFill>
                <a:latin typeface="Arial" panose="020B0604020202020204" pitchFamily="34" charset="0"/>
                <a:cs typeface="Arial" panose="020B0604020202020204" pitchFamily="34" charset="0"/>
              </a:defRPr>
            </a:lvl1pPr>
          </a:lstStyle>
          <a:p>
            <a:r>
              <a:rPr lang="fr-FR"/>
              <a:t>Le titre de la partie</a:t>
            </a:r>
          </a:p>
        </p:txBody>
      </p:sp>
      <p:sp>
        <p:nvSpPr>
          <p:cNvPr id="5" name="Holder 3">
            <a:extLst>
              <a:ext uri="{FF2B5EF4-FFF2-40B4-BE49-F238E27FC236}">
                <a16:creationId xmlns:a16="http://schemas.microsoft.com/office/drawing/2014/main" id="{11133033-B6EC-50A1-12B9-6185D35E9420}"/>
              </a:ext>
            </a:extLst>
          </p:cNvPr>
          <p:cNvSpPr>
            <a:spLocks noGrp="1"/>
          </p:cNvSpPr>
          <p:nvPr>
            <p:ph type="body" idx="17" hasCustomPrompt="1"/>
          </p:nvPr>
        </p:nvSpPr>
        <p:spPr>
          <a:xfrm>
            <a:off x="1755606" y="662671"/>
            <a:ext cx="6776162" cy="197002"/>
          </a:xfrm>
          <a:prstGeom prst="rect">
            <a:avLst/>
          </a:prstGeom>
        </p:spPr>
        <p:txBody>
          <a:bodyPr lIns="0" tIns="0" rIns="0" bIns="0"/>
          <a:lstStyle>
            <a:lvl1pPr marL="0" indent="0">
              <a:buFont typeface="Arial" panose="020B0604020202020204" pitchFamily="34" charset="0"/>
              <a:buNone/>
              <a:defRPr sz="1200" b="0" i="0">
                <a:solidFill>
                  <a:schemeClr val="bg1"/>
                </a:solidFill>
                <a:latin typeface="Arial" panose="020B0604020202020204" pitchFamily="34" charset="0"/>
                <a:cs typeface="Arial" panose="020B0604020202020204" pitchFamily="34" charset="0"/>
              </a:defRPr>
            </a:lvl1pPr>
          </a:lstStyle>
          <a:p>
            <a:r>
              <a:rPr lang="fr-FR"/>
              <a:t>Le sous-titre de la partie</a:t>
            </a:r>
          </a:p>
        </p:txBody>
      </p:sp>
      <p:sp>
        <p:nvSpPr>
          <p:cNvPr id="13" name="Holder 3">
            <a:extLst>
              <a:ext uri="{FF2B5EF4-FFF2-40B4-BE49-F238E27FC236}">
                <a16:creationId xmlns:a16="http://schemas.microsoft.com/office/drawing/2014/main" id="{F10E13D0-AA5E-3543-9481-D5950685EB61}"/>
              </a:ext>
            </a:extLst>
          </p:cNvPr>
          <p:cNvSpPr>
            <a:spLocks noGrp="1"/>
          </p:cNvSpPr>
          <p:nvPr>
            <p:ph type="body" idx="21" hasCustomPrompt="1"/>
          </p:nvPr>
        </p:nvSpPr>
        <p:spPr>
          <a:xfrm>
            <a:off x="1613647" y="1228098"/>
            <a:ext cx="3383984" cy="553969"/>
          </a:xfrm>
          <a:prstGeom prst="rect">
            <a:avLst/>
          </a:prstGeom>
        </p:spPr>
        <p:txBody>
          <a:bodyPr lIns="0" tIns="0" rIns="0" bIns="0"/>
          <a:lstStyle>
            <a:lvl1pPr marL="0" indent="0">
              <a:buFont typeface="Arial" panose="020B0604020202020204" pitchFamily="34" charset="0"/>
              <a:buNone/>
              <a:defRPr sz="2000" b="1" i="0">
                <a:solidFill>
                  <a:schemeClr val="tx1"/>
                </a:solidFill>
                <a:latin typeface="Arial" panose="020B0604020202020204" pitchFamily="34" charset="0"/>
                <a:cs typeface="Arial" panose="020B0604020202020204" pitchFamily="34" charset="0"/>
              </a:defRPr>
            </a:lvl1pPr>
          </a:lstStyle>
          <a:p>
            <a:r>
              <a:rPr lang="fr-FR"/>
              <a:t>TITRE DE LA    DIAPOSITIVE</a:t>
            </a:r>
          </a:p>
        </p:txBody>
      </p:sp>
      <p:cxnSp>
        <p:nvCxnSpPr>
          <p:cNvPr id="23" name="Connecteur droit 22">
            <a:extLst>
              <a:ext uri="{FF2B5EF4-FFF2-40B4-BE49-F238E27FC236}">
                <a16:creationId xmlns:a16="http://schemas.microsoft.com/office/drawing/2014/main" id="{1A8734F0-C4BC-95B0-7126-A7B050C82D29}"/>
              </a:ext>
            </a:extLst>
          </p:cNvPr>
          <p:cNvCxnSpPr>
            <a:cxnSpLocks/>
          </p:cNvCxnSpPr>
          <p:nvPr userDrawn="1"/>
        </p:nvCxnSpPr>
        <p:spPr>
          <a:xfrm>
            <a:off x="1210234" y="1505083"/>
            <a:ext cx="221001" cy="0"/>
          </a:xfrm>
          <a:prstGeom prst="line">
            <a:avLst/>
          </a:prstGeom>
          <a:ln w="76200" cap="rnd">
            <a:solidFill>
              <a:srgbClr val="F18700"/>
            </a:solidFill>
          </a:ln>
        </p:spPr>
        <p:style>
          <a:lnRef idx="2">
            <a:schemeClr val="accent2"/>
          </a:lnRef>
          <a:fillRef idx="0">
            <a:schemeClr val="accent2"/>
          </a:fillRef>
          <a:effectRef idx="1">
            <a:schemeClr val="accent2"/>
          </a:effectRef>
          <a:fontRef idx="minor">
            <a:schemeClr val="tx1"/>
          </a:fontRef>
        </p:style>
      </p:cxnSp>
      <p:pic>
        <p:nvPicPr>
          <p:cNvPr id="28" name="Image 27">
            <a:extLst>
              <a:ext uri="{FF2B5EF4-FFF2-40B4-BE49-F238E27FC236}">
                <a16:creationId xmlns:a16="http://schemas.microsoft.com/office/drawing/2014/main" id="{3028535C-ACE2-AB48-A3F7-2AEE5FFFCD7B}"/>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1742234" y="6371235"/>
            <a:ext cx="449764" cy="256116"/>
          </a:xfrm>
          <a:prstGeom prst="rect">
            <a:avLst/>
          </a:prstGeom>
        </p:spPr>
      </p:pic>
      <p:sp>
        <p:nvSpPr>
          <p:cNvPr id="17" name="Holder 3">
            <a:extLst>
              <a:ext uri="{FF2B5EF4-FFF2-40B4-BE49-F238E27FC236}">
                <a16:creationId xmlns:a16="http://schemas.microsoft.com/office/drawing/2014/main" id="{E62F2404-22F5-F608-7A2D-CAD7C8AB7B40}"/>
              </a:ext>
            </a:extLst>
          </p:cNvPr>
          <p:cNvSpPr>
            <a:spLocks noGrp="1"/>
          </p:cNvSpPr>
          <p:nvPr>
            <p:ph type="body" idx="30" hasCustomPrompt="1"/>
          </p:nvPr>
        </p:nvSpPr>
        <p:spPr>
          <a:xfrm>
            <a:off x="1010909" y="375834"/>
            <a:ext cx="602738" cy="483838"/>
          </a:xfrm>
          <a:prstGeom prst="rect">
            <a:avLst/>
          </a:prstGeom>
        </p:spPr>
        <p:txBody>
          <a:bodyPr lIns="0" tIns="0" rIns="0" bIns="0"/>
          <a:lstStyle>
            <a:lvl1pPr marL="0" indent="0">
              <a:buFont typeface="Arial" panose="020B0604020202020204" pitchFamily="34" charset="0"/>
              <a:buNone/>
              <a:defRPr sz="4000" b="1" i="0">
                <a:solidFill>
                  <a:schemeClr val="bg1"/>
                </a:solidFill>
                <a:latin typeface="Arial" panose="020B0604020202020204" pitchFamily="34" charset="0"/>
                <a:cs typeface="Arial" panose="020B0604020202020204" pitchFamily="34" charset="0"/>
              </a:defRPr>
            </a:lvl1pPr>
          </a:lstStyle>
          <a:p>
            <a:r>
              <a:rPr lang="fr-FR"/>
              <a:t>01</a:t>
            </a:r>
          </a:p>
        </p:txBody>
      </p:sp>
      <p:sp>
        <p:nvSpPr>
          <p:cNvPr id="14" name="Espace réservé du numéro de diapositive 2">
            <a:extLst>
              <a:ext uri="{FF2B5EF4-FFF2-40B4-BE49-F238E27FC236}">
                <a16:creationId xmlns:a16="http://schemas.microsoft.com/office/drawing/2014/main" id="{4971ED6E-CD18-99AF-6B51-6B9F8FFE3AB2}"/>
              </a:ext>
            </a:extLst>
          </p:cNvPr>
          <p:cNvSpPr>
            <a:spLocks noGrp="1"/>
          </p:cNvSpPr>
          <p:nvPr>
            <p:ph type="sldNum" sz="quarter" idx="4"/>
          </p:nvPr>
        </p:nvSpPr>
        <p:spPr>
          <a:xfrm>
            <a:off x="11659105" y="6314218"/>
            <a:ext cx="449765" cy="365125"/>
          </a:xfrm>
          <a:prstGeom prst="rect">
            <a:avLst/>
          </a:prstGeom>
        </p:spPr>
        <p:txBody>
          <a:bodyPr vert="horz" lIns="91440" tIns="45720" rIns="91440" bIns="45720" rtlCol="0" anchor="ctr"/>
          <a:lstStyle>
            <a:lvl1pPr algn="r">
              <a:defRPr sz="1000" b="1">
                <a:solidFill>
                  <a:srgbClr val="212950"/>
                </a:solidFill>
                <a:latin typeface="Arial" panose="020B0604020202020204" pitchFamily="34" charset="0"/>
                <a:cs typeface="Arial" panose="020B0604020202020204" pitchFamily="34" charset="0"/>
              </a:defRPr>
            </a:lvl1pPr>
          </a:lstStyle>
          <a:p>
            <a:fld id="{6175C4A9-563C-D943-841B-F8A44946A7C2}" type="slidenum">
              <a:rPr lang="fr-FR" smtClean="0"/>
              <a:pPr/>
              <a:t>‹N°›</a:t>
            </a:fld>
            <a:endParaRPr lang="fr-FR"/>
          </a:p>
        </p:txBody>
      </p:sp>
      <p:sp>
        <p:nvSpPr>
          <p:cNvPr id="8" name="Espace réservé du texte 13">
            <a:extLst>
              <a:ext uri="{FF2B5EF4-FFF2-40B4-BE49-F238E27FC236}">
                <a16:creationId xmlns:a16="http://schemas.microsoft.com/office/drawing/2014/main" id="{255D92CA-5A33-DC3B-86DF-850BF90F892D}"/>
              </a:ext>
            </a:extLst>
          </p:cNvPr>
          <p:cNvSpPr>
            <a:spLocks noGrp="1"/>
          </p:cNvSpPr>
          <p:nvPr>
            <p:ph type="body" sz="quarter" idx="31" hasCustomPrompt="1"/>
          </p:nvPr>
        </p:nvSpPr>
        <p:spPr>
          <a:xfrm>
            <a:off x="1038311" y="2057404"/>
            <a:ext cx="4162340" cy="3541533"/>
          </a:xfrm>
        </p:spPr>
        <p:txBody>
          <a:bodyPr/>
          <a:lstStyle>
            <a:lvl1pPr>
              <a:spcAft>
                <a:spcPts val="1800"/>
              </a:spcAft>
              <a:defRPr/>
            </a:lvl1pPr>
            <a:lvl7pPr marL="396875" indent="-171450">
              <a:buFont typeface="Police système Courant"/>
              <a:buChar char="&gt;"/>
              <a:defRPr/>
            </a:lvl7pPr>
          </a:lstStyle>
          <a:p>
            <a:pPr lvl="0"/>
            <a:r>
              <a:rPr lang="fr-FR"/>
              <a:t>TITRE,                                      NIVEAU 1</a:t>
            </a:r>
          </a:p>
          <a:p>
            <a:pPr lvl="1"/>
            <a:r>
              <a:rPr lang="fr-FR"/>
              <a:t>INTERTITRE, NIVEAU 2</a:t>
            </a:r>
          </a:p>
          <a:p>
            <a:pPr lvl="2"/>
            <a:r>
              <a:rPr lang="fr-FR"/>
              <a:t>Introduction, chapeau ou texte en exergue, NIVEAU 3</a:t>
            </a:r>
          </a:p>
          <a:p>
            <a:pPr lvl="3"/>
            <a:r>
              <a:rPr lang="fr-FR"/>
              <a:t>Texte courant, NIVEAU 4</a:t>
            </a:r>
          </a:p>
          <a:p>
            <a:pPr lvl="4"/>
            <a:r>
              <a:rPr lang="fr-FR"/>
              <a:t>Liste à puces, niveau 1</a:t>
            </a:r>
          </a:p>
          <a:p>
            <a:pPr lvl="5"/>
            <a:r>
              <a:rPr lang="fr-FR"/>
              <a:t>Liste à puces, niveau 2</a:t>
            </a:r>
          </a:p>
          <a:p>
            <a:pPr lvl="6"/>
            <a:r>
              <a:rPr lang="fr-FR"/>
              <a:t>Liste à puces, niveau 3</a:t>
            </a:r>
          </a:p>
        </p:txBody>
      </p:sp>
      <p:sp>
        <p:nvSpPr>
          <p:cNvPr id="18" name="Espace réservé du texte 13">
            <a:extLst>
              <a:ext uri="{FF2B5EF4-FFF2-40B4-BE49-F238E27FC236}">
                <a16:creationId xmlns:a16="http://schemas.microsoft.com/office/drawing/2014/main" id="{9B5C290C-640D-7EDA-DAFA-A251AB6137E6}"/>
              </a:ext>
            </a:extLst>
          </p:cNvPr>
          <p:cNvSpPr>
            <a:spLocks noGrp="1"/>
          </p:cNvSpPr>
          <p:nvPr>
            <p:ph type="body" sz="quarter" idx="43" hasCustomPrompt="1"/>
          </p:nvPr>
        </p:nvSpPr>
        <p:spPr>
          <a:xfrm>
            <a:off x="7180079" y="2057404"/>
            <a:ext cx="4162340" cy="3541533"/>
          </a:xfrm>
        </p:spPr>
        <p:txBody>
          <a:bodyPr/>
          <a:lstStyle>
            <a:lvl1pPr>
              <a:spcAft>
                <a:spcPts val="1800"/>
              </a:spcAft>
              <a:defRPr/>
            </a:lvl1pPr>
            <a:lvl7pPr marL="396875" indent="-171450">
              <a:buFont typeface="Police système Courant"/>
              <a:buChar char="&gt;"/>
              <a:defRPr/>
            </a:lvl7pPr>
          </a:lstStyle>
          <a:p>
            <a:pPr lvl="0"/>
            <a:r>
              <a:rPr lang="fr-FR"/>
              <a:t>TITRE,                                      NIVEAU 1</a:t>
            </a:r>
          </a:p>
          <a:p>
            <a:pPr lvl="1"/>
            <a:r>
              <a:rPr lang="fr-FR"/>
              <a:t>INTERTITRE, NIVEAU 2</a:t>
            </a:r>
          </a:p>
          <a:p>
            <a:pPr lvl="2"/>
            <a:r>
              <a:rPr lang="fr-FR"/>
              <a:t>Introduction, chapeau ou texte en exergue, NIVEAU 3</a:t>
            </a:r>
          </a:p>
          <a:p>
            <a:pPr lvl="3"/>
            <a:r>
              <a:rPr lang="fr-FR"/>
              <a:t>Texte courant, NIVEAU 4</a:t>
            </a:r>
          </a:p>
          <a:p>
            <a:pPr lvl="4"/>
            <a:r>
              <a:rPr lang="fr-FR"/>
              <a:t>Liste à puces, niveau 1</a:t>
            </a:r>
          </a:p>
          <a:p>
            <a:pPr lvl="5"/>
            <a:r>
              <a:rPr lang="fr-FR"/>
              <a:t>Liste à puces, niveau 2</a:t>
            </a:r>
          </a:p>
          <a:p>
            <a:pPr lvl="6"/>
            <a:r>
              <a:rPr lang="fr-FR"/>
              <a:t>Liste à puces, niveau 3</a:t>
            </a:r>
          </a:p>
        </p:txBody>
      </p:sp>
    </p:spTree>
    <p:extLst>
      <p:ext uri="{BB962C8B-B14F-4D97-AF65-F5344CB8AC3E}">
        <p14:creationId xmlns:p14="http://schemas.microsoft.com/office/powerpoint/2010/main" val="350526039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exte 1 colonne">
    <p:spTree>
      <p:nvGrpSpPr>
        <p:cNvPr id="1" name=""/>
        <p:cNvGrpSpPr/>
        <p:nvPr/>
      </p:nvGrpSpPr>
      <p:grpSpPr>
        <a:xfrm>
          <a:off x="0" y="0"/>
          <a:ext cx="0" cy="0"/>
          <a:chOff x="0" y="0"/>
          <a:chExt cx="0" cy="0"/>
        </a:xfrm>
      </p:grpSpPr>
      <p:pic>
        <p:nvPicPr>
          <p:cNvPr id="24" name="Image 23">
            <a:extLst>
              <a:ext uri="{FF2B5EF4-FFF2-40B4-BE49-F238E27FC236}">
                <a16:creationId xmlns:a16="http://schemas.microsoft.com/office/drawing/2014/main" id="{2A992CB6-4963-AF92-2C69-0D5425A3951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 y="230649"/>
            <a:ext cx="12191999" cy="774296"/>
          </a:xfrm>
          <a:prstGeom prst="rect">
            <a:avLst/>
          </a:prstGeom>
        </p:spPr>
      </p:pic>
      <p:pic>
        <p:nvPicPr>
          <p:cNvPr id="25" name="Image 24">
            <a:extLst>
              <a:ext uri="{FF2B5EF4-FFF2-40B4-BE49-F238E27FC236}">
                <a16:creationId xmlns:a16="http://schemas.microsoft.com/office/drawing/2014/main" id="{5AED5DF8-7303-4052-B8F3-F50CEE17EA5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24863" y="492780"/>
            <a:ext cx="365606" cy="256565"/>
          </a:xfrm>
          <a:prstGeom prst="rect">
            <a:avLst/>
          </a:prstGeom>
        </p:spPr>
      </p:pic>
      <p:pic>
        <p:nvPicPr>
          <p:cNvPr id="26" name="Image 25">
            <a:extLst>
              <a:ext uri="{FF2B5EF4-FFF2-40B4-BE49-F238E27FC236}">
                <a16:creationId xmlns:a16="http://schemas.microsoft.com/office/drawing/2014/main" id="{EF16551B-EFAD-16BD-E699-B889CFB7CC78}"/>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1742234" y="6371235"/>
            <a:ext cx="449764" cy="256116"/>
          </a:xfrm>
          <a:prstGeom prst="rect">
            <a:avLst/>
          </a:prstGeom>
        </p:spPr>
      </p:pic>
      <p:sp>
        <p:nvSpPr>
          <p:cNvPr id="4" name="Holder 3">
            <a:extLst>
              <a:ext uri="{FF2B5EF4-FFF2-40B4-BE49-F238E27FC236}">
                <a16:creationId xmlns:a16="http://schemas.microsoft.com/office/drawing/2014/main" id="{4C15CDDE-2F9F-33B8-D2A2-D44E08A18A23}"/>
              </a:ext>
            </a:extLst>
          </p:cNvPr>
          <p:cNvSpPr>
            <a:spLocks noGrp="1"/>
          </p:cNvSpPr>
          <p:nvPr>
            <p:ph type="body" idx="16" hasCustomPrompt="1"/>
          </p:nvPr>
        </p:nvSpPr>
        <p:spPr>
          <a:xfrm>
            <a:off x="1755606" y="407177"/>
            <a:ext cx="6776162" cy="197002"/>
          </a:xfrm>
          <a:prstGeom prst="rect">
            <a:avLst/>
          </a:prstGeom>
        </p:spPr>
        <p:txBody>
          <a:bodyPr lIns="0" tIns="0" rIns="0" bIns="0"/>
          <a:lstStyle>
            <a:lvl1pPr marL="0" indent="0">
              <a:buFont typeface="Arial" panose="020B0604020202020204" pitchFamily="34" charset="0"/>
              <a:buNone/>
              <a:defRPr sz="1200" b="1" i="0">
                <a:solidFill>
                  <a:schemeClr val="bg1"/>
                </a:solidFill>
                <a:latin typeface="Arial" panose="020B0604020202020204" pitchFamily="34" charset="0"/>
                <a:cs typeface="Arial" panose="020B0604020202020204" pitchFamily="34" charset="0"/>
              </a:defRPr>
            </a:lvl1pPr>
          </a:lstStyle>
          <a:p>
            <a:r>
              <a:rPr lang="fr-FR"/>
              <a:t>Le titre de la partie</a:t>
            </a:r>
          </a:p>
        </p:txBody>
      </p:sp>
      <p:sp>
        <p:nvSpPr>
          <p:cNvPr id="5" name="Holder 3">
            <a:extLst>
              <a:ext uri="{FF2B5EF4-FFF2-40B4-BE49-F238E27FC236}">
                <a16:creationId xmlns:a16="http://schemas.microsoft.com/office/drawing/2014/main" id="{11133033-B6EC-50A1-12B9-6185D35E9420}"/>
              </a:ext>
            </a:extLst>
          </p:cNvPr>
          <p:cNvSpPr>
            <a:spLocks noGrp="1"/>
          </p:cNvSpPr>
          <p:nvPr>
            <p:ph type="body" idx="17" hasCustomPrompt="1"/>
          </p:nvPr>
        </p:nvSpPr>
        <p:spPr>
          <a:xfrm>
            <a:off x="1755606" y="662671"/>
            <a:ext cx="6776162" cy="197002"/>
          </a:xfrm>
          <a:prstGeom prst="rect">
            <a:avLst/>
          </a:prstGeom>
        </p:spPr>
        <p:txBody>
          <a:bodyPr lIns="0" tIns="0" rIns="0" bIns="0"/>
          <a:lstStyle>
            <a:lvl1pPr marL="0" indent="0">
              <a:buFont typeface="Arial" panose="020B0604020202020204" pitchFamily="34" charset="0"/>
              <a:buNone/>
              <a:defRPr sz="1200" b="0" i="0">
                <a:solidFill>
                  <a:schemeClr val="bg1"/>
                </a:solidFill>
                <a:latin typeface="Arial" panose="020B0604020202020204" pitchFamily="34" charset="0"/>
                <a:cs typeface="Arial" panose="020B0604020202020204" pitchFamily="34" charset="0"/>
              </a:defRPr>
            </a:lvl1pPr>
          </a:lstStyle>
          <a:p>
            <a:r>
              <a:rPr lang="fr-FR"/>
              <a:t>Le sous-titre de la partie</a:t>
            </a:r>
          </a:p>
        </p:txBody>
      </p:sp>
      <p:sp>
        <p:nvSpPr>
          <p:cNvPr id="13" name="Holder 3">
            <a:extLst>
              <a:ext uri="{FF2B5EF4-FFF2-40B4-BE49-F238E27FC236}">
                <a16:creationId xmlns:a16="http://schemas.microsoft.com/office/drawing/2014/main" id="{F10E13D0-AA5E-3543-9481-D5950685EB61}"/>
              </a:ext>
            </a:extLst>
          </p:cNvPr>
          <p:cNvSpPr>
            <a:spLocks noGrp="1"/>
          </p:cNvSpPr>
          <p:nvPr>
            <p:ph type="body" idx="21" hasCustomPrompt="1"/>
          </p:nvPr>
        </p:nvSpPr>
        <p:spPr>
          <a:xfrm>
            <a:off x="1613647" y="1501035"/>
            <a:ext cx="3383984" cy="276674"/>
          </a:xfrm>
          <a:prstGeom prst="rect">
            <a:avLst/>
          </a:prstGeom>
        </p:spPr>
        <p:txBody>
          <a:bodyPr lIns="0" tIns="0" rIns="0" bIns="0"/>
          <a:lstStyle>
            <a:lvl1pPr marL="0" indent="0">
              <a:buFont typeface="Arial" panose="020B0604020202020204" pitchFamily="34" charset="0"/>
              <a:buNone/>
              <a:defRPr sz="2000" b="1" i="0">
                <a:solidFill>
                  <a:schemeClr val="tx1"/>
                </a:solidFill>
                <a:latin typeface="Arial" panose="020B0604020202020204" pitchFamily="34" charset="0"/>
                <a:cs typeface="Arial" panose="020B0604020202020204" pitchFamily="34" charset="0"/>
              </a:defRPr>
            </a:lvl1pPr>
          </a:lstStyle>
          <a:p>
            <a:r>
              <a:rPr lang="fr-FR"/>
              <a:t>TITRE DE LA DIAPOSITIVE</a:t>
            </a:r>
          </a:p>
        </p:txBody>
      </p:sp>
      <p:cxnSp>
        <p:nvCxnSpPr>
          <p:cNvPr id="23" name="Connecteur droit 22">
            <a:extLst>
              <a:ext uri="{FF2B5EF4-FFF2-40B4-BE49-F238E27FC236}">
                <a16:creationId xmlns:a16="http://schemas.microsoft.com/office/drawing/2014/main" id="{1A8734F0-C4BC-95B0-7126-A7B050C82D29}"/>
              </a:ext>
            </a:extLst>
          </p:cNvPr>
          <p:cNvCxnSpPr>
            <a:cxnSpLocks/>
          </p:cNvCxnSpPr>
          <p:nvPr userDrawn="1"/>
        </p:nvCxnSpPr>
        <p:spPr>
          <a:xfrm>
            <a:off x="1210234" y="1628653"/>
            <a:ext cx="221001" cy="0"/>
          </a:xfrm>
          <a:prstGeom prst="line">
            <a:avLst/>
          </a:prstGeom>
          <a:ln w="76200" cap="rnd">
            <a:solidFill>
              <a:srgbClr val="F18700"/>
            </a:solidFill>
          </a:ln>
        </p:spPr>
        <p:style>
          <a:lnRef idx="2">
            <a:schemeClr val="accent2"/>
          </a:lnRef>
          <a:fillRef idx="0">
            <a:schemeClr val="accent2"/>
          </a:fillRef>
          <a:effectRef idx="1">
            <a:schemeClr val="accent2"/>
          </a:effectRef>
          <a:fontRef idx="minor">
            <a:schemeClr val="tx1"/>
          </a:fontRef>
        </p:style>
      </p:cxnSp>
      <p:sp>
        <p:nvSpPr>
          <p:cNvPr id="16" name="Holder 3">
            <a:extLst>
              <a:ext uri="{FF2B5EF4-FFF2-40B4-BE49-F238E27FC236}">
                <a16:creationId xmlns:a16="http://schemas.microsoft.com/office/drawing/2014/main" id="{A187ABEB-D2A8-99A6-68B3-07567BEBD364}"/>
              </a:ext>
            </a:extLst>
          </p:cNvPr>
          <p:cNvSpPr>
            <a:spLocks noGrp="1"/>
          </p:cNvSpPr>
          <p:nvPr>
            <p:ph type="body" idx="30" hasCustomPrompt="1"/>
          </p:nvPr>
        </p:nvSpPr>
        <p:spPr>
          <a:xfrm>
            <a:off x="1010909" y="375834"/>
            <a:ext cx="602738" cy="483838"/>
          </a:xfrm>
          <a:prstGeom prst="rect">
            <a:avLst/>
          </a:prstGeom>
        </p:spPr>
        <p:txBody>
          <a:bodyPr lIns="0" tIns="0" rIns="0" bIns="0"/>
          <a:lstStyle>
            <a:lvl1pPr marL="0" indent="0">
              <a:buFont typeface="Arial" panose="020B0604020202020204" pitchFamily="34" charset="0"/>
              <a:buNone/>
              <a:defRPr sz="4000" b="1" i="0">
                <a:solidFill>
                  <a:schemeClr val="bg1"/>
                </a:solidFill>
                <a:latin typeface="Arial" panose="020B0604020202020204" pitchFamily="34" charset="0"/>
                <a:cs typeface="Arial" panose="020B0604020202020204" pitchFamily="34" charset="0"/>
              </a:defRPr>
            </a:lvl1pPr>
          </a:lstStyle>
          <a:p>
            <a:r>
              <a:rPr lang="fr-FR"/>
              <a:t>01</a:t>
            </a:r>
          </a:p>
        </p:txBody>
      </p:sp>
      <p:sp>
        <p:nvSpPr>
          <p:cNvPr id="2" name="Espace réservé du numéro de diapositive 2">
            <a:extLst>
              <a:ext uri="{FF2B5EF4-FFF2-40B4-BE49-F238E27FC236}">
                <a16:creationId xmlns:a16="http://schemas.microsoft.com/office/drawing/2014/main" id="{234C88EF-F1AC-8542-7D4B-87DBBEC94C9D}"/>
              </a:ext>
            </a:extLst>
          </p:cNvPr>
          <p:cNvSpPr>
            <a:spLocks noGrp="1"/>
          </p:cNvSpPr>
          <p:nvPr>
            <p:ph type="sldNum" sz="quarter" idx="4"/>
          </p:nvPr>
        </p:nvSpPr>
        <p:spPr>
          <a:xfrm>
            <a:off x="11659105" y="6314218"/>
            <a:ext cx="449765" cy="365125"/>
          </a:xfrm>
          <a:prstGeom prst="rect">
            <a:avLst/>
          </a:prstGeom>
        </p:spPr>
        <p:txBody>
          <a:bodyPr vert="horz" lIns="91440" tIns="45720" rIns="91440" bIns="45720" rtlCol="0" anchor="ctr"/>
          <a:lstStyle>
            <a:lvl1pPr algn="r">
              <a:defRPr sz="1000" b="1">
                <a:solidFill>
                  <a:srgbClr val="212950"/>
                </a:solidFill>
                <a:latin typeface="Arial" panose="020B0604020202020204" pitchFamily="34" charset="0"/>
                <a:cs typeface="Arial" panose="020B0604020202020204" pitchFamily="34" charset="0"/>
              </a:defRPr>
            </a:lvl1pPr>
          </a:lstStyle>
          <a:p>
            <a:fld id="{6175C4A9-563C-D943-841B-F8A44946A7C2}" type="slidenum">
              <a:rPr lang="fr-FR" smtClean="0"/>
              <a:pPr/>
              <a:t>‹N°›</a:t>
            </a:fld>
            <a:endParaRPr lang="fr-FR"/>
          </a:p>
        </p:txBody>
      </p:sp>
      <p:sp>
        <p:nvSpPr>
          <p:cNvPr id="14" name="Espace réservé du texte 13">
            <a:extLst>
              <a:ext uri="{FF2B5EF4-FFF2-40B4-BE49-F238E27FC236}">
                <a16:creationId xmlns:a16="http://schemas.microsoft.com/office/drawing/2014/main" id="{613A0D05-7BDF-5C40-696F-D77B46DDBCD9}"/>
              </a:ext>
            </a:extLst>
          </p:cNvPr>
          <p:cNvSpPr>
            <a:spLocks noGrp="1"/>
          </p:cNvSpPr>
          <p:nvPr>
            <p:ph type="body" sz="quarter" idx="31" hasCustomPrompt="1"/>
          </p:nvPr>
        </p:nvSpPr>
        <p:spPr>
          <a:xfrm>
            <a:off x="1038310" y="2057404"/>
            <a:ext cx="9888453" cy="3541534"/>
          </a:xfrm>
        </p:spPr>
        <p:txBody>
          <a:bodyPr/>
          <a:lstStyle>
            <a:lvl1pPr>
              <a:spcAft>
                <a:spcPts val="1800"/>
              </a:spcAft>
              <a:defRPr/>
            </a:lvl1pPr>
            <a:lvl7pPr marL="396875" indent="-171450">
              <a:buFont typeface="Police système Courant"/>
              <a:buChar char="&gt;"/>
              <a:defRPr/>
            </a:lvl7pPr>
          </a:lstStyle>
          <a:p>
            <a:pPr lvl="0"/>
            <a:r>
              <a:rPr lang="fr-FR"/>
              <a:t>TITRE,                                                                                                                      NIVEAU 1</a:t>
            </a:r>
          </a:p>
          <a:p>
            <a:pPr lvl="1"/>
            <a:r>
              <a:rPr lang="fr-FR"/>
              <a:t>INTERTITRE, NIVEAU 2</a:t>
            </a:r>
          </a:p>
          <a:p>
            <a:pPr lvl="2"/>
            <a:r>
              <a:rPr lang="fr-FR"/>
              <a:t>Introduction, chapeau ou texte en exergue, NIVEAU 3</a:t>
            </a:r>
          </a:p>
          <a:p>
            <a:pPr lvl="3"/>
            <a:r>
              <a:rPr lang="fr-FR"/>
              <a:t>Texte courant, NIVEAU 4</a:t>
            </a:r>
          </a:p>
          <a:p>
            <a:pPr lvl="4"/>
            <a:r>
              <a:rPr lang="fr-FR"/>
              <a:t>Liste à puces, niveau 1</a:t>
            </a:r>
          </a:p>
          <a:p>
            <a:pPr lvl="5"/>
            <a:r>
              <a:rPr lang="fr-FR"/>
              <a:t>Liste à puces, niveau 2</a:t>
            </a:r>
          </a:p>
          <a:p>
            <a:pPr lvl="6"/>
            <a:r>
              <a:rPr lang="fr-FR"/>
              <a:t>Liste à puces, niveau 3</a:t>
            </a:r>
          </a:p>
        </p:txBody>
      </p:sp>
    </p:spTree>
    <p:extLst>
      <p:ext uri="{BB962C8B-B14F-4D97-AF65-F5344CB8AC3E}">
        <p14:creationId xmlns:p14="http://schemas.microsoft.com/office/powerpoint/2010/main" val="4691613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exte + image">
    <p:spTree>
      <p:nvGrpSpPr>
        <p:cNvPr id="1" name=""/>
        <p:cNvGrpSpPr/>
        <p:nvPr/>
      </p:nvGrpSpPr>
      <p:grpSpPr>
        <a:xfrm>
          <a:off x="0" y="0"/>
          <a:ext cx="0" cy="0"/>
          <a:chOff x="0" y="0"/>
          <a:chExt cx="0" cy="0"/>
        </a:xfrm>
      </p:grpSpPr>
      <p:sp>
        <p:nvSpPr>
          <p:cNvPr id="25" name="Espace réservé pour une image  24">
            <a:extLst>
              <a:ext uri="{FF2B5EF4-FFF2-40B4-BE49-F238E27FC236}">
                <a16:creationId xmlns:a16="http://schemas.microsoft.com/office/drawing/2014/main" id="{E14A0A87-42E4-4903-5259-63551BF31479}"/>
              </a:ext>
            </a:extLst>
          </p:cNvPr>
          <p:cNvSpPr>
            <a:spLocks noGrp="1"/>
          </p:cNvSpPr>
          <p:nvPr>
            <p:ph type="pic" sz="quarter" idx="31"/>
          </p:nvPr>
        </p:nvSpPr>
        <p:spPr>
          <a:xfrm>
            <a:off x="6411913" y="1371600"/>
            <a:ext cx="5049837" cy="4691063"/>
          </a:xfrm>
          <a:prstGeom prst="roundRect">
            <a:avLst>
              <a:gd name="adj" fmla="val 4105"/>
            </a:avLst>
          </a:prstGeom>
        </p:spPr>
        <p:txBody>
          <a:bodyPr/>
          <a:lstStyle>
            <a:lvl1pPr>
              <a:defRPr sz="1000">
                <a:latin typeface="Arial" panose="020B0604020202020204" pitchFamily="34" charset="0"/>
                <a:cs typeface="Arial" panose="020B0604020202020204" pitchFamily="34" charset="0"/>
              </a:defRPr>
            </a:lvl1pPr>
          </a:lstStyle>
          <a:p>
            <a:endParaRPr lang="fr-FR"/>
          </a:p>
        </p:txBody>
      </p:sp>
      <p:pic>
        <p:nvPicPr>
          <p:cNvPr id="15" name="Image 14">
            <a:extLst>
              <a:ext uri="{FF2B5EF4-FFF2-40B4-BE49-F238E27FC236}">
                <a16:creationId xmlns:a16="http://schemas.microsoft.com/office/drawing/2014/main" id="{EC435A7D-25DD-8CF0-3A76-E76BFC1A54A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 y="230649"/>
            <a:ext cx="12191999" cy="774296"/>
          </a:xfrm>
          <a:prstGeom prst="rect">
            <a:avLst/>
          </a:prstGeom>
        </p:spPr>
      </p:pic>
      <p:pic>
        <p:nvPicPr>
          <p:cNvPr id="16" name="Image 15">
            <a:extLst>
              <a:ext uri="{FF2B5EF4-FFF2-40B4-BE49-F238E27FC236}">
                <a16:creationId xmlns:a16="http://schemas.microsoft.com/office/drawing/2014/main" id="{932B71DA-B83C-428B-14C7-03A5BD5A180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24863" y="492780"/>
            <a:ext cx="365606" cy="256565"/>
          </a:xfrm>
          <a:prstGeom prst="rect">
            <a:avLst/>
          </a:prstGeom>
        </p:spPr>
      </p:pic>
      <p:pic>
        <p:nvPicPr>
          <p:cNvPr id="20" name="Image 19">
            <a:extLst>
              <a:ext uri="{FF2B5EF4-FFF2-40B4-BE49-F238E27FC236}">
                <a16:creationId xmlns:a16="http://schemas.microsoft.com/office/drawing/2014/main" id="{4874529A-7636-6D5C-2F76-0073E8CA20D7}"/>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5929082" y="5675758"/>
            <a:ext cx="964697" cy="774296"/>
          </a:xfrm>
          <a:prstGeom prst="rect">
            <a:avLst/>
          </a:prstGeom>
        </p:spPr>
      </p:pic>
      <p:sp>
        <p:nvSpPr>
          <p:cNvPr id="9" name="Holder 3">
            <a:extLst>
              <a:ext uri="{FF2B5EF4-FFF2-40B4-BE49-F238E27FC236}">
                <a16:creationId xmlns:a16="http://schemas.microsoft.com/office/drawing/2014/main" id="{794C4DDC-A8E0-8B64-E827-ABEFE5A3C08B}"/>
              </a:ext>
            </a:extLst>
          </p:cNvPr>
          <p:cNvSpPr>
            <a:spLocks noGrp="1"/>
          </p:cNvSpPr>
          <p:nvPr>
            <p:ph type="body" idx="21" hasCustomPrompt="1"/>
          </p:nvPr>
        </p:nvSpPr>
        <p:spPr>
          <a:xfrm>
            <a:off x="1613647" y="1501035"/>
            <a:ext cx="3383984" cy="276674"/>
          </a:xfrm>
          <a:prstGeom prst="rect">
            <a:avLst/>
          </a:prstGeom>
        </p:spPr>
        <p:txBody>
          <a:bodyPr lIns="0" tIns="0" rIns="0" bIns="0"/>
          <a:lstStyle>
            <a:lvl1pPr marL="0" indent="0">
              <a:buFont typeface="Arial" panose="020B0604020202020204" pitchFamily="34" charset="0"/>
              <a:buNone/>
              <a:defRPr sz="2000" b="1" i="0">
                <a:solidFill>
                  <a:schemeClr val="tx1"/>
                </a:solidFill>
                <a:latin typeface="Arial" panose="020B0604020202020204" pitchFamily="34" charset="0"/>
                <a:cs typeface="Arial" panose="020B0604020202020204" pitchFamily="34" charset="0"/>
              </a:defRPr>
            </a:lvl1pPr>
          </a:lstStyle>
          <a:p>
            <a:r>
              <a:rPr lang="fr-FR"/>
              <a:t>TITRE DE LA DIAPOSITIVE</a:t>
            </a:r>
          </a:p>
        </p:txBody>
      </p:sp>
      <p:cxnSp>
        <p:nvCxnSpPr>
          <p:cNvPr id="11" name="Connecteur droit 10">
            <a:extLst>
              <a:ext uri="{FF2B5EF4-FFF2-40B4-BE49-F238E27FC236}">
                <a16:creationId xmlns:a16="http://schemas.microsoft.com/office/drawing/2014/main" id="{C209054F-AE6E-4143-C786-5396B1084ED9}"/>
              </a:ext>
            </a:extLst>
          </p:cNvPr>
          <p:cNvCxnSpPr>
            <a:cxnSpLocks/>
          </p:cNvCxnSpPr>
          <p:nvPr userDrawn="1"/>
        </p:nvCxnSpPr>
        <p:spPr>
          <a:xfrm>
            <a:off x="1210234" y="1628653"/>
            <a:ext cx="221001" cy="0"/>
          </a:xfrm>
          <a:prstGeom prst="line">
            <a:avLst/>
          </a:prstGeom>
          <a:ln w="76200" cap="rnd">
            <a:solidFill>
              <a:srgbClr val="F18700"/>
            </a:solidFill>
          </a:ln>
        </p:spPr>
        <p:style>
          <a:lnRef idx="2">
            <a:schemeClr val="accent2"/>
          </a:lnRef>
          <a:fillRef idx="0">
            <a:schemeClr val="accent2"/>
          </a:fillRef>
          <a:effectRef idx="1">
            <a:schemeClr val="accent2"/>
          </a:effectRef>
          <a:fontRef idx="minor">
            <a:schemeClr val="tx1"/>
          </a:fontRef>
        </p:style>
      </p:cxnSp>
      <p:sp>
        <p:nvSpPr>
          <p:cNvPr id="13" name="Holder 3">
            <a:extLst>
              <a:ext uri="{FF2B5EF4-FFF2-40B4-BE49-F238E27FC236}">
                <a16:creationId xmlns:a16="http://schemas.microsoft.com/office/drawing/2014/main" id="{FEF3AFCF-89DF-ECD7-F90C-85C76612F5CB}"/>
              </a:ext>
            </a:extLst>
          </p:cNvPr>
          <p:cNvSpPr>
            <a:spLocks noGrp="1"/>
          </p:cNvSpPr>
          <p:nvPr>
            <p:ph type="body" idx="16" hasCustomPrompt="1"/>
          </p:nvPr>
        </p:nvSpPr>
        <p:spPr>
          <a:xfrm>
            <a:off x="1755606" y="407177"/>
            <a:ext cx="6776162" cy="197002"/>
          </a:xfrm>
          <a:prstGeom prst="rect">
            <a:avLst/>
          </a:prstGeom>
        </p:spPr>
        <p:txBody>
          <a:bodyPr lIns="0" tIns="0" rIns="0" bIns="0"/>
          <a:lstStyle>
            <a:lvl1pPr marL="0" indent="0">
              <a:buFont typeface="Arial" panose="020B0604020202020204" pitchFamily="34" charset="0"/>
              <a:buNone/>
              <a:defRPr sz="1200" b="1" i="0">
                <a:solidFill>
                  <a:schemeClr val="bg1"/>
                </a:solidFill>
                <a:latin typeface="Arial" panose="020B0604020202020204" pitchFamily="34" charset="0"/>
                <a:cs typeface="Arial" panose="020B0604020202020204" pitchFamily="34" charset="0"/>
              </a:defRPr>
            </a:lvl1pPr>
          </a:lstStyle>
          <a:p>
            <a:r>
              <a:rPr lang="fr-FR"/>
              <a:t>Le titre de la partie</a:t>
            </a:r>
          </a:p>
        </p:txBody>
      </p:sp>
      <p:sp>
        <p:nvSpPr>
          <p:cNvPr id="14" name="Holder 3">
            <a:extLst>
              <a:ext uri="{FF2B5EF4-FFF2-40B4-BE49-F238E27FC236}">
                <a16:creationId xmlns:a16="http://schemas.microsoft.com/office/drawing/2014/main" id="{BD94DDCA-EC0A-2424-9ECD-B092C1F4B07F}"/>
              </a:ext>
            </a:extLst>
          </p:cNvPr>
          <p:cNvSpPr>
            <a:spLocks noGrp="1"/>
          </p:cNvSpPr>
          <p:nvPr>
            <p:ph type="body" idx="17" hasCustomPrompt="1"/>
          </p:nvPr>
        </p:nvSpPr>
        <p:spPr>
          <a:xfrm>
            <a:off x="1755606" y="662671"/>
            <a:ext cx="6776162" cy="197002"/>
          </a:xfrm>
          <a:prstGeom prst="rect">
            <a:avLst/>
          </a:prstGeom>
        </p:spPr>
        <p:txBody>
          <a:bodyPr lIns="0" tIns="0" rIns="0" bIns="0"/>
          <a:lstStyle>
            <a:lvl1pPr marL="0" indent="0">
              <a:buFont typeface="Arial" panose="020B0604020202020204" pitchFamily="34" charset="0"/>
              <a:buNone/>
              <a:defRPr sz="1200" b="0" i="0">
                <a:solidFill>
                  <a:schemeClr val="bg1"/>
                </a:solidFill>
                <a:latin typeface="Arial" panose="020B0604020202020204" pitchFamily="34" charset="0"/>
                <a:cs typeface="Arial" panose="020B0604020202020204" pitchFamily="34" charset="0"/>
              </a:defRPr>
            </a:lvl1pPr>
          </a:lstStyle>
          <a:p>
            <a:r>
              <a:rPr lang="fr-FR"/>
              <a:t>Le sous-titre de la partie</a:t>
            </a:r>
          </a:p>
        </p:txBody>
      </p:sp>
      <p:pic>
        <p:nvPicPr>
          <p:cNvPr id="17" name="Image 16">
            <a:extLst>
              <a:ext uri="{FF2B5EF4-FFF2-40B4-BE49-F238E27FC236}">
                <a16:creationId xmlns:a16="http://schemas.microsoft.com/office/drawing/2014/main" id="{5251CA87-2215-1536-402C-BD5FC26A0166}"/>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1742234" y="6371235"/>
            <a:ext cx="449764" cy="256116"/>
          </a:xfrm>
          <a:prstGeom prst="rect">
            <a:avLst/>
          </a:prstGeom>
        </p:spPr>
      </p:pic>
      <p:sp>
        <p:nvSpPr>
          <p:cNvPr id="22" name="Holder 3">
            <a:extLst>
              <a:ext uri="{FF2B5EF4-FFF2-40B4-BE49-F238E27FC236}">
                <a16:creationId xmlns:a16="http://schemas.microsoft.com/office/drawing/2014/main" id="{616DB6B1-3B11-0DDA-8CB7-8B9CD98C2E56}"/>
              </a:ext>
            </a:extLst>
          </p:cNvPr>
          <p:cNvSpPr>
            <a:spLocks noGrp="1"/>
          </p:cNvSpPr>
          <p:nvPr>
            <p:ph type="body" idx="30" hasCustomPrompt="1"/>
          </p:nvPr>
        </p:nvSpPr>
        <p:spPr>
          <a:xfrm>
            <a:off x="1010909" y="375834"/>
            <a:ext cx="602738" cy="483838"/>
          </a:xfrm>
          <a:prstGeom prst="rect">
            <a:avLst/>
          </a:prstGeom>
        </p:spPr>
        <p:txBody>
          <a:bodyPr lIns="0" tIns="0" rIns="0" bIns="0"/>
          <a:lstStyle>
            <a:lvl1pPr marL="0" indent="0">
              <a:buFont typeface="Arial" panose="020B0604020202020204" pitchFamily="34" charset="0"/>
              <a:buNone/>
              <a:defRPr sz="4000" b="1" i="0">
                <a:solidFill>
                  <a:schemeClr val="bg1"/>
                </a:solidFill>
                <a:latin typeface="Arial" panose="020B0604020202020204" pitchFamily="34" charset="0"/>
                <a:cs typeface="Arial" panose="020B0604020202020204" pitchFamily="34" charset="0"/>
              </a:defRPr>
            </a:lvl1pPr>
          </a:lstStyle>
          <a:p>
            <a:r>
              <a:rPr lang="fr-FR"/>
              <a:t>01</a:t>
            </a:r>
          </a:p>
        </p:txBody>
      </p:sp>
      <p:sp>
        <p:nvSpPr>
          <p:cNvPr id="3" name="Espace réservé du numéro de diapositive 2">
            <a:extLst>
              <a:ext uri="{FF2B5EF4-FFF2-40B4-BE49-F238E27FC236}">
                <a16:creationId xmlns:a16="http://schemas.microsoft.com/office/drawing/2014/main" id="{EAFE1616-3503-5B70-2970-B4A1E6C848C3}"/>
              </a:ext>
            </a:extLst>
          </p:cNvPr>
          <p:cNvSpPr>
            <a:spLocks noGrp="1"/>
          </p:cNvSpPr>
          <p:nvPr>
            <p:ph type="sldNum" sz="quarter" idx="4"/>
          </p:nvPr>
        </p:nvSpPr>
        <p:spPr>
          <a:xfrm>
            <a:off x="11659105" y="6314218"/>
            <a:ext cx="449765" cy="365125"/>
          </a:xfrm>
          <a:prstGeom prst="rect">
            <a:avLst/>
          </a:prstGeom>
        </p:spPr>
        <p:txBody>
          <a:bodyPr vert="horz" lIns="91440" tIns="45720" rIns="91440" bIns="45720" rtlCol="0" anchor="ctr"/>
          <a:lstStyle>
            <a:lvl1pPr algn="r">
              <a:defRPr sz="1000" b="1">
                <a:solidFill>
                  <a:srgbClr val="212950"/>
                </a:solidFill>
                <a:latin typeface="Arial" panose="020B0604020202020204" pitchFamily="34" charset="0"/>
                <a:cs typeface="Arial" panose="020B0604020202020204" pitchFamily="34" charset="0"/>
              </a:defRPr>
            </a:lvl1pPr>
          </a:lstStyle>
          <a:p>
            <a:fld id="{6175C4A9-563C-D943-841B-F8A44946A7C2}" type="slidenum">
              <a:rPr lang="fr-FR" smtClean="0"/>
              <a:pPr/>
              <a:t>‹N°›</a:t>
            </a:fld>
            <a:endParaRPr lang="fr-FR"/>
          </a:p>
        </p:txBody>
      </p:sp>
      <p:sp>
        <p:nvSpPr>
          <p:cNvPr id="12" name="Espace réservé du texte 13">
            <a:extLst>
              <a:ext uri="{FF2B5EF4-FFF2-40B4-BE49-F238E27FC236}">
                <a16:creationId xmlns:a16="http://schemas.microsoft.com/office/drawing/2014/main" id="{6053D455-2E6D-E0D8-58EF-643EB0D5CC65}"/>
              </a:ext>
            </a:extLst>
          </p:cNvPr>
          <p:cNvSpPr>
            <a:spLocks noGrp="1"/>
          </p:cNvSpPr>
          <p:nvPr>
            <p:ph type="body" sz="quarter" idx="32" hasCustomPrompt="1"/>
          </p:nvPr>
        </p:nvSpPr>
        <p:spPr>
          <a:xfrm>
            <a:off x="1038311" y="2057404"/>
            <a:ext cx="4162340" cy="3541533"/>
          </a:xfrm>
        </p:spPr>
        <p:txBody>
          <a:bodyPr/>
          <a:lstStyle>
            <a:lvl1pPr>
              <a:spcAft>
                <a:spcPts val="1800"/>
              </a:spcAft>
              <a:defRPr/>
            </a:lvl1pPr>
            <a:lvl7pPr marL="396875" indent="-171450">
              <a:buFont typeface="Police système Courant"/>
              <a:buChar char="&gt;"/>
              <a:defRPr/>
            </a:lvl7pPr>
          </a:lstStyle>
          <a:p>
            <a:pPr lvl="0"/>
            <a:r>
              <a:rPr lang="fr-FR"/>
              <a:t>TITRE,                                      NIVEAU 1</a:t>
            </a:r>
          </a:p>
          <a:p>
            <a:pPr lvl="1"/>
            <a:r>
              <a:rPr lang="fr-FR"/>
              <a:t>INTERTITRE, NIVEAU 2</a:t>
            </a:r>
          </a:p>
          <a:p>
            <a:pPr lvl="2"/>
            <a:r>
              <a:rPr lang="fr-FR"/>
              <a:t>Introduction, chapeau ou texte en exergue, NIVEAU 3</a:t>
            </a:r>
          </a:p>
          <a:p>
            <a:pPr lvl="3"/>
            <a:r>
              <a:rPr lang="fr-FR"/>
              <a:t>Texte courant, NIVEAU 4</a:t>
            </a:r>
          </a:p>
          <a:p>
            <a:pPr lvl="4"/>
            <a:r>
              <a:rPr lang="fr-FR"/>
              <a:t>Liste à puces, niveau 1</a:t>
            </a:r>
          </a:p>
          <a:p>
            <a:pPr lvl="5"/>
            <a:r>
              <a:rPr lang="fr-FR"/>
              <a:t>Liste à puces, niveau 2</a:t>
            </a:r>
          </a:p>
          <a:p>
            <a:pPr lvl="6"/>
            <a:r>
              <a:rPr lang="fr-FR"/>
              <a:t>Liste à puces, niveau 3</a:t>
            </a:r>
          </a:p>
        </p:txBody>
      </p:sp>
    </p:spTree>
    <p:extLst>
      <p:ext uri="{BB962C8B-B14F-4D97-AF65-F5344CB8AC3E}">
        <p14:creationId xmlns:p14="http://schemas.microsoft.com/office/powerpoint/2010/main" val="30879827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re du document 3">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149A56F-8F10-1AEE-E3D3-81D86B5092EC}"/>
              </a:ext>
            </a:extLst>
          </p:cNvPr>
          <p:cNvSpPr/>
          <p:nvPr userDrawn="1"/>
        </p:nvSpPr>
        <p:spPr>
          <a:xfrm>
            <a:off x="4726948" y="5550568"/>
            <a:ext cx="7465052" cy="1307432"/>
          </a:xfrm>
          <a:prstGeom prst="rect">
            <a:avLst/>
          </a:prstGeom>
          <a:solidFill>
            <a:srgbClr val="2129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bg1"/>
              </a:solidFill>
            </a:endParaRPr>
          </a:p>
        </p:txBody>
      </p:sp>
      <p:pic>
        <p:nvPicPr>
          <p:cNvPr id="4" name="Image 3">
            <a:extLst>
              <a:ext uri="{FF2B5EF4-FFF2-40B4-BE49-F238E27FC236}">
                <a16:creationId xmlns:a16="http://schemas.microsoft.com/office/drawing/2014/main" id="{97FAA684-6935-9362-DC91-EDF11DDBE040}"/>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726948" y="5550568"/>
            <a:ext cx="3166987" cy="865148"/>
          </a:xfrm>
          <a:prstGeom prst="rect">
            <a:avLst/>
          </a:prstGeom>
        </p:spPr>
      </p:pic>
      <p:pic>
        <p:nvPicPr>
          <p:cNvPr id="13" name="Image 12">
            <a:extLst>
              <a:ext uri="{FF2B5EF4-FFF2-40B4-BE49-F238E27FC236}">
                <a16:creationId xmlns:a16="http://schemas.microsoft.com/office/drawing/2014/main" id="{2ED59E4C-3D8E-56D7-6ED5-0B2F7D72D383}"/>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7198035" y="0"/>
            <a:ext cx="4993966" cy="3796526"/>
          </a:xfrm>
          <a:prstGeom prst="rect">
            <a:avLst/>
          </a:prstGeom>
        </p:spPr>
      </p:pic>
      <p:sp>
        <p:nvSpPr>
          <p:cNvPr id="9" name="Holder 3">
            <a:extLst>
              <a:ext uri="{FF2B5EF4-FFF2-40B4-BE49-F238E27FC236}">
                <a16:creationId xmlns:a16="http://schemas.microsoft.com/office/drawing/2014/main" id="{19F799DC-A932-863D-7D61-F0C6DB276173}"/>
              </a:ext>
            </a:extLst>
          </p:cNvPr>
          <p:cNvSpPr>
            <a:spLocks noGrp="1"/>
          </p:cNvSpPr>
          <p:nvPr>
            <p:ph type="body" idx="17" hasCustomPrompt="1"/>
          </p:nvPr>
        </p:nvSpPr>
        <p:spPr>
          <a:xfrm>
            <a:off x="3111989" y="3970353"/>
            <a:ext cx="6776162" cy="276747"/>
          </a:xfrm>
          <a:prstGeom prst="rect">
            <a:avLst/>
          </a:prstGeom>
        </p:spPr>
        <p:txBody>
          <a:bodyPr lIns="0" tIns="0" rIns="0" bIns="0"/>
          <a:lstStyle>
            <a:lvl1pPr marL="0" indent="0">
              <a:buFont typeface="Arial" panose="020B0604020202020204" pitchFamily="34" charset="0"/>
              <a:buNone/>
              <a:defRPr sz="2000" b="0" i="0">
                <a:solidFill>
                  <a:schemeClr val="accent1"/>
                </a:solidFill>
                <a:latin typeface="Arial" panose="020B0604020202020204" pitchFamily="34" charset="0"/>
                <a:cs typeface="Arial" panose="020B0604020202020204" pitchFamily="34" charset="0"/>
              </a:defRPr>
            </a:lvl1pPr>
          </a:lstStyle>
          <a:p>
            <a:r>
              <a:rPr lang="fr-FR"/>
              <a:t>Sous-titre de la présentation</a:t>
            </a:r>
          </a:p>
        </p:txBody>
      </p:sp>
      <p:sp>
        <p:nvSpPr>
          <p:cNvPr id="10" name="Holder 3">
            <a:extLst>
              <a:ext uri="{FF2B5EF4-FFF2-40B4-BE49-F238E27FC236}">
                <a16:creationId xmlns:a16="http://schemas.microsoft.com/office/drawing/2014/main" id="{3A484F68-2BC1-1F52-70F3-635336B97716}"/>
              </a:ext>
            </a:extLst>
          </p:cNvPr>
          <p:cNvSpPr>
            <a:spLocks noGrp="1"/>
          </p:cNvSpPr>
          <p:nvPr>
            <p:ph type="body" idx="18" hasCustomPrompt="1"/>
          </p:nvPr>
        </p:nvSpPr>
        <p:spPr>
          <a:xfrm>
            <a:off x="3111989" y="2350141"/>
            <a:ext cx="6776162" cy="1223128"/>
          </a:xfrm>
          <a:prstGeom prst="rect">
            <a:avLst/>
          </a:prstGeom>
        </p:spPr>
        <p:txBody>
          <a:bodyPr lIns="0" tIns="0" rIns="0" bIns="0"/>
          <a:lstStyle>
            <a:lvl1pPr marL="0" indent="0">
              <a:buFont typeface="Arial" panose="020B0604020202020204" pitchFamily="34" charset="0"/>
              <a:buNone/>
              <a:defRPr sz="4000" b="1" i="0">
                <a:solidFill>
                  <a:schemeClr val="accent1"/>
                </a:solidFill>
                <a:latin typeface="Arial" panose="020B0604020202020204" pitchFamily="34" charset="0"/>
                <a:cs typeface="Arial" panose="020B0604020202020204" pitchFamily="34" charset="0"/>
              </a:defRPr>
            </a:lvl1pPr>
          </a:lstStyle>
          <a:p>
            <a:r>
              <a:rPr lang="fr-FR"/>
              <a:t>Titre de la              présentation</a:t>
            </a:r>
          </a:p>
        </p:txBody>
      </p:sp>
      <p:pic>
        <p:nvPicPr>
          <p:cNvPr id="11" name="Image 10">
            <a:extLst>
              <a:ext uri="{FF2B5EF4-FFF2-40B4-BE49-F238E27FC236}">
                <a16:creationId xmlns:a16="http://schemas.microsoft.com/office/drawing/2014/main" id="{AB28EAC9-B2FC-D124-0CDA-2D3F09F15D57}"/>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0" y="0"/>
            <a:ext cx="4726948" cy="1695398"/>
          </a:xfrm>
          <a:prstGeom prst="rect">
            <a:avLst/>
          </a:prstGeom>
        </p:spPr>
      </p:pic>
      <p:pic>
        <p:nvPicPr>
          <p:cNvPr id="12" name="Image 11">
            <a:extLst>
              <a:ext uri="{FF2B5EF4-FFF2-40B4-BE49-F238E27FC236}">
                <a16:creationId xmlns:a16="http://schemas.microsoft.com/office/drawing/2014/main" id="{1062C839-445C-A4D2-D941-6E718A66A527}"/>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952989" y="278483"/>
            <a:ext cx="2159000" cy="1181100"/>
          </a:xfrm>
          <a:prstGeom prst="rect">
            <a:avLst/>
          </a:prstGeom>
        </p:spPr>
      </p:pic>
      <p:sp>
        <p:nvSpPr>
          <p:cNvPr id="3" name="Espace réservé de la date 2">
            <a:extLst>
              <a:ext uri="{FF2B5EF4-FFF2-40B4-BE49-F238E27FC236}">
                <a16:creationId xmlns:a16="http://schemas.microsoft.com/office/drawing/2014/main" id="{74938933-A594-EA22-A5E9-7F5FA3426ADF}"/>
              </a:ext>
            </a:extLst>
          </p:cNvPr>
          <p:cNvSpPr>
            <a:spLocks noGrp="1"/>
          </p:cNvSpPr>
          <p:nvPr>
            <p:ph type="dt" sz="half" idx="20"/>
          </p:nvPr>
        </p:nvSpPr>
        <p:spPr>
          <a:xfrm>
            <a:off x="10527072" y="6204284"/>
            <a:ext cx="1347355" cy="142469"/>
          </a:xfrm>
        </p:spPr>
        <p:txBody>
          <a:bodyPr/>
          <a:lstStyle>
            <a:lvl1pPr>
              <a:defRPr>
                <a:solidFill>
                  <a:schemeClr val="bg1"/>
                </a:solidFill>
              </a:defRPr>
            </a:lvl1pPr>
          </a:lstStyle>
          <a:p>
            <a:r>
              <a:rPr lang="fr-FR"/>
              <a:t>mmmm aaaa</a:t>
            </a:r>
          </a:p>
        </p:txBody>
      </p:sp>
      <p:cxnSp>
        <p:nvCxnSpPr>
          <p:cNvPr id="6" name="Connecteur droit 5">
            <a:extLst>
              <a:ext uri="{FF2B5EF4-FFF2-40B4-BE49-F238E27FC236}">
                <a16:creationId xmlns:a16="http://schemas.microsoft.com/office/drawing/2014/main" id="{CED6E8A8-CDCD-1750-15F4-987F257955B5}"/>
              </a:ext>
            </a:extLst>
          </p:cNvPr>
          <p:cNvCxnSpPr/>
          <p:nvPr userDrawn="1"/>
        </p:nvCxnSpPr>
        <p:spPr>
          <a:xfrm>
            <a:off x="3111989" y="3771814"/>
            <a:ext cx="409370" cy="0"/>
          </a:xfrm>
          <a:prstGeom prst="line">
            <a:avLst/>
          </a:prstGeom>
          <a:ln w="76200" cap="rnd">
            <a:solidFill>
              <a:srgbClr val="2B2F63"/>
            </a:solidFill>
          </a:ln>
        </p:spPr>
        <p:style>
          <a:lnRef idx="2">
            <a:schemeClr val="accent2"/>
          </a:lnRef>
          <a:fillRef idx="0">
            <a:schemeClr val="accent2"/>
          </a:fillRef>
          <a:effectRef idx="1">
            <a:schemeClr val="accent2"/>
          </a:effectRef>
          <a:fontRef idx="minor">
            <a:schemeClr val="tx1"/>
          </a:fontRef>
        </p:style>
      </p:cxnSp>
      <p:pic>
        <p:nvPicPr>
          <p:cNvPr id="7" name="Image 6">
            <a:extLst>
              <a:ext uri="{FF2B5EF4-FFF2-40B4-BE49-F238E27FC236}">
                <a16:creationId xmlns:a16="http://schemas.microsoft.com/office/drawing/2014/main" id="{BC59C94C-ADE0-7761-9508-A545B88B4C36}"/>
              </a:ext>
            </a:extLst>
          </p:cNvPr>
          <p:cNvPicPr>
            <a:picLocks noChangeAspect="1"/>
          </p:cNvPicPr>
          <p:nvPr userDrawn="1"/>
        </p:nvPicPr>
        <p:blipFill rotWithShape="1">
          <a:blip r:embed="rId6" cstate="email">
            <a:extLst>
              <a:ext uri="{28A0092B-C50C-407E-A947-70E740481C1C}">
                <a14:useLocalDpi xmlns:a14="http://schemas.microsoft.com/office/drawing/2010/main"/>
              </a:ext>
            </a:extLst>
          </a:blip>
          <a:srcRect/>
          <a:stretch/>
        </p:blipFill>
        <p:spPr>
          <a:xfrm>
            <a:off x="0" y="5600420"/>
            <a:ext cx="1261641" cy="1207727"/>
          </a:xfrm>
          <a:prstGeom prst="rect">
            <a:avLst/>
          </a:prstGeom>
        </p:spPr>
      </p:pic>
    </p:spTree>
    <p:extLst>
      <p:ext uri="{BB962C8B-B14F-4D97-AF65-F5344CB8AC3E}">
        <p14:creationId xmlns:p14="http://schemas.microsoft.com/office/powerpoint/2010/main" val="8494916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exte + exergue">
    <p:spTree>
      <p:nvGrpSpPr>
        <p:cNvPr id="1" name=""/>
        <p:cNvGrpSpPr/>
        <p:nvPr/>
      </p:nvGrpSpPr>
      <p:grpSpPr>
        <a:xfrm>
          <a:off x="0" y="0"/>
          <a:ext cx="0" cy="0"/>
          <a:chOff x="0" y="0"/>
          <a:chExt cx="0" cy="0"/>
        </a:xfrm>
      </p:grpSpPr>
      <p:pic>
        <p:nvPicPr>
          <p:cNvPr id="30" name="Image 29">
            <a:extLst>
              <a:ext uri="{FF2B5EF4-FFF2-40B4-BE49-F238E27FC236}">
                <a16:creationId xmlns:a16="http://schemas.microsoft.com/office/drawing/2014/main" id="{D28C1362-8CB8-FFA9-6A03-4D48B491F03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 y="230649"/>
            <a:ext cx="12191999" cy="774296"/>
          </a:xfrm>
          <a:prstGeom prst="rect">
            <a:avLst/>
          </a:prstGeom>
        </p:spPr>
      </p:pic>
      <p:pic>
        <p:nvPicPr>
          <p:cNvPr id="31" name="Image 30">
            <a:extLst>
              <a:ext uri="{FF2B5EF4-FFF2-40B4-BE49-F238E27FC236}">
                <a16:creationId xmlns:a16="http://schemas.microsoft.com/office/drawing/2014/main" id="{2C236237-BBF5-57BF-2E31-1A5352311E6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24863" y="492780"/>
            <a:ext cx="365606" cy="256565"/>
          </a:xfrm>
          <a:prstGeom prst="rect">
            <a:avLst/>
          </a:prstGeom>
        </p:spPr>
      </p:pic>
      <p:pic>
        <p:nvPicPr>
          <p:cNvPr id="32" name="Image 31">
            <a:extLst>
              <a:ext uri="{FF2B5EF4-FFF2-40B4-BE49-F238E27FC236}">
                <a16:creationId xmlns:a16="http://schemas.microsoft.com/office/drawing/2014/main" id="{8123BFB3-27FB-1182-A9D9-7932E5F44542}"/>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1742234" y="6371235"/>
            <a:ext cx="449764" cy="256116"/>
          </a:xfrm>
          <a:prstGeom prst="rect">
            <a:avLst/>
          </a:prstGeom>
        </p:spPr>
      </p:pic>
      <p:sp>
        <p:nvSpPr>
          <p:cNvPr id="4" name="Holder 3">
            <a:extLst>
              <a:ext uri="{FF2B5EF4-FFF2-40B4-BE49-F238E27FC236}">
                <a16:creationId xmlns:a16="http://schemas.microsoft.com/office/drawing/2014/main" id="{414F1A00-F8D6-F9DA-D5EE-D7A28ABE4CCC}"/>
              </a:ext>
            </a:extLst>
          </p:cNvPr>
          <p:cNvSpPr>
            <a:spLocks noGrp="1"/>
          </p:cNvSpPr>
          <p:nvPr>
            <p:ph type="body" idx="16" hasCustomPrompt="1"/>
          </p:nvPr>
        </p:nvSpPr>
        <p:spPr>
          <a:xfrm>
            <a:off x="1755606" y="407177"/>
            <a:ext cx="6776162" cy="197002"/>
          </a:xfrm>
          <a:prstGeom prst="rect">
            <a:avLst/>
          </a:prstGeom>
        </p:spPr>
        <p:txBody>
          <a:bodyPr lIns="0" tIns="0" rIns="0" bIns="0"/>
          <a:lstStyle>
            <a:lvl1pPr marL="0" indent="0">
              <a:buFont typeface="Arial" panose="020B0604020202020204" pitchFamily="34" charset="0"/>
              <a:buNone/>
              <a:defRPr sz="1200" b="1" i="0">
                <a:solidFill>
                  <a:schemeClr val="bg1"/>
                </a:solidFill>
                <a:latin typeface="Arial" panose="020B0604020202020204" pitchFamily="34" charset="0"/>
                <a:cs typeface="Arial" panose="020B0604020202020204" pitchFamily="34" charset="0"/>
              </a:defRPr>
            </a:lvl1pPr>
          </a:lstStyle>
          <a:p>
            <a:r>
              <a:rPr lang="fr-FR"/>
              <a:t>Le titre de la partie</a:t>
            </a:r>
          </a:p>
        </p:txBody>
      </p:sp>
      <p:sp>
        <p:nvSpPr>
          <p:cNvPr id="5" name="Holder 3">
            <a:extLst>
              <a:ext uri="{FF2B5EF4-FFF2-40B4-BE49-F238E27FC236}">
                <a16:creationId xmlns:a16="http://schemas.microsoft.com/office/drawing/2014/main" id="{02E4E1E1-B77B-B74F-E95C-080CA2CDCABE}"/>
              </a:ext>
            </a:extLst>
          </p:cNvPr>
          <p:cNvSpPr>
            <a:spLocks noGrp="1"/>
          </p:cNvSpPr>
          <p:nvPr>
            <p:ph type="body" idx="17" hasCustomPrompt="1"/>
          </p:nvPr>
        </p:nvSpPr>
        <p:spPr>
          <a:xfrm>
            <a:off x="1755606" y="662671"/>
            <a:ext cx="6776162" cy="197002"/>
          </a:xfrm>
          <a:prstGeom prst="rect">
            <a:avLst/>
          </a:prstGeom>
        </p:spPr>
        <p:txBody>
          <a:bodyPr lIns="0" tIns="0" rIns="0" bIns="0"/>
          <a:lstStyle>
            <a:lvl1pPr marL="0" indent="0">
              <a:buFont typeface="Arial" panose="020B0604020202020204" pitchFamily="34" charset="0"/>
              <a:buNone/>
              <a:defRPr sz="1200" b="0" i="0">
                <a:solidFill>
                  <a:schemeClr val="bg1"/>
                </a:solidFill>
                <a:latin typeface="Arial" panose="020B0604020202020204" pitchFamily="34" charset="0"/>
                <a:cs typeface="Arial" panose="020B0604020202020204" pitchFamily="34" charset="0"/>
              </a:defRPr>
            </a:lvl1pPr>
          </a:lstStyle>
          <a:p>
            <a:r>
              <a:rPr lang="fr-FR"/>
              <a:t>Le sous-titre de la partie</a:t>
            </a:r>
          </a:p>
        </p:txBody>
      </p:sp>
      <p:sp>
        <p:nvSpPr>
          <p:cNvPr id="12" name="Holder 3">
            <a:extLst>
              <a:ext uri="{FF2B5EF4-FFF2-40B4-BE49-F238E27FC236}">
                <a16:creationId xmlns:a16="http://schemas.microsoft.com/office/drawing/2014/main" id="{827C9555-8999-C577-FCD8-838FDD07917D}"/>
              </a:ext>
            </a:extLst>
          </p:cNvPr>
          <p:cNvSpPr>
            <a:spLocks noGrp="1"/>
          </p:cNvSpPr>
          <p:nvPr>
            <p:ph type="body" idx="21" hasCustomPrompt="1"/>
          </p:nvPr>
        </p:nvSpPr>
        <p:spPr>
          <a:xfrm>
            <a:off x="1613647" y="1501035"/>
            <a:ext cx="3383984" cy="276674"/>
          </a:xfrm>
          <a:prstGeom prst="rect">
            <a:avLst/>
          </a:prstGeom>
        </p:spPr>
        <p:txBody>
          <a:bodyPr lIns="0" tIns="0" rIns="0" bIns="0"/>
          <a:lstStyle>
            <a:lvl1pPr marL="0" indent="0">
              <a:buFont typeface="Arial" panose="020B0604020202020204" pitchFamily="34" charset="0"/>
              <a:buNone/>
              <a:defRPr sz="2000" b="1" i="0">
                <a:solidFill>
                  <a:schemeClr val="tx1"/>
                </a:solidFill>
                <a:latin typeface="Arial" panose="020B0604020202020204" pitchFamily="34" charset="0"/>
                <a:cs typeface="Arial" panose="020B0604020202020204" pitchFamily="34" charset="0"/>
              </a:defRPr>
            </a:lvl1pPr>
          </a:lstStyle>
          <a:p>
            <a:r>
              <a:rPr lang="fr-FR"/>
              <a:t>TITRE DE LA DIAPOSITIVE</a:t>
            </a:r>
          </a:p>
        </p:txBody>
      </p:sp>
      <p:cxnSp>
        <p:nvCxnSpPr>
          <p:cNvPr id="14" name="Connecteur droit 13">
            <a:extLst>
              <a:ext uri="{FF2B5EF4-FFF2-40B4-BE49-F238E27FC236}">
                <a16:creationId xmlns:a16="http://schemas.microsoft.com/office/drawing/2014/main" id="{698CA9C8-7C8B-B29C-AB7B-85B46CDEB01A}"/>
              </a:ext>
            </a:extLst>
          </p:cNvPr>
          <p:cNvCxnSpPr>
            <a:cxnSpLocks/>
          </p:cNvCxnSpPr>
          <p:nvPr userDrawn="1"/>
        </p:nvCxnSpPr>
        <p:spPr>
          <a:xfrm>
            <a:off x="1210234" y="1628653"/>
            <a:ext cx="221001" cy="0"/>
          </a:xfrm>
          <a:prstGeom prst="line">
            <a:avLst/>
          </a:prstGeom>
          <a:ln w="76200" cap="rnd">
            <a:solidFill>
              <a:srgbClr val="F18700"/>
            </a:solidFill>
          </a:ln>
        </p:spPr>
        <p:style>
          <a:lnRef idx="2">
            <a:schemeClr val="accent2"/>
          </a:lnRef>
          <a:fillRef idx="0">
            <a:schemeClr val="accent2"/>
          </a:fillRef>
          <a:effectRef idx="1">
            <a:schemeClr val="accent2"/>
          </a:effectRef>
          <a:fontRef idx="minor">
            <a:schemeClr val="tx1"/>
          </a:fontRef>
        </p:style>
      </p:cxnSp>
      <p:sp>
        <p:nvSpPr>
          <p:cNvPr id="15" name="Holder 3">
            <a:extLst>
              <a:ext uri="{FF2B5EF4-FFF2-40B4-BE49-F238E27FC236}">
                <a16:creationId xmlns:a16="http://schemas.microsoft.com/office/drawing/2014/main" id="{0750F052-154B-9C31-1570-9EDEDECE1540}"/>
              </a:ext>
            </a:extLst>
          </p:cNvPr>
          <p:cNvSpPr>
            <a:spLocks noGrp="1"/>
          </p:cNvSpPr>
          <p:nvPr>
            <p:ph type="body" idx="23" hasCustomPrompt="1"/>
          </p:nvPr>
        </p:nvSpPr>
        <p:spPr>
          <a:xfrm>
            <a:off x="7194570" y="2164228"/>
            <a:ext cx="3859304" cy="197003"/>
          </a:xfrm>
          <a:prstGeom prst="rect">
            <a:avLst/>
          </a:prstGeom>
        </p:spPr>
        <p:txBody>
          <a:bodyPr lIns="0" tIns="0" rIns="0" bIns="0"/>
          <a:lstStyle>
            <a:lvl1pPr marL="0" indent="0">
              <a:buFont typeface="Arial" panose="020B0604020202020204" pitchFamily="34" charset="0"/>
              <a:buNone/>
              <a:defRPr sz="1400" b="1" i="0">
                <a:solidFill>
                  <a:schemeClr val="bg1"/>
                </a:solidFill>
                <a:latin typeface="Arial" panose="020B0604020202020204" pitchFamily="34" charset="0"/>
                <a:cs typeface="Arial" panose="020B0604020202020204" pitchFamily="34" charset="0"/>
              </a:defRPr>
            </a:lvl1pPr>
          </a:lstStyle>
          <a:p>
            <a:r>
              <a:rPr lang="fr-FR"/>
              <a:t>TITRE, NIVEAU 3</a:t>
            </a:r>
          </a:p>
        </p:txBody>
      </p:sp>
      <p:sp>
        <p:nvSpPr>
          <p:cNvPr id="16" name="Holder 3">
            <a:extLst>
              <a:ext uri="{FF2B5EF4-FFF2-40B4-BE49-F238E27FC236}">
                <a16:creationId xmlns:a16="http://schemas.microsoft.com/office/drawing/2014/main" id="{AB4A9CBD-A17B-073B-77DA-4C76715E2FDC}"/>
              </a:ext>
            </a:extLst>
          </p:cNvPr>
          <p:cNvSpPr>
            <a:spLocks noGrp="1"/>
          </p:cNvSpPr>
          <p:nvPr>
            <p:ph type="body" idx="24" hasCustomPrompt="1"/>
          </p:nvPr>
        </p:nvSpPr>
        <p:spPr>
          <a:xfrm>
            <a:off x="7154813" y="2758286"/>
            <a:ext cx="3859304" cy="196980"/>
          </a:xfrm>
          <a:prstGeom prst="rect">
            <a:avLst/>
          </a:prstGeom>
        </p:spPr>
        <p:txBody>
          <a:bodyPr lIns="0" tIns="0" rIns="0" bIns="0"/>
          <a:lstStyle>
            <a:lvl1pPr marL="171450" indent="-171450">
              <a:buClr>
                <a:schemeClr val="bg1"/>
              </a:buClr>
              <a:buFont typeface="Wingdings" pitchFamily="2" charset="2"/>
              <a:buChar char="§"/>
              <a:defRPr sz="1200" b="1" i="0">
                <a:solidFill>
                  <a:schemeClr val="tx1"/>
                </a:solidFill>
                <a:highlight>
                  <a:srgbClr val="FFFFFF"/>
                </a:highlight>
                <a:latin typeface="Arial" panose="020B0604020202020204" pitchFamily="34" charset="0"/>
                <a:cs typeface="Arial" panose="020B0604020202020204" pitchFamily="34" charset="0"/>
              </a:defRPr>
            </a:lvl1pPr>
          </a:lstStyle>
          <a:p>
            <a:r>
              <a:rPr lang="fr-FR"/>
              <a:t>Liste à puces, NIVEAU 1</a:t>
            </a:r>
          </a:p>
          <a:p>
            <a:endParaRPr lang="fr-FR"/>
          </a:p>
        </p:txBody>
      </p:sp>
      <p:sp>
        <p:nvSpPr>
          <p:cNvPr id="17" name="Holder 3">
            <a:extLst>
              <a:ext uri="{FF2B5EF4-FFF2-40B4-BE49-F238E27FC236}">
                <a16:creationId xmlns:a16="http://schemas.microsoft.com/office/drawing/2014/main" id="{798CDF75-F4BE-1862-13AE-333A769AC4D4}"/>
              </a:ext>
            </a:extLst>
          </p:cNvPr>
          <p:cNvSpPr>
            <a:spLocks noGrp="1"/>
          </p:cNvSpPr>
          <p:nvPr>
            <p:ph type="body" idx="25" hasCustomPrompt="1"/>
          </p:nvPr>
        </p:nvSpPr>
        <p:spPr>
          <a:xfrm>
            <a:off x="7340343" y="2983573"/>
            <a:ext cx="3713332" cy="214936"/>
          </a:xfrm>
          <a:prstGeom prst="rect">
            <a:avLst/>
          </a:prstGeom>
        </p:spPr>
        <p:txBody>
          <a:bodyPr lIns="0" tIns="0" rIns="0" bIns="0"/>
          <a:lstStyle>
            <a:lvl1pPr marL="0" indent="0">
              <a:buClr>
                <a:schemeClr val="bg1"/>
              </a:buClr>
              <a:buFontTx/>
              <a:buNone/>
              <a:defRPr sz="1200" b="0" i="0">
                <a:solidFill>
                  <a:schemeClr val="tx1"/>
                </a:solidFill>
                <a:latin typeface="Arial" panose="020B0604020202020204" pitchFamily="34" charset="0"/>
                <a:cs typeface="Arial" panose="020B0604020202020204" pitchFamily="34" charset="0"/>
              </a:defRPr>
            </a:lvl1pPr>
          </a:lstStyle>
          <a:p>
            <a:r>
              <a:rPr lang="fr-FR"/>
              <a:t>Texte courant, niveau 4</a:t>
            </a:r>
          </a:p>
          <a:p>
            <a:endParaRPr lang="fr-FR"/>
          </a:p>
        </p:txBody>
      </p:sp>
      <p:sp>
        <p:nvSpPr>
          <p:cNvPr id="18" name="Holder 3">
            <a:extLst>
              <a:ext uri="{FF2B5EF4-FFF2-40B4-BE49-F238E27FC236}">
                <a16:creationId xmlns:a16="http://schemas.microsoft.com/office/drawing/2014/main" id="{53A53CAD-BDC7-A60F-74FC-90D8BCF405FB}"/>
              </a:ext>
            </a:extLst>
          </p:cNvPr>
          <p:cNvSpPr>
            <a:spLocks noGrp="1"/>
          </p:cNvSpPr>
          <p:nvPr>
            <p:ph type="body" idx="26" hasCustomPrompt="1"/>
          </p:nvPr>
        </p:nvSpPr>
        <p:spPr>
          <a:xfrm>
            <a:off x="7154813" y="3420895"/>
            <a:ext cx="3859304" cy="196980"/>
          </a:xfrm>
          <a:prstGeom prst="rect">
            <a:avLst/>
          </a:prstGeom>
        </p:spPr>
        <p:txBody>
          <a:bodyPr lIns="0" tIns="0" rIns="0" bIns="0"/>
          <a:lstStyle>
            <a:lvl1pPr marL="171450" indent="-171450">
              <a:buClr>
                <a:schemeClr val="bg1"/>
              </a:buClr>
              <a:buFont typeface="Wingdings" pitchFamily="2" charset="2"/>
              <a:buChar char="§"/>
              <a:defRPr sz="1200" b="1" i="0">
                <a:solidFill>
                  <a:schemeClr val="tx1"/>
                </a:solidFill>
                <a:highlight>
                  <a:srgbClr val="FFFFFF"/>
                </a:highlight>
                <a:latin typeface="Arial" panose="020B0604020202020204" pitchFamily="34" charset="0"/>
                <a:cs typeface="Arial" panose="020B0604020202020204" pitchFamily="34" charset="0"/>
              </a:defRPr>
            </a:lvl1pPr>
          </a:lstStyle>
          <a:p>
            <a:r>
              <a:rPr lang="fr-FR"/>
              <a:t>Liste à puces, NIVEAU 1</a:t>
            </a:r>
          </a:p>
          <a:p>
            <a:endParaRPr lang="fr-FR"/>
          </a:p>
        </p:txBody>
      </p:sp>
      <p:sp>
        <p:nvSpPr>
          <p:cNvPr id="19" name="Holder 3">
            <a:extLst>
              <a:ext uri="{FF2B5EF4-FFF2-40B4-BE49-F238E27FC236}">
                <a16:creationId xmlns:a16="http://schemas.microsoft.com/office/drawing/2014/main" id="{FC01BE4F-8285-9DC8-303A-2221AEBBEC0F}"/>
              </a:ext>
            </a:extLst>
          </p:cNvPr>
          <p:cNvSpPr>
            <a:spLocks noGrp="1"/>
          </p:cNvSpPr>
          <p:nvPr>
            <p:ph type="body" idx="27" hasCustomPrompt="1"/>
          </p:nvPr>
        </p:nvSpPr>
        <p:spPr>
          <a:xfrm>
            <a:off x="7340343" y="3646182"/>
            <a:ext cx="3713332" cy="214936"/>
          </a:xfrm>
          <a:prstGeom prst="rect">
            <a:avLst/>
          </a:prstGeom>
        </p:spPr>
        <p:txBody>
          <a:bodyPr lIns="0" tIns="0" rIns="0" bIns="0"/>
          <a:lstStyle>
            <a:lvl1pPr marL="0" indent="0">
              <a:buClr>
                <a:schemeClr val="bg1"/>
              </a:buClr>
              <a:buFontTx/>
              <a:buNone/>
              <a:defRPr sz="1200" b="0" i="0">
                <a:solidFill>
                  <a:schemeClr val="tx1"/>
                </a:solidFill>
                <a:latin typeface="Arial" panose="020B0604020202020204" pitchFamily="34" charset="0"/>
                <a:cs typeface="Arial" panose="020B0604020202020204" pitchFamily="34" charset="0"/>
              </a:defRPr>
            </a:lvl1pPr>
          </a:lstStyle>
          <a:p>
            <a:r>
              <a:rPr lang="fr-FR"/>
              <a:t>Texte courant, niveau 4</a:t>
            </a:r>
          </a:p>
          <a:p>
            <a:endParaRPr lang="fr-FR"/>
          </a:p>
        </p:txBody>
      </p:sp>
      <p:sp>
        <p:nvSpPr>
          <p:cNvPr id="22" name="Holder 3">
            <a:extLst>
              <a:ext uri="{FF2B5EF4-FFF2-40B4-BE49-F238E27FC236}">
                <a16:creationId xmlns:a16="http://schemas.microsoft.com/office/drawing/2014/main" id="{DBC231F4-1E36-F370-D1B9-9446067EF74E}"/>
              </a:ext>
            </a:extLst>
          </p:cNvPr>
          <p:cNvSpPr>
            <a:spLocks noGrp="1"/>
          </p:cNvSpPr>
          <p:nvPr>
            <p:ph type="body" idx="28" hasCustomPrompt="1"/>
          </p:nvPr>
        </p:nvSpPr>
        <p:spPr>
          <a:xfrm>
            <a:off x="7154813" y="4017242"/>
            <a:ext cx="3859304" cy="196980"/>
          </a:xfrm>
          <a:prstGeom prst="rect">
            <a:avLst/>
          </a:prstGeom>
        </p:spPr>
        <p:txBody>
          <a:bodyPr lIns="0" tIns="0" rIns="0" bIns="0"/>
          <a:lstStyle>
            <a:lvl1pPr marL="171450" indent="-171450">
              <a:buClr>
                <a:schemeClr val="bg1"/>
              </a:buClr>
              <a:buFont typeface="Wingdings" pitchFamily="2" charset="2"/>
              <a:buChar char="§"/>
              <a:defRPr sz="1200" b="1" i="0">
                <a:solidFill>
                  <a:schemeClr val="tx1"/>
                </a:solidFill>
                <a:highlight>
                  <a:srgbClr val="FFFFFF"/>
                </a:highlight>
                <a:latin typeface="Arial" panose="020B0604020202020204" pitchFamily="34" charset="0"/>
                <a:cs typeface="Arial" panose="020B0604020202020204" pitchFamily="34" charset="0"/>
              </a:defRPr>
            </a:lvl1pPr>
          </a:lstStyle>
          <a:p>
            <a:r>
              <a:rPr lang="fr-FR"/>
              <a:t>Liste à puces, NIVEAU 1</a:t>
            </a:r>
          </a:p>
          <a:p>
            <a:endParaRPr lang="fr-FR"/>
          </a:p>
        </p:txBody>
      </p:sp>
      <p:sp>
        <p:nvSpPr>
          <p:cNvPr id="23" name="Holder 3">
            <a:extLst>
              <a:ext uri="{FF2B5EF4-FFF2-40B4-BE49-F238E27FC236}">
                <a16:creationId xmlns:a16="http://schemas.microsoft.com/office/drawing/2014/main" id="{5CB6D1C9-76DA-2AC5-EE3C-8CBB1BA05DC5}"/>
              </a:ext>
            </a:extLst>
          </p:cNvPr>
          <p:cNvSpPr>
            <a:spLocks noGrp="1"/>
          </p:cNvSpPr>
          <p:nvPr>
            <p:ph type="body" idx="29" hasCustomPrompt="1"/>
          </p:nvPr>
        </p:nvSpPr>
        <p:spPr>
          <a:xfrm>
            <a:off x="7340343" y="4242529"/>
            <a:ext cx="3713332" cy="214936"/>
          </a:xfrm>
          <a:prstGeom prst="rect">
            <a:avLst/>
          </a:prstGeom>
        </p:spPr>
        <p:txBody>
          <a:bodyPr lIns="0" tIns="0" rIns="0" bIns="0"/>
          <a:lstStyle>
            <a:lvl1pPr marL="0" indent="0">
              <a:buClr>
                <a:schemeClr val="bg1"/>
              </a:buClr>
              <a:buFontTx/>
              <a:buNone/>
              <a:defRPr sz="1200" b="0" i="0">
                <a:solidFill>
                  <a:schemeClr val="tx1"/>
                </a:solidFill>
                <a:latin typeface="Arial" panose="020B0604020202020204" pitchFamily="34" charset="0"/>
                <a:cs typeface="Arial" panose="020B0604020202020204" pitchFamily="34" charset="0"/>
              </a:defRPr>
            </a:lvl1pPr>
          </a:lstStyle>
          <a:p>
            <a:r>
              <a:rPr lang="fr-FR"/>
              <a:t>Texte courant, niveau 4</a:t>
            </a:r>
          </a:p>
          <a:p>
            <a:endParaRPr lang="fr-FR"/>
          </a:p>
        </p:txBody>
      </p:sp>
      <p:sp>
        <p:nvSpPr>
          <p:cNvPr id="24" name="Holder 3">
            <a:extLst>
              <a:ext uri="{FF2B5EF4-FFF2-40B4-BE49-F238E27FC236}">
                <a16:creationId xmlns:a16="http://schemas.microsoft.com/office/drawing/2014/main" id="{8D2DA801-46F2-B4C5-7BD7-CDABD2572376}"/>
              </a:ext>
            </a:extLst>
          </p:cNvPr>
          <p:cNvSpPr>
            <a:spLocks noGrp="1"/>
          </p:cNvSpPr>
          <p:nvPr>
            <p:ph type="body" idx="30" hasCustomPrompt="1"/>
          </p:nvPr>
        </p:nvSpPr>
        <p:spPr>
          <a:xfrm>
            <a:off x="7154813" y="4613590"/>
            <a:ext cx="3859304" cy="196980"/>
          </a:xfrm>
          <a:prstGeom prst="rect">
            <a:avLst/>
          </a:prstGeom>
        </p:spPr>
        <p:txBody>
          <a:bodyPr lIns="0" tIns="0" rIns="0" bIns="0"/>
          <a:lstStyle>
            <a:lvl1pPr marL="171450" indent="-171450">
              <a:buClr>
                <a:schemeClr val="bg1"/>
              </a:buClr>
              <a:buFont typeface="Wingdings" pitchFamily="2" charset="2"/>
              <a:buChar char="§"/>
              <a:defRPr sz="1200" b="1" i="0">
                <a:solidFill>
                  <a:schemeClr val="tx1"/>
                </a:solidFill>
                <a:highlight>
                  <a:srgbClr val="FFFFFF"/>
                </a:highlight>
                <a:latin typeface="Arial" panose="020B0604020202020204" pitchFamily="34" charset="0"/>
                <a:cs typeface="Arial" panose="020B0604020202020204" pitchFamily="34" charset="0"/>
              </a:defRPr>
            </a:lvl1pPr>
          </a:lstStyle>
          <a:p>
            <a:r>
              <a:rPr lang="fr-FR"/>
              <a:t>Liste à puces, NIVEAU 1</a:t>
            </a:r>
          </a:p>
          <a:p>
            <a:endParaRPr lang="fr-FR"/>
          </a:p>
        </p:txBody>
      </p:sp>
      <p:sp>
        <p:nvSpPr>
          <p:cNvPr id="25" name="Holder 3">
            <a:extLst>
              <a:ext uri="{FF2B5EF4-FFF2-40B4-BE49-F238E27FC236}">
                <a16:creationId xmlns:a16="http://schemas.microsoft.com/office/drawing/2014/main" id="{83821B9D-784F-9536-D615-E553B2F8E242}"/>
              </a:ext>
            </a:extLst>
          </p:cNvPr>
          <p:cNvSpPr>
            <a:spLocks noGrp="1"/>
          </p:cNvSpPr>
          <p:nvPr>
            <p:ph type="body" idx="31" hasCustomPrompt="1"/>
          </p:nvPr>
        </p:nvSpPr>
        <p:spPr>
          <a:xfrm>
            <a:off x="7340343" y="4838877"/>
            <a:ext cx="3713332" cy="214936"/>
          </a:xfrm>
          <a:prstGeom prst="rect">
            <a:avLst/>
          </a:prstGeom>
        </p:spPr>
        <p:txBody>
          <a:bodyPr lIns="0" tIns="0" rIns="0" bIns="0"/>
          <a:lstStyle>
            <a:lvl1pPr marL="0" indent="0">
              <a:buClr>
                <a:schemeClr val="bg1"/>
              </a:buClr>
              <a:buFontTx/>
              <a:buNone/>
              <a:defRPr sz="1200" b="0" i="0">
                <a:solidFill>
                  <a:schemeClr val="tx1"/>
                </a:solidFill>
                <a:latin typeface="Arial" panose="020B0604020202020204" pitchFamily="34" charset="0"/>
                <a:cs typeface="Arial" panose="020B0604020202020204" pitchFamily="34" charset="0"/>
              </a:defRPr>
            </a:lvl1pPr>
          </a:lstStyle>
          <a:p>
            <a:r>
              <a:rPr lang="fr-FR"/>
              <a:t>Texte courant, niveau 4</a:t>
            </a:r>
          </a:p>
          <a:p>
            <a:endParaRPr lang="fr-FR"/>
          </a:p>
        </p:txBody>
      </p:sp>
      <p:sp>
        <p:nvSpPr>
          <p:cNvPr id="26" name="Holder 3">
            <a:extLst>
              <a:ext uri="{FF2B5EF4-FFF2-40B4-BE49-F238E27FC236}">
                <a16:creationId xmlns:a16="http://schemas.microsoft.com/office/drawing/2014/main" id="{FBF12EB8-2EAA-5B7B-9975-6D0196E9D058}"/>
              </a:ext>
            </a:extLst>
          </p:cNvPr>
          <p:cNvSpPr>
            <a:spLocks noGrp="1"/>
          </p:cNvSpPr>
          <p:nvPr>
            <p:ph type="body" idx="32" hasCustomPrompt="1"/>
          </p:nvPr>
        </p:nvSpPr>
        <p:spPr>
          <a:xfrm>
            <a:off x="7154813" y="5209938"/>
            <a:ext cx="3859304" cy="196980"/>
          </a:xfrm>
          <a:prstGeom prst="rect">
            <a:avLst/>
          </a:prstGeom>
        </p:spPr>
        <p:txBody>
          <a:bodyPr lIns="0" tIns="0" rIns="0" bIns="0"/>
          <a:lstStyle>
            <a:lvl1pPr marL="171450" indent="-171450">
              <a:buClr>
                <a:schemeClr val="bg1"/>
              </a:buClr>
              <a:buFont typeface="Wingdings" pitchFamily="2" charset="2"/>
              <a:buChar char="§"/>
              <a:defRPr sz="1200" b="1" i="0">
                <a:solidFill>
                  <a:schemeClr val="tx1"/>
                </a:solidFill>
                <a:highlight>
                  <a:srgbClr val="FFFFFF"/>
                </a:highlight>
                <a:latin typeface="Arial" panose="020B0604020202020204" pitchFamily="34" charset="0"/>
                <a:cs typeface="Arial" panose="020B0604020202020204" pitchFamily="34" charset="0"/>
              </a:defRPr>
            </a:lvl1pPr>
          </a:lstStyle>
          <a:p>
            <a:r>
              <a:rPr lang="fr-FR"/>
              <a:t>Liste à puces, NIVEAU 1</a:t>
            </a:r>
          </a:p>
          <a:p>
            <a:endParaRPr lang="fr-FR"/>
          </a:p>
        </p:txBody>
      </p:sp>
      <p:sp>
        <p:nvSpPr>
          <p:cNvPr id="27" name="Holder 3">
            <a:extLst>
              <a:ext uri="{FF2B5EF4-FFF2-40B4-BE49-F238E27FC236}">
                <a16:creationId xmlns:a16="http://schemas.microsoft.com/office/drawing/2014/main" id="{D8B3E5C3-6330-A482-C00E-6384BC102B78}"/>
              </a:ext>
            </a:extLst>
          </p:cNvPr>
          <p:cNvSpPr>
            <a:spLocks noGrp="1"/>
          </p:cNvSpPr>
          <p:nvPr>
            <p:ph type="body" idx="33" hasCustomPrompt="1"/>
          </p:nvPr>
        </p:nvSpPr>
        <p:spPr>
          <a:xfrm>
            <a:off x="7340343" y="5435225"/>
            <a:ext cx="3713332" cy="214936"/>
          </a:xfrm>
          <a:prstGeom prst="rect">
            <a:avLst/>
          </a:prstGeom>
        </p:spPr>
        <p:txBody>
          <a:bodyPr lIns="0" tIns="0" rIns="0" bIns="0"/>
          <a:lstStyle>
            <a:lvl1pPr marL="0" indent="0">
              <a:buClr>
                <a:schemeClr val="bg1"/>
              </a:buClr>
              <a:buFontTx/>
              <a:buNone/>
              <a:defRPr sz="1200" b="0" i="0">
                <a:solidFill>
                  <a:schemeClr val="tx1"/>
                </a:solidFill>
                <a:latin typeface="Arial" panose="020B0604020202020204" pitchFamily="34" charset="0"/>
                <a:cs typeface="Arial" panose="020B0604020202020204" pitchFamily="34" charset="0"/>
              </a:defRPr>
            </a:lvl1pPr>
          </a:lstStyle>
          <a:p>
            <a:r>
              <a:rPr lang="fr-FR"/>
              <a:t>Texte courant, niveau 4</a:t>
            </a:r>
          </a:p>
          <a:p>
            <a:endParaRPr lang="fr-FR"/>
          </a:p>
        </p:txBody>
      </p:sp>
      <p:pic>
        <p:nvPicPr>
          <p:cNvPr id="29" name="Image 28">
            <a:extLst>
              <a:ext uri="{FF2B5EF4-FFF2-40B4-BE49-F238E27FC236}">
                <a16:creationId xmlns:a16="http://schemas.microsoft.com/office/drawing/2014/main" id="{500E5072-5E03-6DF9-6EBB-51B81CC3643E}"/>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5919474" y="5671930"/>
            <a:ext cx="970424" cy="778893"/>
          </a:xfrm>
          <a:prstGeom prst="rect">
            <a:avLst/>
          </a:prstGeom>
        </p:spPr>
      </p:pic>
      <p:sp>
        <p:nvSpPr>
          <p:cNvPr id="34" name="Holder 3">
            <a:extLst>
              <a:ext uri="{FF2B5EF4-FFF2-40B4-BE49-F238E27FC236}">
                <a16:creationId xmlns:a16="http://schemas.microsoft.com/office/drawing/2014/main" id="{47331E2E-33C8-5AF4-2721-72FC29585C3E}"/>
              </a:ext>
            </a:extLst>
          </p:cNvPr>
          <p:cNvSpPr>
            <a:spLocks noGrp="1"/>
          </p:cNvSpPr>
          <p:nvPr>
            <p:ph type="body" idx="35" hasCustomPrompt="1"/>
          </p:nvPr>
        </p:nvSpPr>
        <p:spPr>
          <a:xfrm>
            <a:off x="1010909" y="375834"/>
            <a:ext cx="602738" cy="483838"/>
          </a:xfrm>
          <a:prstGeom prst="rect">
            <a:avLst/>
          </a:prstGeom>
        </p:spPr>
        <p:txBody>
          <a:bodyPr lIns="0" tIns="0" rIns="0" bIns="0"/>
          <a:lstStyle>
            <a:lvl1pPr marL="0" indent="0">
              <a:buFont typeface="Arial" panose="020B0604020202020204" pitchFamily="34" charset="0"/>
              <a:buNone/>
              <a:defRPr sz="4000" b="1" i="0">
                <a:solidFill>
                  <a:schemeClr val="bg1"/>
                </a:solidFill>
                <a:latin typeface="Arial" panose="020B0604020202020204" pitchFamily="34" charset="0"/>
                <a:cs typeface="Arial" panose="020B0604020202020204" pitchFamily="34" charset="0"/>
              </a:defRPr>
            </a:lvl1pPr>
          </a:lstStyle>
          <a:p>
            <a:r>
              <a:rPr lang="fr-FR"/>
              <a:t>01</a:t>
            </a:r>
          </a:p>
        </p:txBody>
      </p:sp>
      <p:sp>
        <p:nvSpPr>
          <p:cNvPr id="2" name="Espace réservé du numéro de diapositive 2">
            <a:extLst>
              <a:ext uri="{FF2B5EF4-FFF2-40B4-BE49-F238E27FC236}">
                <a16:creationId xmlns:a16="http://schemas.microsoft.com/office/drawing/2014/main" id="{6E881D80-E469-8E14-D477-79B0F52B7838}"/>
              </a:ext>
            </a:extLst>
          </p:cNvPr>
          <p:cNvSpPr>
            <a:spLocks noGrp="1"/>
          </p:cNvSpPr>
          <p:nvPr>
            <p:ph type="sldNum" sz="quarter" idx="4"/>
          </p:nvPr>
        </p:nvSpPr>
        <p:spPr>
          <a:xfrm>
            <a:off x="11659105" y="6314218"/>
            <a:ext cx="449765" cy="365125"/>
          </a:xfrm>
          <a:prstGeom prst="rect">
            <a:avLst/>
          </a:prstGeom>
        </p:spPr>
        <p:txBody>
          <a:bodyPr vert="horz" lIns="91440" tIns="45720" rIns="91440" bIns="45720" rtlCol="0" anchor="ctr"/>
          <a:lstStyle>
            <a:lvl1pPr algn="r">
              <a:defRPr sz="1000" b="1">
                <a:solidFill>
                  <a:srgbClr val="212950"/>
                </a:solidFill>
                <a:latin typeface="Arial" panose="020B0604020202020204" pitchFamily="34" charset="0"/>
                <a:cs typeface="Arial" panose="020B0604020202020204" pitchFamily="34" charset="0"/>
              </a:defRPr>
            </a:lvl1pPr>
          </a:lstStyle>
          <a:p>
            <a:fld id="{6175C4A9-563C-D943-841B-F8A44946A7C2}" type="slidenum">
              <a:rPr lang="fr-FR" smtClean="0"/>
              <a:pPr/>
              <a:t>‹N°›</a:t>
            </a:fld>
            <a:endParaRPr lang="fr-FR"/>
          </a:p>
        </p:txBody>
      </p:sp>
      <p:sp>
        <p:nvSpPr>
          <p:cNvPr id="20" name="Espace réservé du texte 13">
            <a:extLst>
              <a:ext uri="{FF2B5EF4-FFF2-40B4-BE49-F238E27FC236}">
                <a16:creationId xmlns:a16="http://schemas.microsoft.com/office/drawing/2014/main" id="{692DED76-2AEE-C468-9090-AEAE18CE6AA3}"/>
              </a:ext>
            </a:extLst>
          </p:cNvPr>
          <p:cNvSpPr>
            <a:spLocks noGrp="1"/>
          </p:cNvSpPr>
          <p:nvPr>
            <p:ph type="body" sz="quarter" idx="36" hasCustomPrompt="1"/>
          </p:nvPr>
        </p:nvSpPr>
        <p:spPr>
          <a:xfrm>
            <a:off x="1038311" y="2057404"/>
            <a:ext cx="4162340" cy="3541533"/>
          </a:xfrm>
        </p:spPr>
        <p:txBody>
          <a:bodyPr/>
          <a:lstStyle>
            <a:lvl1pPr>
              <a:spcAft>
                <a:spcPts val="1800"/>
              </a:spcAft>
              <a:defRPr/>
            </a:lvl1pPr>
            <a:lvl7pPr marL="396875" indent="-171450">
              <a:buFont typeface="Police système Courant"/>
              <a:buChar char="&gt;"/>
              <a:defRPr/>
            </a:lvl7pPr>
          </a:lstStyle>
          <a:p>
            <a:pPr lvl="0"/>
            <a:r>
              <a:rPr lang="fr-FR"/>
              <a:t>TITRE,                                      NIVEAU 1</a:t>
            </a:r>
          </a:p>
          <a:p>
            <a:pPr lvl="1"/>
            <a:r>
              <a:rPr lang="fr-FR"/>
              <a:t>INTERTITRE, NIVEAU 2</a:t>
            </a:r>
          </a:p>
          <a:p>
            <a:pPr lvl="2"/>
            <a:r>
              <a:rPr lang="fr-FR"/>
              <a:t>Introduction, chapeau ou texte en exergue, NIVEAU 3</a:t>
            </a:r>
          </a:p>
          <a:p>
            <a:pPr lvl="3"/>
            <a:r>
              <a:rPr lang="fr-FR"/>
              <a:t>Texte courant, NIVEAU 4</a:t>
            </a:r>
          </a:p>
          <a:p>
            <a:pPr lvl="4"/>
            <a:r>
              <a:rPr lang="fr-FR"/>
              <a:t>Liste à puces, niveau 1</a:t>
            </a:r>
          </a:p>
          <a:p>
            <a:pPr lvl="5"/>
            <a:r>
              <a:rPr lang="fr-FR"/>
              <a:t>Liste à puces, niveau 2</a:t>
            </a:r>
          </a:p>
          <a:p>
            <a:pPr lvl="6"/>
            <a:r>
              <a:rPr lang="fr-FR"/>
              <a:t>Liste à puces, niveau 3</a:t>
            </a:r>
          </a:p>
        </p:txBody>
      </p:sp>
    </p:spTree>
    <p:extLst>
      <p:ext uri="{BB962C8B-B14F-4D97-AF65-F5344CB8AC3E}">
        <p14:creationId xmlns:p14="http://schemas.microsoft.com/office/powerpoint/2010/main" val="321515499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exte + graphique">
    <p:spTree>
      <p:nvGrpSpPr>
        <p:cNvPr id="1" name=""/>
        <p:cNvGrpSpPr/>
        <p:nvPr/>
      </p:nvGrpSpPr>
      <p:grpSpPr>
        <a:xfrm>
          <a:off x="0" y="0"/>
          <a:ext cx="0" cy="0"/>
          <a:chOff x="0" y="0"/>
          <a:chExt cx="0" cy="0"/>
        </a:xfrm>
      </p:grpSpPr>
      <p:pic>
        <p:nvPicPr>
          <p:cNvPr id="14" name="Image 13">
            <a:extLst>
              <a:ext uri="{FF2B5EF4-FFF2-40B4-BE49-F238E27FC236}">
                <a16:creationId xmlns:a16="http://schemas.microsoft.com/office/drawing/2014/main" id="{249EED03-EB66-2D8C-D9FA-F47106F8559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 y="230649"/>
            <a:ext cx="12191999" cy="774296"/>
          </a:xfrm>
          <a:prstGeom prst="rect">
            <a:avLst/>
          </a:prstGeom>
        </p:spPr>
      </p:pic>
      <p:pic>
        <p:nvPicPr>
          <p:cNvPr id="15" name="Image 14">
            <a:extLst>
              <a:ext uri="{FF2B5EF4-FFF2-40B4-BE49-F238E27FC236}">
                <a16:creationId xmlns:a16="http://schemas.microsoft.com/office/drawing/2014/main" id="{3E1A2E45-E237-A9D1-F805-66626ED2D59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24863" y="492780"/>
            <a:ext cx="365606" cy="256565"/>
          </a:xfrm>
          <a:prstGeom prst="rect">
            <a:avLst/>
          </a:prstGeom>
        </p:spPr>
      </p:pic>
      <p:pic>
        <p:nvPicPr>
          <p:cNvPr id="16" name="Image 15">
            <a:extLst>
              <a:ext uri="{FF2B5EF4-FFF2-40B4-BE49-F238E27FC236}">
                <a16:creationId xmlns:a16="http://schemas.microsoft.com/office/drawing/2014/main" id="{B58B4676-EA31-53C8-1B24-3650A694E163}"/>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1742234" y="6371235"/>
            <a:ext cx="449764" cy="256116"/>
          </a:xfrm>
          <a:prstGeom prst="rect">
            <a:avLst/>
          </a:prstGeom>
        </p:spPr>
      </p:pic>
      <p:sp>
        <p:nvSpPr>
          <p:cNvPr id="4" name="Holder 3">
            <a:extLst>
              <a:ext uri="{FF2B5EF4-FFF2-40B4-BE49-F238E27FC236}">
                <a16:creationId xmlns:a16="http://schemas.microsoft.com/office/drawing/2014/main" id="{4C15CDDE-2F9F-33B8-D2A2-D44E08A18A23}"/>
              </a:ext>
            </a:extLst>
          </p:cNvPr>
          <p:cNvSpPr>
            <a:spLocks noGrp="1"/>
          </p:cNvSpPr>
          <p:nvPr>
            <p:ph type="body" idx="16" hasCustomPrompt="1"/>
          </p:nvPr>
        </p:nvSpPr>
        <p:spPr>
          <a:xfrm>
            <a:off x="1755606" y="407177"/>
            <a:ext cx="6776162" cy="197002"/>
          </a:xfrm>
          <a:prstGeom prst="rect">
            <a:avLst/>
          </a:prstGeom>
        </p:spPr>
        <p:txBody>
          <a:bodyPr lIns="0" tIns="0" rIns="0" bIns="0"/>
          <a:lstStyle>
            <a:lvl1pPr marL="0" indent="0">
              <a:buFont typeface="Arial" panose="020B0604020202020204" pitchFamily="34" charset="0"/>
              <a:buNone/>
              <a:defRPr sz="1200" b="1" i="0">
                <a:solidFill>
                  <a:schemeClr val="bg1"/>
                </a:solidFill>
                <a:latin typeface="Arial" panose="020B0604020202020204" pitchFamily="34" charset="0"/>
                <a:cs typeface="Arial" panose="020B0604020202020204" pitchFamily="34" charset="0"/>
              </a:defRPr>
            </a:lvl1pPr>
          </a:lstStyle>
          <a:p>
            <a:r>
              <a:rPr lang="fr-FR"/>
              <a:t>Le titre de la partie</a:t>
            </a:r>
          </a:p>
        </p:txBody>
      </p:sp>
      <p:sp>
        <p:nvSpPr>
          <p:cNvPr id="5" name="Holder 3">
            <a:extLst>
              <a:ext uri="{FF2B5EF4-FFF2-40B4-BE49-F238E27FC236}">
                <a16:creationId xmlns:a16="http://schemas.microsoft.com/office/drawing/2014/main" id="{11133033-B6EC-50A1-12B9-6185D35E9420}"/>
              </a:ext>
            </a:extLst>
          </p:cNvPr>
          <p:cNvSpPr>
            <a:spLocks noGrp="1"/>
          </p:cNvSpPr>
          <p:nvPr>
            <p:ph type="body" idx="17" hasCustomPrompt="1"/>
          </p:nvPr>
        </p:nvSpPr>
        <p:spPr>
          <a:xfrm>
            <a:off x="1755606" y="662671"/>
            <a:ext cx="6776162" cy="197002"/>
          </a:xfrm>
          <a:prstGeom prst="rect">
            <a:avLst/>
          </a:prstGeom>
        </p:spPr>
        <p:txBody>
          <a:bodyPr lIns="0" tIns="0" rIns="0" bIns="0"/>
          <a:lstStyle>
            <a:lvl1pPr marL="0" indent="0">
              <a:buFont typeface="Arial" panose="020B0604020202020204" pitchFamily="34" charset="0"/>
              <a:buNone/>
              <a:defRPr sz="1200" b="0" i="0">
                <a:solidFill>
                  <a:schemeClr val="bg1"/>
                </a:solidFill>
                <a:latin typeface="Arial" panose="020B0604020202020204" pitchFamily="34" charset="0"/>
                <a:cs typeface="Arial" panose="020B0604020202020204" pitchFamily="34" charset="0"/>
              </a:defRPr>
            </a:lvl1pPr>
          </a:lstStyle>
          <a:p>
            <a:r>
              <a:rPr lang="fr-FR"/>
              <a:t>Le sous-titre de la partie</a:t>
            </a:r>
          </a:p>
        </p:txBody>
      </p:sp>
      <p:sp>
        <p:nvSpPr>
          <p:cNvPr id="13" name="Holder 3">
            <a:extLst>
              <a:ext uri="{FF2B5EF4-FFF2-40B4-BE49-F238E27FC236}">
                <a16:creationId xmlns:a16="http://schemas.microsoft.com/office/drawing/2014/main" id="{F10E13D0-AA5E-3543-9481-D5950685EB61}"/>
              </a:ext>
            </a:extLst>
          </p:cNvPr>
          <p:cNvSpPr>
            <a:spLocks noGrp="1"/>
          </p:cNvSpPr>
          <p:nvPr>
            <p:ph type="body" idx="21" hasCustomPrompt="1"/>
          </p:nvPr>
        </p:nvSpPr>
        <p:spPr>
          <a:xfrm>
            <a:off x="1613647" y="1501035"/>
            <a:ext cx="3383984" cy="276674"/>
          </a:xfrm>
          <a:prstGeom prst="rect">
            <a:avLst/>
          </a:prstGeom>
        </p:spPr>
        <p:txBody>
          <a:bodyPr lIns="0" tIns="0" rIns="0" bIns="0"/>
          <a:lstStyle>
            <a:lvl1pPr marL="0" indent="0">
              <a:buFont typeface="Arial" panose="020B0604020202020204" pitchFamily="34" charset="0"/>
              <a:buNone/>
              <a:defRPr sz="2000" b="1" i="0">
                <a:solidFill>
                  <a:schemeClr val="tx1"/>
                </a:solidFill>
                <a:latin typeface="Arial" panose="020B0604020202020204" pitchFamily="34" charset="0"/>
                <a:cs typeface="Arial" panose="020B0604020202020204" pitchFamily="34" charset="0"/>
              </a:defRPr>
            </a:lvl1pPr>
          </a:lstStyle>
          <a:p>
            <a:r>
              <a:rPr lang="fr-FR"/>
              <a:t>TITRE DE LA DIAPOSITIVE</a:t>
            </a:r>
          </a:p>
        </p:txBody>
      </p:sp>
      <p:cxnSp>
        <p:nvCxnSpPr>
          <p:cNvPr id="23" name="Connecteur droit 22">
            <a:extLst>
              <a:ext uri="{FF2B5EF4-FFF2-40B4-BE49-F238E27FC236}">
                <a16:creationId xmlns:a16="http://schemas.microsoft.com/office/drawing/2014/main" id="{1A8734F0-C4BC-95B0-7126-A7B050C82D29}"/>
              </a:ext>
            </a:extLst>
          </p:cNvPr>
          <p:cNvCxnSpPr>
            <a:cxnSpLocks/>
          </p:cNvCxnSpPr>
          <p:nvPr userDrawn="1"/>
        </p:nvCxnSpPr>
        <p:spPr>
          <a:xfrm>
            <a:off x="1210234" y="1628653"/>
            <a:ext cx="221001" cy="0"/>
          </a:xfrm>
          <a:prstGeom prst="line">
            <a:avLst/>
          </a:prstGeom>
          <a:ln w="76200" cap="rnd">
            <a:solidFill>
              <a:srgbClr val="F18700"/>
            </a:solidFill>
          </a:ln>
        </p:spPr>
        <p:style>
          <a:lnRef idx="2">
            <a:schemeClr val="accent2"/>
          </a:lnRef>
          <a:fillRef idx="0">
            <a:schemeClr val="accent2"/>
          </a:fillRef>
          <a:effectRef idx="1">
            <a:schemeClr val="accent2"/>
          </a:effectRef>
          <a:fontRef idx="minor">
            <a:schemeClr val="tx1"/>
          </a:fontRef>
        </p:style>
      </p:cxnSp>
      <p:sp>
        <p:nvSpPr>
          <p:cNvPr id="18" name="Holder 3">
            <a:extLst>
              <a:ext uri="{FF2B5EF4-FFF2-40B4-BE49-F238E27FC236}">
                <a16:creationId xmlns:a16="http://schemas.microsoft.com/office/drawing/2014/main" id="{F3031CD7-C701-E5E5-0E01-70B548048982}"/>
              </a:ext>
            </a:extLst>
          </p:cNvPr>
          <p:cNvSpPr>
            <a:spLocks noGrp="1"/>
          </p:cNvSpPr>
          <p:nvPr>
            <p:ph type="body" idx="30" hasCustomPrompt="1"/>
          </p:nvPr>
        </p:nvSpPr>
        <p:spPr>
          <a:xfrm>
            <a:off x="1010909" y="375834"/>
            <a:ext cx="602738" cy="483838"/>
          </a:xfrm>
          <a:prstGeom prst="rect">
            <a:avLst/>
          </a:prstGeom>
        </p:spPr>
        <p:txBody>
          <a:bodyPr lIns="0" tIns="0" rIns="0" bIns="0"/>
          <a:lstStyle>
            <a:lvl1pPr marL="0" indent="0">
              <a:buFont typeface="Arial" panose="020B0604020202020204" pitchFamily="34" charset="0"/>
              <a:buNone/>
              <a:defRPr sz="4000" b="1" i="0">
                <a:solidFill>
                  <a:schemeClr val="bg1"/>
                </a:solidFill>
                <a:latin typeface="Arial" panose="020B0604020202020204" pitchFamily="34" charset="0"/>
                <a:cs typeface="Arial" panose="020B0604020202020204" pitchFamily="34" charset="0"/>
              </a:defRPr>
            </a:lvl1pPr>
          </a:lstStyle>
          <a:p>
            <a:r>
              <a:rPr lang="fr-FR"/>
              <a:t>01</a:t>
            </a:r>
          </a:p>
        </p:txBody>
      </p:sp>
      <p:sp>
        <p:nvSpPr>
          <p:cNvPr id="20" name="Espace réservé du graphique 19">
            <a:extLst>
              <a:ext uri="{FF2B5EF4-FFF2-40B4-BE49-F238E27FC236}">
                <a16:creationId xmlns:a16="http://schemas.microsoft.com/office/drawing/2014/main" id="{65756D7D-9A15-412B-0F2A-8FC8F53ADADC}"/>
              </a:ext>
            </a:extLst>
          </p:cNvPr>
          <p:cNvSpPr>
            <a:spLocks noGrp="1"/>
          </p:cNvSpPr>
          <p:nvPr>
            <p:ph type="chart" sz="quarter" idx="31"/>
          </p:nvPr>
        </p:nvSpPr>
        <p:spPr>
          <a:xfrm>
            <a:off x="7194370" y="1628653"/>
            <a:ext cx="4133850" cy="1698625"/>
          </a:xfrm>
          <a:prstGeom prst="rect">
            <a:avLst/>
          </a:prstGeom>
        </p:spPr>
        <p:txBody>
          <a:bodyPr/>
          <a:lstStyle>
            <a:lvl1pPr>
              <a:defRPr sz="1000">
                <a:solidFill>
                  <a:schemeClr val="tx1"/>
                </a:solidFill>
                <a:latin typeface="Arial" panose="020B0604020202020204" pitchFamily="34" charset="0"/>
                <a:cs typeface="Arial" panose="020B0604020202020204" pitchFamily="34" charset="0"/>
              </a:defRPr>
            </a:lvl1pPr>
          </a:lstStyle>
          <a:p>
            <a:endParaRPr lang="fr-FR"/>
          </a:p>
        </p:txBody>
      </p:sp>
      <p:sp>
        <p:nvSpPr>
          <p:cNvPr id="21" name="Espace réservé du graphique 19">
            <a:extLst>
              <a:ext uri="{FF2B5EF4-FFF2-40B4-BE49-F238E27FC236}">
                <a16:creationId xmlns:a16="http://schemas.microsoft.com/office/drawing/2014/main" id="{20F07FA7-DD31-B27E-263B-C9B256F344C0}"/>
              </a:ext>
            </a:extLst>
          </p:cNvPr>
          <p:cNvSpPr>
            <a:spLocks noGrp="1"/>
          </p:cNvSpPr>
          <p:nvPr>
            <p:ph type="chart" sz="quarter" idx="32"/>
          </p:nvPr>
        </p:nvSpPr>
        <p:spPr>
          <a:xfrm>
            <a:off x="7194370" y="3559053"/>
            <a:ext cx="4133850" cy="2112877"/>
          </a:xfrm>
          <a:prstGeom prst="rect">
            <a:avLst/>
          </a:prstGeom>
        </p:spPr>
        <p:txBody>
          <a:bodyPr/>
          <a:lstStyle>
            <a:lvl1pPr>
              <a:defRPr sz="1000">
                <a:solidFill>
                  <a:schemeClr val="tx1"/>
                </a:solidFill>
                <a:latin typeface="Arial" panose="020B0604020202020204" pitchFamily="34" charset="0"/>
                <a:cs typeface="Arial" panose="020B0604020202020204" pitchFamily="34" charset="0"/>
              </a:defRPr>
            </a:lvl1pPr>
          </a:lstStyle>
          <a:p>
            <a:endParaRPr lang="fr-FR"/>
          </a:p>
        </p:txBody>
      </p:sp>
      <p:sp>
        <p:nvSpPr>
          <p:cNvPr id="2" name="Espace réservé du numéro de diapositive 2">
            <a:extLst>
              <a:ext uri="{FF2B5EF4-FFF2-40B4-BE49-F238E27FC236}">
                <a16:creationId xmlns:a16="http://schemas.microsoft.com/office/drawing/2014/main" id="{82B1A5AA-1B96-3C41-E692-59ACC8C9CF9F}"/>
              </a:ext>
            </a:extLst>
          </p:cNvPr>
          <p:cNvSpPr>
            <a:spLocks noGrp="1"/>
          </p:cNvSpPr>
          <p:nvPr>
            <p:ph type="sldNum" sz="quarter" idx="4"/>
          </p:nvPr>
        </p:nvSpPr>
        <p:spPr>
          <a:xfrm>
            <a:off x="11659105" y="6314218"/>
            <a:ext cx="449765" cy="365125"/>
          </a:xfrm>
          <a:prstGeom prst="rect">
            <a:avLst/>
          </a:prstGeom>
        </p:spPr>
        <p:txBody>
          <a:bodyPr vert="horz" lIns="91440" tIns="45720" rIns="91440" bIns="45720" rtlCol="0" anchor="ctr"/>
          <a:lstStyle>
            <a:lvl1pPr algn="r">
              <a:defRPr sz="1000" b="1">
                <a:solidFill>
                  <a:srgbClr val="212950"/>
                </a:solidFill>
                <a:latin typeface="Arial" panose="020B0604020202020204" pitchFamily="34" charset="0"/>
                <a:cs typeface="Arial" panose="020B0604020202020204" pitchFamily="34" charset="0"/>
              </a:defRPr>
            </a:lvl1pPr>
          </a:lstStyle>
          <a:p>
            <a:fld id="{6175C4A9-563C-D943-841B-F8A44946A7C2}" type="slidenum">
              <a:rPr lang="fr-FR" smtClean="0"/>
              <a:pPr/>
              <a:t>‹N°›</a:t>
            </a:fld>
            <a:endParaRPr lang="fr-FR"/>
          </a:p>
        </p:txBody>
      </p:sp>
      <p:sp>
        <p:nvSpPr>
          <p:cNvPr id="17" name="Espace réservé du texte 13">
            <a:extLst>
              <a:ext uri="{FF2B5EF4-FFF2-40B4-BE49-F238E27FC236}">
                <a16:creationId xmlns:a16="http://schemas.microsoft.com/office/drawing/2014/main" id="{7CBFC67C-3D32-03C8-961E-8BB360540172}"/>
              </a:ext>
            </a:extLst>
          </p:cNvPr>
          <p:cNvSpPr>
            <a:spLocks noGrp="1"/>
          </p:cNvSpPr>
          <p:nvPr>
            <p:ph type="body" sz="quarter" idx="33" hasCustomPrompt="1"/>
          </p:nvPr>
        </p:nvSpPr>
        <p:spPr>
          <a:xfrm>
            <a:off x="1038311" y="2057404"/>
            <a:ext cx="4162340" cy="3541533"/>
          </a:xfrm>
        </p:spPr>
        <p:txBody>
          <a:bodyPr/>
          <a:lstStyle>
            <a:lvl1pPr>
              <a:spcAft>
                <a:spcPts val="1800"/>
              </a:spcAft>
              <a:defRPr/>
            </a:lvl1pPr>
            <a:lvl7pPr marL="396875" indent="-171450">
              <a:buFont typeface="Police système Courant"/>
              <a:buChar char="&gt;"/>
              <a:defRPr/>
            </a:lvl7pPr>
          </a:lstStyle>
          <a:p>
            <a:pPr lvl="0"/>
            <a:r>
              <a:rPr lang="fr-FR"/>
              <a:t>TITRE,                                      NIVEAU 1</a:t>
            </a:r>
          </a:p>
          <a:p>
            <a:pPr lvl="1"/>
            <a:r>
              <a:rPr lang="fr-FR"/>
              <a:t>INTERTITRE, NIVEAU 2</a:t>
            </a:r>
          </a:p>
          <a:p>
            <a:pPr lvl="2"/>
            <a:r>
              <a:rPr lang="fr-FR"/>
              <a:t>Introduction, chapeau ou texte en exergue, NIVEAU 3</a:t>
            </a:r>
          </a:p>
          <a:p>
            <a:pPr lvl="3"/>
            <a:r>
              <a:rPr lang="fr-FR"/>
              <a:t>Texte courant, NIVEAU 4</a:t>
            </a:r>
          </a:p>
          <a:p>
            <a:pPr lvl="4"/>
            <a:r>
              <a:rPr lang="fr-FR"/>
              <a:t>Liste à puces, niveau 1</a:t>
            </a:r>
          </a:p>
          <a:p>
            <a:pPr lvl="5"/>
            <a:r>
              <a:rPr lang="fr-FR"/>
              <a:t>Liste à puces, niveau 2</a:t>
            </a:r>
          </a:p>
          <a:p>
            <a:pPr lvl="6"/>
            <a:r>
              <a:rPr lang="fr-FR"/>
              <a:t>Liste à puces, niveau 3</a:t>
            </a:r>
          </a:p>
        </p:txBody>
      </p:sp>
    </p:spTree>
    <p:extLst>
      <p:ext uri="{BB962C8B-B14F-4D97-AF65-F5344CB8AC3E}">
        <p14:creationId xmlns:p14="http://schemas.microsoft.com/office/powerpoint/2010/main" val="355742638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exte + infographie">
    <p:spTree>
      <p:nvGrpSpPr>
        <p:cNvPr id="1" name=""/>
        <p:cNvGrpSpPr/>
        <p:nvPr/>
      </p:nvGrpSpPr>
      <p:grpSpPr>
        <a:xfrm>
          <a:off x="0" y="0"/>
          <a:ext cx="0" cy="0"/>
          <a:chOff x="0" y="0"/>
          <a:chExt cx="0" cy="0"/>
        </a:xfrm>
      </p:grpSpPr>
      <p:pic>
        <p:nvPicPr>
          <p:cNvPr id="14" name="Image 13">
            <a:extLst>
              <a:ext uri="{FF2B5EF4-FFF2-40B4-BE49-F238E27FC236}">
                <a16:creationId xmlns:a16="http://schemas.microsoft.com/office/drawing/2014/main" id="{6545F645-2390-5619-2A4A-D42F0DB396B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 y="230649"/>
            <a:ext cx="12191999" cy="774296"/>
          </a:xfrm>
          <a:prstGeom prst="rect">
            <a:avLst/>
          </a:prstGeom>
        </p:spPr>
      </p:pic>
      <p:pic>
        <p:nvPicPr>
          <p:cNvPr id="15" name="Image 14">
            <a:extLst>
              <a:ext uri="{FF2B5EF4-FFF2-40B4-BE49-F238E27FC236}">
                <a16:creationId xmlns:a16="http://schemas.microsoft.com/office/drawing/2014/main" id="{FE7CC68E-2CF8-3EE0-2FC9-3F545B58870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24863" y="492780"/>
            <a:ext cx="365606" cy="256565"/>
          </a:xfrm>
          <a:prstGeom prst="rect">
            <a:avLst/>
          </a:prstGeom>
        </p:spPr>
      </p:pic>
      <p:pic>
        <p:nvPicPr>
          <p:cNvPr id="16" name="Image 15">
            <a:extLst>
              <a:ext uri="{FF2B5EF4-FFF2-40B4-BE49-F238E27FC236}">
                <a16:creationId xmlns:a16="http://schemas.microsoft.com/office/drawing/2014/main" id="{5533F3EF-EE8D-FDCA-8069-1E1728E6DD9A}"/>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1742234" y="6371235"/>
            <a:ext cx="449764" cy="256116"/>
          </a:xfrm>
          <a:prstGeom prst="rect">
            <a:avLst/>
          </a:prstGeom>
        </p:spPr>
      </p:pic>
      <p:sp>
        <p:nvSpPr>
          <p:cNvPr id="4" name="Holder 3">
            <a:extLst>
              <a:ext uri="{FF2B5EF4-FFF2-40B4-BE49-F238E27FC236}">
                <a16:creationId xmlns:a16="http://schemas.microsoft.com/office/drawing/2014/main" id="{4C15CDDE-2F9F-33B8-D2A2-D44E08A18A23}"/>
              </a:ext>
            </a:extLst>
          </p:cNvPr>
          <p:cNvSpPr>
            <a:spLocks noGrp="1"/>
          </p:cNvSpPr>
          <p:nvPr>
            <p:ph type="body" idx="16" hasCustomPrompt="1"/>
          </p:nvPr>
        </p:nvSpPr>
        <p:spPr>
          <a:xfrm>
            <a:off x="1755606" y="407177"/>
            <a:ext cx="6776162" cy="197002"/>
          </a:xfrm>
          <a:prstGeom prst="rect">
            <a:avLst/>
          </a:prstGeom>
        </p:spPr>
        <p:txBody>
          <a:bodyPr lIns="0" tIns="0" rIns="0" bIns="0"/>
          <a:lstStyle>
            <a:lvl1pPr marL="0" indent="0">
              <a:buFont typeface="Arial" panose="020B0604020202020204" pitchFamily="34" charset="0"/>
              <a:buNone/>
              <a:defRPr sz="1200" b="1" i="0">
                <a:solidFill>
                  <a:schemeClr val="bg1"/>
                </a:solidFill>
                <a:latin typeface="Arial" panose="020B0604020202020204" pitchFamily="34" charset="0"/>
                <a:cs typeface="Arial" panose="020B0604020202020204" pitchFamily="34" charset="0"/>
              </a:defRPr>
            </a:lvl1pPr>
          </a:lstStyle>
          <a:p>
            <a:r>
              <a:rPr lang="fr-FR"/>
              <a:t>Le titre de la partie</a:t>
            </a:r>
          </a:p>
        </p:txBody>
      </p:sp>
      <p:sp>
        <p:nvSpPr>
          <p:cNvPr id="5" name="Holder 3">
            <a:extLst>
              <a:ext uri="{FF2B5EF4-FFF2-40B4-BE49-F238E27FC236}">
                <a16:creationId xmlns:a16="http://schemas.microsoft.com/office/drawing/2014/main" id="{11133033-B6EC-50A1-12B9-6185D35E9420}"/>
              </a:ext>
            </a:extLst>
          </p:cNvPr>
          <p:cNvSpPr>
            <a:spLocks noGrp="1"/>
          </p:cNvSpPr>
          <p:nvPr>
            <p:ph type="body" idx="17" hasCustomPrompt="1"/>
          </p:nvPr>
        </p:nvSpPr>
        <p:spPr>
          <a:xfrm>
            <a:off x="1755606" y="662671"/>
            <a:ext cx="6776162" cy="197002"/>
          </a:xfrm>
          <a:prstGeom prst="rect">
            <a:avLst/>
          </a:prstGeom>
        </p:spPr>
        <p:txBody>
          <a:bodyPr lIns="0" tIns="0" rIns="0" bIns="0"/>
          <a:lstStyle>
            <a:lvl1pPr marL="0" indent="0">
              <a:buFont typeface="Arial" panose="020B0604020202020204" pitchFamily="34" charset="0"/>
              <a:buNone/>
              <a:defRPr sz="1200" b="0" i="0">
                <a:solidFill>
                  <a:schemeClr val="bg1"/>
                </a:solidFill>
                <a:latin typeface="Arial" panose="020B0604020202020204" pitchFamily="34" charset="0"/>
                <a:cs typeface="Arial" panose="020B0604020202020204" pitchFamily="34" charset="0"/>
              </a:defRPr>
            </a:lvl1pPr>
          </a:lstStyle>
          <a:p>
            <a:r>
              <a:rPr lang="fr-FR"/>
              <a:t>Le sous-titre de la partie</a:t>
            </a:r>
          </a:p>
        </p:txBody>
      </p:sp>
      <p:sp>
        <p:nvSpPr>
          <p:cNvPr id="13" name="Holder 3">
            <a:extLst>
              <a:ext uri="{FF2B5EF4-FFF2-40B4-BE49-F238E27FC236}">
                <a16:creationId xmlns:a16="http://schemas.microsoft.com/office/drawing/2014/main" id="{F10E13D0-AA5E-3543-9481-D5950685EB61}"/>
              </a:ext>
            </a:extLst>
          </p:cNvPr>
          <p:cNvSpPr>
            <a:spLocks noGrp="1"/>
          </p:cNvSpPr>
          <p:nvPr>
            <p:ph type="body" idx="21" hasCustomPrompt="1"/>
          </p:nvPr>
        </p:nvSpPr>
        <p:spPr>
          <a:xfrm>
            <a:off x="1613647" y="1501035"/>
            <a:ext cx="3383984" cy="276674"/>
          </a:xfrm>
          <a:prstGeom prst="rect">
            <a:avLst/>
          </a:prstGeom>
        </p:spPr>
        <p:txBody>
          <a:bodyPr lIns="0" tIns="0" rIns="0" bIns="0"/>
          <a:lstStyle>
            <a:lvl1pPr marL="0" indent="0">
              <a:buFont typeface="Arial" panose="020B0604020202020204" pitchFamily="34" charset="0"/>
              <a:buNone/>
              <a:defRPr sz="2000" b="1" i="0">
                <a:solidFill>
                  <a:schemeClr val="tx1"/>
                </a:solidFill>
                <a:latin typeface="Arial" panose="020B0604020202020204" pitchFamily="34" charset="0"/>
                <a:cs typeface="Arial" panose="020B0604020202020204" pitchFamily="34" charset="0"/>
              </a:defRPr>
            </a:lvl1pPr>
          </a:lstStyle>
          <a:p>
            <a:r>
              <a:rPr lang="fr-FR"/>
              <a:t>TITRE DE LA DIAPOSITIVE</a:t>
            </a:r>
          </a:p>
        </p:txBody>
      </p:sp>
      <p:cxnSp>
        <p:nvCxnSpPr>
          <p:cNvPr id="23" name="Connecteur droit 22">
            <a:extLst>
              <a:ext uri="{FF2B5EF4-FFF2-40B4-BE49-F238E27FC236}">
                <a16:creationId xmlns:a16="http://schemas.microsoft.com/office/drawing/2014/main" id="{1A8734F0-C4BC-95B0-7126-A7B050C82D29}"/>
              </a:ext>
            </a:extLst>
          </p:cNvPr>
          <p:cNvCxnSpPr>
            <a:cxnSpLocks/>
          </p:cNvCxnSpPr>
          <p:nvPr userDrawn="1"/>
        </p:nvCxnSpPr>
        <p:spPr>
          <a:xfrm>
            <a:off x="1210234" y="1628653"/>
            <a:ext cx="221001" cy="0"/>
          </a:xfrm>
          <a:prstGeom prst="line">
            <a:avLst/>
          </a:prstGeom>
          <a:ln w="76200" cap="rnd">
            <a:solidFill>
              <a:srgbClr val="F18700"/>
            </a:solidFill>
          </a:ln>
        </p:spPr>
        <p:style>
          <a:lnRef idx="2">
            <a:schemeClr val="accent2"/>
          </a:lnRef>
          <a:fillRef idx="0">
            <a:schemeClr val="accent2"/>
          </a:fillRef>
          <a:effectRef idx="1">
            <a:schemeClr val="accent2"/>
          </a:effectRef>
          <a:fontRef idx="minor">
            <a:schemeClr val="tx1"/>
          </a:fontRef>
        </p:style>
      </p:cxnSp>
      <p:sp>
        <p:nvSpPr>
          <p:cNvPr id="19" name="Holder 3">
            <a:extLst>
              <a:ext uri="{FF2B5EF4-FFF2-40B4-BE49-F238E27FC236}">
                <a16:creationId xmlns:a16="http://schemas.microsoft.com/office/drawing/2014/main" id="{3FC9B544-7D9E-19E6-6585-72D15C8D76C3}"/>
              </a:ext>
            </a:extLst>
          </p:cNvPr>
          <p:cNvSpPr>
            <a:spLocks noGrp="1"/>
          </p:cNvSpPr>
          <p:nvPr>
            <p:ph type="body" idx="23" hasCustomPrompt="1"/>
          </p:nvPr>
        </p:nvSpPr>
        <p:spPr>
          <a:xfrm>
            <a:off x="7992356" y="1792058"/>
            <a:ext cx="1890626" cy="262952"/>
          </a:xfrm>
          <a:prstGeom prst="rect">
            <a:avLst/>
          </a:prstGeom>
        </p:spPr>
        <p:txBody>
          <a:bodyPr lIns="0" tIns="0" rIns="0" bIns="0"/>
          <a:lstStyle>
            <a:lvl1pPr marL="0" indent="0" algn="ctr">
              <a:buFontTx/>
              <a:buNone/>
              <a:defRPr sz="1400" b="1" i="0">
                <a:solidFill>
                  <a:schemeClr val="tx1"/>
                </a:solidFill>
                <a:latin typeface="Arial" panose="020B0604020202020204" pitchFamily="34" charset="0"/>
                <a:cs typeface="Arial" panose="020B0604020202020204" pitchFamily="34" charset="0"/>
              </a:defRPr>
            </a:lvl1pPr>
          </a:lstStyle>
          <a:p>
            <a:r>
              <a:rPr lang="fr-FR"/>
              <a:t>TITRE NIVEAU 3</a:t>
            </a:r>
          </a:p>
        </p:txBody>
      </p:sp>
      <p:sp>
        <p:nvSpPr>
          <p:cNvPr id="22" name="Holder 3">
            <a:extLst>
              <a:ext uri="{FF2B5EF4-FFF2-40B4-BE49-F238E27FC236}">
                <a16:creationId xmlns:a16="http://schemas.microsoft.com/office/drawing/2014/main" id="{9732C064-ECE7-6A70-EC42-8CBC20D66F0B}"/>
              </a:ext>
            </a:extLst>
          </p:cNvPr>
          <p:cNvSpPr>
            <a:spLocks noGrp="1"/>
          </p:cNvSpPr>
          <p:nvPr>
            <p:ph type="body" idx="30" hasCustomPrompt="1"/>
          </p:nvPr>
        </p:nvSpPr>
        <p:spPr>
          <a:xfrm>
            <a:off x="1010909" y="375834"/>
            <a:ext cx="602738" cy="483838"/>
          </a:xfrm>
          <a:prstGeom prst="rect">
            <a:avLst/>
          </a:prstGeom>
        </p:spPr>
        <p:txBody>
          <a:bodyPr lIns="0" tIns="0" rIns="0" bIns="0"/>
          <a:lstStyle>
            <a:lvl1pPr marL="0" indent="0">
              <a:buFont typeface="Arial" panose="020B0604020202020204" pitchFamily="34" charset="0"/>
              <a:buNone/>
              <a:defRPr sz="4000" b="1" i="0">
                <a:solidFill>
                  <a:schemeClr val="bg1"/>
                </a:solidFill>
                <a:latin typeface="Arial" panose="020B0604020202020204" pitchFamily="34" charset="0"/>
                <a:cs typeface="Arial" panose="020B0604020202020204" pitchFamily="34" charset="0"/>
              </a:defRPr>
            </a:lvl1pPr>
          </a:lstStyle>
          <a:p>
            <a:r>
              <a:rPr lang="fr-FR"/>
              <a:t>01</a:t>
            </a:r>
          </a:p>
        </p:txBody>
      </p:sp>
      <p:sp>
        <p:nvSpPr>
          <p:cNvPr id="2" name="Espace réservé du numéro de diapositive 2">
            <a:extLst>
              <a:ext uri="{FF2B5EF4-FFF2-40B4-BE49-F238E27FC236}">
                <a16:creationId xmlns:a16="http://schemas.microsoft.com/office/drawing/2014/main" id="{887E64A0-2F7F-F88A-5AA6-CC5CC7E2B15B}"/>
              </a:ext>
            </a:extLst>
          </p:cNvPr>
          <p:cNvSpPr>
            <a:spLocks noGrp="1"/>
          </p:cNvSpPr>
          <p:nvPr>
            <p:ph type="sldNum" sz="quarter" idx="4"/>
          </p:nvPr>
        </p:nvSpPr>
        <p:spPr>
          <a:xfrm>
            <a:off x="11659105" y="6314218"/>
            <a:ext cx="449765" cy="365125"/>
          </a:xfrm>
          <a:prstGeom prst="rect">
            <a:avLst/>
          </a:prstGeom>
        </p:spPr>
        <p:txBody>
          <a:bodyPr vert="horz" lIns="91440" tIns="45720" rIns="91440" bIns="45720" rtlCol="0" anchor="ctr"/>
          <a:lstStyle>
            <a:lvl1pPr algn="r">
              <a:defRPr sz="1000" b="1">
                <a:solidFill>
                  <a:srgbClr val="212950"/>
                </a:solidFill>
                <a:latin typeface="Arial" panose="020B0604020202020204" pitchFamily="34" charset="0"/>
                <a:cs typeface="Arial" panose="020B0604020202020204" pitchFamily="34" charset="0"/>
              </a:defRPr>
            </a:lvl1pPr>
          </a:lstStyle>
          <a:p>
            <a:fld id="{6175C4A9-563C-D943-841B-F8A44946A7C2}" type="slidenum">
              <a:rPr lang="fr-FR" smtClean="0"/>
              <a:pPr/>
              <a:t>‹N°›</a:t>
            </a:fld>
            <a:endParaRPr lang="fr-FR"/>
          </a:p>
        </p:txBody>
      </p:sp>
      <p:sp>
        <p:nvSpPr>
          <p:cNvPr id="17" name="Espace réservé du texte 13">
            <a:extLst>
              <a:ext uri="{FF2B5EF4-FFF2-40B4-BE49-F238E27FC236}">
                <a16:creationId xmlns:a16="http://schemas.microsoft.com/office/drawing/2014/main" id="{5605EE6C-071F-A097-7B93-E9AF9A30DB38}"/>
              </a:ext>
            </a:extLst>
          </p:cNvPr>
          <p:cNvSpPr>
            <a:spLocks noGrp="1"/>
          </p:cNvSpPr>
          <p:nvPr>
            <p:ph type="body" sz="quarter" idx="32" hasCustomPrompt="1"/>
          </p:nvPr>
        </p:nvSpPr>
        <p:spPr>
          <a:xfrm>
            <a:off x="1038311" y="2057404"/>
            <a:ext cx="4162340" cy="3541533"/>
          </a:xfrm>
        </p:spPr>
        <p:txBody>
          <a:bodyPr/>
          <a:lstStyle>
            <a:lvl1pPr>
              <a:spcAft>
                <a:spcPts val="1800"/>
              </a:spcAft>
              <a:defRPr/>
            </a:lvl1pPr>
            <a:lvl7pPr marL="396875" indent="-171450">
              <a:buFont typeface="Police système Courant"/>
              <a:buChar char="&gt;"/>
              <a:defRPr/>
            </a:lvl7pPr>
          </a:lstStyle>
          <a:p>
            <a:pPr lvl="0"/>
            <a:r>
              <a:rPr lang="fr-FR"/>
              <a:t>TITRE,                                      NIVEAU 1</a:t>
            </a:r>
          </a:p>
          <a:p>
            <a:pPr lvl="1"/>
            <a:r>
              <a:rPr lang="fr-FR"/>
              <a:t>INTERTITRE, NIVEAU 2</a:t>
            </a:r>
          </a:p>
          <a:p>
            <a:pPr lvl="2"/>
            <a:r>
              <a:rPr lang="fr-FR"/>
              <a:t>Introduction, chapeau ou texte en exergue, NIVEAU 3</a:t>
            </a:r>
          </a:p>
          <a:p>
            <a:pPr lvl="3"/>
            <a:r>
              <a:rPr lang="fr-FR"/>
              <a:t>Texte courant, NIVEAU 4</a:t>
            </a:r>
          </a:p>
          <a:p>
            <a:pPr lvl="4"/>
            <a:r>
              <a:rPr lang="fr-FR"/>
              <a:t>Liste à puces, niveau 1</a:t>
            </a:r>
          </a:p>
          <a:p>
            <a:pPr lvl="5"/>
            <a:r>
              <a:rPr lang="fr-FR"/>
              <a:t>Liste à puces, niveau 2</a:t>
            </a:r>
          </a:p>
          <a:p>
            <a:pPr lvl="6"/>
            <a:r>
              <a:rPr lang="fr-FR"/>
              <a:t>Liste à puces, niveau 3</a:t>
            </a:r>
          </a:p>
        </p:txBody>
      </p:sp>
    </p:spTree>
    <p:extLst>
      <p:ext uri="{BB962C8B-B14F-4D97-AF65-F5344CB8AC3E}">
        <p14:creationId xmlns:p14="http://schemas.microsoft.com/office/powerpoint/2010/main" val="349233064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exte libre">
    <p:spTree>
      <p:nvGrpSpPr>
        <p:cNvPr id="1" name=""/>
        <p:cNvGrpSpPr/>
        <p:nvPr/>
      </p:nvGrpSpPr>
      <p:grpSpPr>
        <a:xfrm>
          <a:off x="0" y="0"/>
          <a:ext cx="0" cy="0"/>
          <a:chOff x="0" y="0"/>
          <a:chExt cx="0" cy="0"/>
        </a:xfrm>
      </p:grpSpPr>
      <p:pic>
        <p:nvPicPr>
          <p:cNvPr id="14" name="Image 13">
            <a:extLst>
              <a:ext uri="{FF2B5EF4-FFF2-40B4-BE49-F238E27FC236}">
                <a16:creationId xmlns:a16="http://schemas.microsoft.com/office/drawing/2014/main" id="{6545F645-2390-5619-2A4A-D42F0DB396B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 y="230649"/>
            <a:ext cx="12191999" cy="774296"/>
          </a:xfrm>
          <a:prstGeom prst="rect">
            <a:avLst/>
          </a:prstGeom>
        </p:spPr>
      </p:pic>
      <p:pic>
        <p:nvPicPr>
          <p:cNvPr id="15" name="Image 14">
            <a:extLst>
              <a:ext uri="{FF2B5EF4-FFF2-40B4-BE49-F238E27FC236}">
                <a16:creationId xmlns:a16="http://schemas.microsoft.com/office/drawing/2014/main" id="{FE7CC68E-2CF8-3EE0-2FC9-3F545B58870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24863" y="492780"/>
            <a:ext cx="365606" cy="256565"/>
          </a:xfrm>
          <a:prstGeom prst="rect">
            <a:avLst/>
          </a:prstGeom>
        </p:spPr>
      </p:pic>
      <p:pic>
        <p:nvPicPr>
          <p:cNvPr id="16" name="Image 15">
            <a:extLst>
              <a:ext uri="{FF2B5EF4-FFF2-40B4-BE49-F238E27FC236}">
                <a16:creationId xmlns:a16="http://schemas.microsoft.com/office/drawing/2014/main" id="{5533F3EF-EE8D-FDCA-8069-1E1728E6DD9A}"/>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1742234" y="6371235"/>
            <a:ext cx="449764" cy="256116"/>
          </a:xfrm>
          <a:prstGeom prst="rect">
            <a:avLst/>
          </a:prstGeom>
        </p:spPr>
      </p:pic>
      <p:sp>
        <p:nvSpPr>
          <p:cNvPr id="4" name="Holder 3">
            <a:extLst>
              <a:ext uri="{FF2B5EF4-FFF2-40B4-BE49-F238E27FC236}">
                <a16:creationId xmlns:a16="http://schemas.microsoft.com/office/drawing/2014/main" id="{4C15CDDE-2F9F-33B8-D2A2-D44E08A18A23}"/>
              </a:ext>
            </a:extLst>
          </p:cNvPr>
          <p:cNvSpPr>
            <a:spLocks noGrp="1"/>
          </p:cNvSpPr>
          <p:nvPr>
            <p:ph type="body" idx="16" hasCustomPrompt="1"/>
          </p:nvPr>
        </p:nvSpPr>
        <p:spPr>
          <a:xfrm>
            <a:off x="1755606" y="407177"/>
            <a:ext cx="6776162" cy="197002"/>
          </a:xfrm>
          <a:prstGeom prst="rect">
            <a:avLst/>
          </a:prstGeom>
        </p:spPr>
        <p:txBody>
          <a:bodyPr lIns="0" tIns="0" rIns="0" bIns="0"/>
          <a:lstStyle>
            <a:lvl1pPr marL="0" indent="0">
              <a:buFont typeface="Arial" panose="020B0604020202020204" pitchFamily="34" charset="0"/>
              <a:buNone/>
              <a:defRPr sz="1200" b="1" i="0">
                <a:solidFill>
                  <a:schemeClr val="bg1"/>
                </a:solidFill>
                <a:latin typeface="Arial" panose="020B0604020202020204" pitchFamily="34" charset="0"/>
                <a:cs typeface="Arial" panose="020B0604020202020204" pitchFamily="34" charset="0"/>
              </a:defRPr>
            </a:lvl1pPr>
          </a:lstStyle>
          <a:p>
            <a:r>
              <a:rPr lang="fr-FR"/>
              <a:t>Le titre de la partie</a:t>
            </a:r>
          </a:p>
        </p:txBody>
      </p:sp>
      <p:sp>
        <p:nvSpPr>
          <p:cNvPr id="5" name="Holder 3">
            <a:extLst>
              <a:ext uri="{FF2B5EF4-FFF2-40B4-BE49-F238E27FC236}">
                <a16:creationId xmlns:a16="http://schemas.microsoft.com/office/drawing/2014/main" id="{11133033-B6EC-50A1-12B9-6185D35E9420}"/>
              </a:ext>
            </a:extLst>
          </p:cNvPr>
          <p:cNvSpPr>
            <a:spLocks noGrp="1"/>
          </p:cNvSpPr>
          <p:nvPr>
            <p:ph type="body" idx="17" hasCustomPrompt="1"/>
          </p:nvPr>
        </p:nvSpPr>
        <p:spPr>
          <a:xfrm>
            <a:off x="1755606" y="662671"/>
            <a:ext cx="6776162" cy="197002"/>
          </a:xfrm>
          <a:prstGeom prst="rect">
            <a:avLst/>
          </a:prstGeom>
        </p:spPr>
        <p:txBody>
          <a:bodyPr lIns="0" tIns="0" rIns="0" bIns="0"/>
          <a:lstStyle>
            <a:lvl1pPr marL="0" indent="0">
              <a:buFont typeface="Arial" panose="020B0604020202020204" pitchFamily="34" charset="0"/>
              <a:buNone/>
              <a:defRPr sz="1200" b="0" i="0">
                <a:solidFill>
                  <a:schemeClr val="bg1"/>
                </a:solidFill>
                <a:latin typeface="Arial" panose="020B0604020202020204" pitchFamily="34" charset="0"/>
                <a:cs typeface="Arial" panose="020B0604020202020204" pitchFamily="34" charset="0"/>
              </a:defRPr>
            </a:lvl1pPr>
          </a:lstStyle>
          <a:p>
            <a:r>
              <a:rPr lang="fr-FR"/>
              <a:t>Le sous-titre de la partie</a:t>
            </a:r>
          </a:p>
        </p:txBody>
      </p:sp>
      <p:sp>
        <p:nvSpPr>
          <p:cNvPr id="22" name="Holder 3">
            <a:extLst>
              <a:ext uri="{FF2B5EF4-FFF2-40B4-BE49-F238E27FC236}">
                <a16:creationId xmlns:a16="http://schemas.microsoft.com/office/drawing/2014/main" id="{9732C064-ECE7-6A70-EC42-8CBC20D66F0B}"/>
              </a:ext>
            </a:extLst>
          </p:cNvPr>
          <p:cNvSpPr>
            <a:spLocks noGrp="1"/>
          </p:cNvSpPr>
          <p:nvPr>
            <p:ph type="body" idx="30" hasCustomPrompt="1"/>
          </p:nvPr>
        </p:nvSpPr>
        <p:spPr>
          <a:xfrm>
            <a:off x="1010909" y="375834"/>
            <a:ext cx="602738" cy="483838"/>
          </a:xfrm>
          <a:prstGeom prst="rect">
            <a:avLst/>
          </a:prstGeom>
        </p:spPr>
        <p:txBody>
          <a:bodyPr lIns="0" tIns="0" rIns="0" bIns="0"/>
          <a:lstStyle>
            <a:lvl1pPr marL="0" indent="0">
              <a:buFont typeface="Arial" panose="020B0604020202020204" pitchFamily="34" charset="0"/>
              <a:buNone/>
              <a:defRPr sz="4000" b="1" i="0">
                <a:solidFill>
                  <a:schemeClr val="bg1"/>
                </a:solidFill>
                <a:latin typeface="Arial" panose="020B0604020202020204" pitchFamily="34" charset="0"/>
                <a:cs typeface="Arial" panose="020B0604020202020204" pitchFamily="34" charset="0"/>
              </a:defRPr>
            </a:lvl1pPr>
          </a:lstStyle>
          <a:p>
            <a:r>
              <a:rPr lang="fr-FR"/>
              <a:t>01</a:t>
            </a:r>
          </a:p>
        </p:txBody>
      </p:sp>
      <p:sp>
        <p:nvSpPr>
          <p:cNvPr id="3" name="Espace réservé du numéro de diapositive 2">
            <a:extLst>
              <a:ext uri="{FF2B5EF4-FFF2-40B4-BE49-F238E27FC236}">
                <a16:creationId xmlns:a16="http://schemas.microsoft.com/office/drawing/2014/main" id="{C55707E9-361F-0324-30E9-190162626DD5}"/>
              </a:ext>
            </a:extLst>
          </p:cNvPr>
          <p:cNvSpPr>
            <a:spLocks noGrp="1"/>
          </p:cNvSpPr>
          <p:nvPr>
            <p:ph type="sldNum" sz="quarter" idx="4"/>
          </p:nvPr>
        </p:nvSpPr>
        <p:spPr>
          <a:xfrm>
            <a:off x="11659105" y="6314218"/>
            <a:ext cx="449765" cy="365125"/>
          </a:xfrm>
          <a:prstGeom prst="rect">
            <a:avLst/>
          </a:prstGeom>
        </p:spPr>
        <p:txBody>
          <a:bodyPr vert="horz" lIns="91440" tIns="45720" rIns="91440" bIns="45720" rtlCol="0" anchor="ctr"/>
          <a:lstStyle>
            <a:lvl1pPr algn="r">
              <a:defRPr sz="1000" b="1">
                <a:solidFill>
                  <a:srgbClr val="212950"/>
                </a:solidFill>
                <a:latin typeface="Arial" panose="020B0604020202020204" pitchFamily="34" charset="0"/>
                <a:cs typeface="Arial" panose="020B0604020202020204" pitchFamily="34" charset="0"/>
              </a:defRPr>
            </a:lvl1pPr>
          </a:lstStyle>
          <a:p>
            <a:fld id="{6175C4A9-563C-D943-841B-F8A44946A7C2}" type="slidenum">
              <a:rPr lang="fr-FR" smtClean="0"/>
              <a:pPr/>
              <a:t>‹N°›</a:t>
            </a:fld>
            <a:endParaRPr lang="fr-FR"/>
          </a:p>
        </p:txBody>
      </p:sp>
    </p:spTree>
    <p:extLst>
      <p:ext uri="{BB962C8B-B14F-4D97-AF65-F5344CB8AC3E}">
        <p14:creationId xmlns:p14="http://schemas.microsoft.com/office/powerpoint/2010/main" val="163443080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exte libre 2">
    <p:spTree>
      <p:nvGrpSpPr>
        <p:cNvPr id="1" name=""/>
        <p:cNvGrpSpPr/>
        <p:nvPr/>
      </p:nvGrpSpPr>
      <p:grpSpPr>
        <a:xfrm>
          <a:off x="0" y="0"/>
          <a:ext cx="0" cy="0"/>
          <a:chOff x="0" y="0"/>
          <a:chExt cx="0" cy="0"/>
        </a:xfrm>
      </p:grpSpPr>
      <p:pic>
        <p:nvPicPr>
          <p:cNvPr id="16" name="Image 15">
            <a:extLst>
              <a:ext uri="{FF2B5EF4-FFF2-40B4-BE49-F238E27FC236}">
                <a16:creationId xmlns:a16="http://schemas.microsoft.com/office/drawing/2014/main" id="{5533F3EF-EE8D-FDCA-8069-1E1728E6DD9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742234" y="6371235"/>
            <a:ext cx="449764" cy="256116"/>
          </a:xfrm>
          <a:prstGeom prst="rect">
            <a:avLst/>
          </a:prstGeom>
        </p:spPr>
      </p:pic>
      <p:sp>
        <p:nvSpPr>
          <p:cNvPr id="3" name="Espace réservé du numéro de diapositive 2">
            <a:extLst>
              <a:ext uri="{FF2B5EF4-FFF2-40B4-BE49-F238E27FC236}">
                <a16:creationId xmlns:a16="http://schemas.microsoft.com/office/drawing/2014/main" id="{C55707E9-361F-0324-30E9-190162626DD5}"/>
              </a:ext>
            </a:extLst>
          </p:cNvPr>
          <p:cNvSpPr>
            <a:spLocks noGrp="1"/>
          </p:cNvSpPr>
          <p:nvPr>
            <p:ph type="sldNum" sz="quarter" idx="4"/>
          </p:nvPr>
        </p:nvSpPr>
        <p:spPr>
          <a:xfrm>
            <a:off x="11659105" y="6314218"/>
            <a:ext cx="449765" cy="365125"/>
          </a:xfrm>
          <a:prstGeom prst="rect">
            <a:avLst/>
          </a:prstGeom>
        </p:spPr>
        <p:txBody>
          <a:bodyPr vert="horz" lIns="91440" tIns="45720" rIns="91440" bIns="45720" rtlCol="0" anchor="ctr"/>
          <a:lstStyle>
            <a:lvl1pPr algn="r">
              <a:defRPr sz="1000" b="1">
                <a:solidFill>
                  <a:srgbClr val="212950"/>
                </a:solidFill>
                <a:latin typeface="Arial" panose="020B0604020202020204" pitchFamily="34" charset="0"/>
                <a:cs typeface="Arial" panose="020B0604020202020204" pitchFamily="34" charset="0"/>
              </a:defRPr>
            </a:lvl1pPr>
          </a:lstStyle>
          <a:p>
            <a:fld id="{6175C4A9-563C-D943-841B-F8A44946A7C2}" type="slidenum">
              <a:rPr lang="fr-FR" smtClean="0"/>
              <a:pPr/>
              <a:t>‹N°›</a:t>
            </a:fld>
            <a:endParaRPr lang="fr-FR"/>
          </a:p>
        </p:txBody>
      </p:sp>
      <p:pic>
        <p:nvPicPr>
          <p:cNvPr id="11" name="Image 10">
            <a:extLst>
              <a:ext uri="{FF2B5EF4-FFF2-40B4-BE49-F238E27FC236}">
                <a16:creationId xmlns:a16="http://schemas.microsoft.com/office/drawing/2014/main" id="{4B0A7B85-977D-2FD7-DCAD-18AF1C8F3ADE}"/>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792590" y="236595"/>
            <a:ext cx="1399410" cy="766193"/>
          </a:xfrm>
          <a:prstGeom prst="rect">
            <a:avLst/>
          </a:prstGeom>
        </p:spPr>
      </p:pic>
      <p:sp>
        <p:nvSpPr>
          <p:cNvPr id="12" name="Rectangle : avec coins arrondis en haut 11">
            <a:extLst>
              <a:ext uri="{FF2B5EF4-FFF2-40B4-BE49-F238E27FC236}">
                <a16:creationId xmlns:a16="http://schemas.microsoft.com/office/drawing/2014/main" id="{86508C73-E436-48ED-5FDA-FDC9E039457C}"/>
              </a:ext>
            </a:extLst>
          </p:cNvPr>
          <p:cNvSpPr/>
          <p:nvPr userDrawn="1"/>
        </p:nvSpPr>
        <p:spPr>
          <a:xfrm rot="5400000">
            <a:off x="5334789" y="-5104981"/>
            <a:ext cx="779221" cy="11448802"/>
          </a:xfrm>
          <a:prstGeom prst="round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3" name="Image 12">
            <a:extLst>
              <a:ext uri="{FF2B5EF4-FFF2-40B4-BE49-F238E27FC236}">
                <a16:creationId xmlns:a16="http://schemas.microsoft.com/office/drawing/2014/main" id="{00E638BE-9499-C0F9-79F7-3BD88D1BF3D0}"/>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224863" y="492780"/>
            <a:ext cx="365606" cy="256565"/>
          </a:xfrm>
          <a:prstGeom prst="rect">
            <a:avLst/>
          </a:prstGeom>
        </p:spPr>
      </p:pic>
      <p:sp>
        <p:nvSpPr>
          <p:cNvPr id="17" name="Holder 3">
            <a:extLst>
              <a:ext uri="{FF2B5EF4-FFF2-40B4-BE49-F238E27FC236}">
                <a16:creationId xmlns:a16="http://schemas.microsoft.com/office/drawing/2014/main" id="{45FA76EC-3495-28C6-39EB-560C51A567E3}"/>
              </a:ext>
            </a:extLst>
          </p:cNvPr>
          <p:cNvSpPr>
            <a:spLocks noGrp="1"/>
          </p:cNvSpPr>
          <p:nvPr>
            <p:ph type="body" idx="16" hasCustomPrompt="1"/>
          </p:nvPr>
        </p:nvSpPr>
        <p:spPr>
          <a:xfrm>
            <a:off x="1755606" y="407177"/>
            <a:ext cx="6776162" cy="197002"/>
          </a:xfrm>
          <a:prstGeom prst="rect">
            <a:avLst/>
          </a:prstGeom>
        </p:spPr>
        <p:txBody>
          <a:bodyPr lIns="0" tIns="0" rIns="0" bIns="0"/>
          <a:lstStyle>
            <a:lvl1pPr marL="0" indent="0">
              <a:buFont typeface="Arial" panose="020B0604020202020204" pitchFamily="34" charset="0"/>
              <a:buNone/>
              <a:defRPr sz="1200" b="1" i="0">
                <a:solidFill>
                  <a:schemeClr val="bg1"/>
                </a:solidFill>
                <a:latin typeface="Arial" panose="020B0604020202020204" pitchFamily="34" charset="0"/>
                <a:cs typeface="Arial" panose="020B0604020202020204" pitchFamily="34" charset="0"/>
              </a:defRPr>
            </a:lvl1pPr>
          </a:lstStyle>
          <a:p>
            <a:r>
              <a:rPr lang="fr-FR"/>
              <a:t>Le titre de la partie</a:t>
            </a:r>
          </a:p>
        </p:txBody>
      </p:sp>
      <p:sp>
        <p:nvSpPr>
          <p:cNvPr id="18" name="Holder 3">
            <a:extLst>
              <a:ext uri="{FF2B5EF4-FFF2-40B4-BE49-F238E27FC236}">
                <a16:creationId xmlns:a16="http://schemas.microsoft.com/office/drawing/2014/main" id="{20633F83-9F63-6473-3C5F-8CB04D531FA4}"/>
              </a:ext>
            </a:extLst>
          </p:cNvPr>
          <p:cNvSpPr>
            <a:spLocks noGrp="1"/>
          </p:cNvSpPr>
          <p:nvPr>
            <p:ph type="body" idx="17" hasCustomPrompt="1"/>
          </p:nvPr>
        </p:nvSpPr>
        <p:spPr>
          <a:xfrm>
            <a:off x="1755606" y="662671"/>
            <a:ext cx="6776162" cy="197002"/>
          </a:xfrm>
          <a:prstGeom prst="rect">
            <a:avLst/>
          </a:prstGeom>
        </p:spPr>
        <p:txBody>
          <a:bodyPr lIns="0" tIns="0" rIns="0" bIns="0"/>
          <a:lstStyle>
            <a:lvl1pPr marL="0" indent="0">
              <a:buFont typeface="Arial" panose="020B0604020202020204" pitchFamily="34" charset="0"/>
              <a:buNone/>
              <a:defRPr sz="1200" b="0" i="0">
                <a:solidFill>
                  <a:schemeClr val="bg1"/>
                </a:solidFill>
                <a:latin typeface="Arial" panose="020B0604020202020204" pitchFamily="34" charset="0"/>
                <a:cs typeface="Arial" panose="020B0604020202020204" pitchFamily="34" charset="0"/>
              </a:defRPr>
            </a:lvl1pPr>
          </a:lstStyle>
          <a:p>
            <a:r>
              <a:rPr lang="fr-FR"/>
              <a:t>Le sous-titre de la partie</a:t>
            </a:r>
          </a:p>
        </p:txBody>
      </p:sp>
      <p:sp>
        <p:nvSpPr>
          <p:cNvPr id="19" name="Holder 3">
            <a:extLst>
              <a:ext uri="{FF2B5EF4-FFF2-40B4-BE49-F238E27FC236}">
                <a16:creationId xmlns:a16="http://schemas.microsoft.com/office/drawing/2014/main" id="{CC523A21-7A57-E5AB-639C-83B069C6B752}"/>
              </a:ext>
            </a:extLst>
          </p:cNvPr>
          <p:cNvSpPr>
            <a:spLocks noGrp="1"/>
          </p:cNvSpPr>
          <p:nvPr>
            <p:ph type="body" idx="30" hasCustomPrompt="1"/>
          </p:nvPr>
        </p:nvSpPr>
        <p:spPr>
          <a:xfrm>
            <a:off x="1010909" y="375834"/>
            <a:ext cx="602738" cy="483838"/>
          </a:xfrm>
          <a:prstGeom prst="rect">
            <a:avLst/>
          </a:prstGeom>
        </p:spPr>
        <p:txBody>
          <a:bodyPr lIns="0" tIns="0" rIns="0" bIns="0"/>
          <a:lstStyle>
            <a:lvl1pPr marL="0" indent="0">
              <a:buFont typeface="Arial" panose="020B0604020202020204" pitchFamily="34" charset="0"/>
              <a:buNone/>
              <a:defRPr sz="4000" b="1" i="0">
                <a:solidFill>
                  <a:schemeClr val="bg1"/>
                </a:solidFill>
                <a:latin typeface="Arial" panose="020B0604020202020204" pitchFamily="34" charset="0"/>
                <a:cs typeface="Arial" panose="020B0604020202020204" pitchFamily="34" charset="0"/>
              </a:defRPr>
            </a:lvl1pPr>
          </a:lstStyle>
          <a:p>
            <a:r>
              <a:rPr lang="fr-FR"/>
              <a:t>01</a:t>
            </a:r>
          </a:p>
        </p:txBody>
      </p:sp>
    </p:spTree>
    <p:extLst>
      <p:ext uri="{BB962C8B-B14F-4D97-AF65-F5344CB8AC3E}">
        <p14:creationId xmlns:p14="http://schemas.microsoft.com/office/powerpoint/2010/main" val="417138010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Texte libre 2">
    <p:spTree>
      <p:nvGrpSpPr>
        <p:cNvPr id="1" name=""/>
        <p:cNvGrpSpPr/>
        <p:nvPr/>
      </p:nvGrpSpPr>
      <p:grpSpPr>
        <a:xfrm>
          <a:off x="0" y="0"/>
          <a:ext cx="0" cy="0"/>
          <a:chOff x="0" y="0"/>
          <a:chExt cx="0" cy="0"/>
        </a:xfrm>
      </p:grpSpPr>
      <p:pic>
        <p:nvPicPr>
          <p:cNvPr id="22" name="Image 21">
            <a:extLst>
              <a:ext uri="{FF2B5EF4-FFF2-40B4-BE49-F238E27FC236}">
                <a16:creationId xmlns:a16="http://schemas.microsoft.com/office/drawing/2014/main" id="{B05EADC3-176B-F098-9605-C5C524D3C27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792590" y="237560"/>
            <a:ext cx="1399410" cy="766193"/>
          </a:xfrm>
          <a:prstGeom prst="rect">
            <a:avLst/>
          </a:prstGeom>
        </p:spPr>
      </p:pic>
      <p:sp>
        <p:nvSpPr>
          <p:cNvPr id="23" name="Rectangle : avec coins arrondis en haut 22">
            <a:extLst>
              <a:ext uri="{FF2B5EF4-FFF2-40B4-BE49-F238E27FC236}">
                <a16:creationId xmlns:a16="http://schemas.microsoft.com/office/drawing/2014/main" id="{F4994030-57F2-B92C-60B0-3B461F1767D5}"/>
              </a:ext>
            </a:extLst>
          </p:cNvPr>
          <p:cNvSpPr/>
          <p:nvPr userDrawn="1"/>
        </p:nvSpPr>
        <p:spPr>
          <a:xfrm rot="5400000">
            <a:off x="5334789" y="-5104981"/>
            <a:ext cx="779221" cy="11448802"/>
          </a:xfrm>
          <a:prstGeom prst="round2SameRect">
            <a:avLst>
              <a:gd name="adj1" fmla="val 50000"/>
              <a:gd name="adj2" fmla="val 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4" name="Image 23">
            <a:extLst>
              <a:ext uri="{FF2B5EF4-FFF2-40B4-BE49-F238E27FC236}">
                <a16:creationId xmlns:a16="http://schemas.microsoft.com/office/drawing/2014/main" id="{FA0E0AFF-BCBF-2E6A-12F9-CA0FDD683FE5}"/>
              </a:ext>
            </a:extLst>
          </p:cNvPr>
          <p:cNvPicPr>
            <a:picLocks noChangeAspect="1"/>
          </p:cNvPicPr>
          <p:nvPr userDrawn="1"/>
        </p:nvPicPr>
        <p:blipFill>
          <a:blip r:embed="rId3" cstate="screen">
            <a:alphaModFix amt="50000"/>
            <a:duotone>
              <a:prstClr val="black"/>
              <a:schemeClr val="accent5">
                <a:tint val="45000"/>
                <a:satMod val="400000"/>
              </a:schemeClr>
            </a:duotone>
            <a:extLst>
              <a:ext uri="{28A0092B-C50C-407E-A947-70E740481C1C}">
                <a14:useLocalDpi xmlns:a14="http://schemas.microsoft.com/office/drawing/2010/main"/>
              </a:ext>
            </a:extLst>
          </a:blip>
          <a:stretch>
            <a:fillRect/>
          </a:stretch>
        </p:blipFill>
        <p:spPr>
          <a:xfrm>
            <a:off x="224863" y="492780"/>
            <a:ext cx="365606" cy="256565"/>
          </a:xfrm>
          <a:prstGeom prst="rect">
            <a:avLst/>
          </a:prstGeom>
        </p:spPr>
      </p:pic>
      <p:sp>
        <p:nvSpPr>
          <p:cNvPr id="25" name="Holder 3">
            <a:extLst>
              <a:ext uri="{FF2B5EF4-FFF2-40B4-BE49-F238E27FC236}">
                <a16:creationId xmlns:a16="http://schemas.microsoft.com/office/drawing/2014/main" id="{9401B6C7-86D8-6C27-2469-C292C231FC38}"/>
              </a:ext>
            </a:extLst>
          </p:cNvPr>
          <p:cNvSpPr>
            <a:spLocks noGrp="1"/>
          </p:cNvSpPr>
          <p:nvPr>
            <p:ph type="body" idx="16" hasCustomPrompt="1"/>
          </p:nvPr>
        </p:nvSpPr>
        <p:spPr>
          <a:xfrm>
            <a:off x="1755606" y="407177"/>
            <a:ext cx="6776162" cy="197002"/>
          </a:xfrm>
          <a:prstGeom prst="rect">
            <a:avLst/>
          </a:prstGeom>
        </p:spPr>
        <p:txBody>
          <a:bodyPr lIns="0" tIns="0" rIns="0" bIns="0"/>
          <a:lstStyle>
            <a:lvl1pPr marL="0" indent="0">
              <a:buFont typeface="Arial" panose="020B0604020202020204" pitchFamily="34" charset="0"/>
              <a:buNone/>
              <a:defRPr sz="1200" b="1" i="0">
                <a:solidFill>
                  <a:schemeClr val="bg1"/>
                </a:solidFill>
                <a:latin typeface="Arial" panose="020B0604020202020204" pitchFamily="34" charset="0"/>
                <a:cs typeface="Arial" panose="020B0604020202020204" pitchFamily="34" charset="0"/>
              </a:defRPr>
            </a:lvl1pPr>
          </a:lstStyle>
          <a:p>
            <a:r>
              <a:rPr lang="fr-FR"/>
              <a:t>Le titre de la partie</a:t>
            </a:r>
          </a:p>
        </p:txBody>
      </p:sp>
      <p:sp>
        <p:nvSpPr>
          <p:cNvPr id="26" name="Holder 3">
            <a:extLst>
              <a:ext uri="{FF2B5EF4-FFF2-40B4-BE49-F238E27FC236}">
                <a16:creationId xmlns:a16="http://schemas.microsoft.com/office/drawing/2014/main" id="{C194764F-2138-919E-6945-BE44EDB91AC9}"/>
              </a:ext>
            </a:extLst>
          </p:cNvPr>
          <p:cNvSpPr>
            <a:spLocks noGrp="1"/>
          </p:cNvSpPr>
          <p:nvPr>
            <p:ph type="body" idx="17" hasCustomPrompt="1"/>
          </p:nvPr>
        </p:nvSpPr>
        <p:spPr>
          <a:xfrm>
            <a:off x="1755606" y="662671"/>
            <a:ext cx="6776162" cy="197002"/>
          </a:xfrm>
          <a:prstGeom prst="rect">
            <a:avLst/>
          </a:prstGeom>
        </p:spPr>
        <p:txBody>
          <a:bodyPr lIns="0" tIns="0" rIns="0" bIns="0"/>
          <a:lstStyle>
            <a:lvl1pPr marL="0" indent="0">
              <a:buFont typeface="Arial" panose="020B0604020202020204" pitchFamily="34" charset="0"/>
              <a:buNone/>
              <a:defRPr sz="1200" b="0" i="0">
                <a:solidFill>
                  <a:schemeClr val="bg1"/>
                </a:solidFill>
                <a:latin typeface="Arial" panose="020B0604020202020204" pitchFamily="34" charset="0"/>
                <a:cs typeface="Arial" panose="020B0604020202020204" pitchFamily="34" charset="0"/>
              </a:defRPr>
            </a:lvl1pPr>
          </a:lstStyle>
          <a:p>
            <a:r>
              <a:rPr lang="fr-FR"/>
              <a:t>Le sous-titre de la partie</a:t>
            </a:r>
          </a:p>
        </p:txBody>
      </p:sp>
      <p:sp>
        <p:nvSpPr>
          <p:cNvPr id="27" name="Holder 3">
            <a:extLst>
              <a:ext uri="{FF2B5EF4-FFF2-40B4-BE49-F238E27FC236}">
                <a16:creationId xmlns:a16="http://schemas.microsoft.com/office/drawing/2014/main" id="{73643C9A-652E-8743-4219-EF7992F87F98}"/>
              </a:ext>
            </a:extLst>
          </p:cNvPr>
          <p:cNvSpPr>
            <a:spLocks noGrp="1"/>
          </p:cNvSpPr>
          <p:nvPr>
            <p:ph type="body" idx="30" hasCustomPrompt="1"/>
          </p:nvPr>
        </p:nvSpPr>
        <p:spPr>
          <a:xfrm>
            <a:off x="1010909" y="375834"/>
            <a:ext cx="602738" cy="483838"/>
          </a:xfrm>
          <a:prstGeom prst="rect">
            <a:avLst/>
          </a:prstGeom>
        </p:spPr>
        <p:txBody>
          <a:bodyPr lIns="0" tIns="0" rIns="0" bIns="0"/>
          <a:lstStyle>
            <a:lvl1pPr marL="0" indent="0">
              <a:buFont typeface="Arial" panose="020B0604020202020204" pitchFamily="34" charset="0"/>
              <a:buNone/>
              <a:defRPr sz="4000" b="1" i="0">
                <a:solidFill>
                  <a:schemeClr val="bg1"/>
                </a:solidFill>
                <a:latin typeface="Arial" panose="020B0604020202020204" pitchFamily="34" charset="0"/>
                <a:cs typeface="Arial" panose="020B0604020202020204" pitchFamily="34" charset="0"/>
              </a:defRPr>
            </a:lvl1pPr>
          </a:lstStyle>
          <a:p>
            <a:r>
              <a:rPr lang="fr-FR"/>
              <a:t>01</a:t>
            </a:r>
          </a:p>
        </p:txBody>
      </p:sp>
      <p:pic>
        <p:nvPicPr>
          <p:cNvPr id="16" name="Image 15">
            <a:extLst>
              <a:ext uri="{FF2B5EF4-FFF2-40B4-BE49-F238E27FC236}">
                <a16:creationId xmlns:a16="http://schemas.microsoft.com/office/drawing/2014/main" id="{5533F3EF-EE8D-FDCA-8069-1E1728E6DD9A}"/>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1742234" y="6371235"/>
            <a:ext cx="449764" cy="256116"/>
          </a:xfrm>
          <a:prstGeom prst="rect">
            <a:avLst/>
          </a:prstGeom>
        </p:spPr>
      </p:pic>
      <p:sp>
        <p:nvSpPr>
          <p:cNvPr id="3" name="Espace réservé du numéro de diapositive 2">
            <a:extLst>
              <a:ext uri="{FF2B5EF4-FFF2-40B4-BE49-F238E27FC236}">
                <a16:creationId xmlns:a16="http://schemas.microsoft.com/office/drawing/2014/main" id="{C55707E9-361F-0324-30E9-190162626DD5}"/>
              </a:ext>
            </a:extLst>
          </p:cNvPr>
          <p:cNvSpPr>
            <a:spLocks noGrp="1"/>
          </p:cNvSpPr>
          <p:nvPr>
            <p:ph type="sldNum" sz="quarter" idx="4"/>
          </p:nvPr>
        </p:nvSpPr>
        <p:spPr>
          <a:xfrm>
            <a:off x="11659105" y="6314218"/>
            <a:ext cx="449765" cy="365125"/>
          </a:xfrm>
          <a:prstGeom prst="rect">
            <a:avLst/>
          </a:prstGeom>
        </p:spPr>
        <p:txBody>
          <a:bodyPr vert="horz" lIns="91440" tIns="45720" rIns="91440" bIns="45720" rtlCol="0" anchor="ctr"/>
          <a:lstStyle>
            <a:lvl1pPr algn="r">
              <a:defRPr sz="1000" b="1">
                <a:solidFill>
                  <a:srgbClr val="212950"/>
                </a:solidFill>
                <a:latin typeface="Arial" panose="020B0604020202020204" pitchFamily="34" charset="0"/>
                <a:cs typeface="Arial" panose="020B0604020202020204" pitchFamily="34" charset="0"/>
              </a:defRPr>
            </a:lvl1pPr>
          </a:lstStyle>
          <a:p>
            <a:fld id="{6175C4A9-563C-D943-841B-F8A44946A7C2}" type="slidenum">
              <a:rPr lang="fr-FR" smtClean="0"/>
              <a:pPr/>
              <a:t>‹N°›</a:t>
            </a:fld>
            <a:endParaRPr lang="fr-FR"/>
          </a:p>
        </p:txBody>
      </p:sp>
      <p:sp>
        <p:nvSpPr>
          <p:cNvPr id="6" name="Rectangle 5">
            <a:extLst>
              <a:ext uri="{FF2B5EF4-FFF2-40B4-BE49-F238E27FC236}">
                <a16:creationId xmlns:a16="http://schemas.microsoft.com/office/drawing/2014/main" id="{B3B19F07-8985-5A80-0BB8-96E40677E42C}"/>
              </a:ext>
            </a:extLst>
          </p:cNvPr>
          <p:cNvSpPr/>
          <p:nvPr userDrawn="1"/>
        </p:nvSpPr>
        <p:spPr>
          <a:xfrm>
            <a:off x="7225188" y="5193950"/>
            <a:ext cx="637390" cy="9785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1" name="Image 20">
            <a:extLst>
              <a:ext uri="{FF2B5EF4-FFF2-40B4-BE49-F238E27FC236}">
                <a16:creationId xmlns:a16="http://schemas.microsoft.com/office/drawing/2014/main" id="{84BF79B3-2A85-EED9-38BA-AAAC7F283AC3}"/>
              </a:ext>
            </a:extLst>
          </p:cNvPr>
          <p:cNvPicPr>
            <a:picLocks noChangeAspect="1"/>
          </p:cNvPicPr>
          <p:nvPr userDrawn="1"/>
        </p:nvPicPr>
        <p:blipFill>
          <a:blip r:embed="rId5"/>
          <a:stretch>
            <a:fillRect/>
          </a:stretch>
        </p:blipFill>
        <p:spPr>
          <a:xfrm>
            <a:off x="7543883" y="6857345"/>
            <a:ext cx="3416300" cy="1689100"/>
          </a:xfrm>
          <a:prstGeom prst="rect">
            <a:avLst/>
          </a:prstGeom>
        </p:spPr>
      </p:pic>
      <p:pic>
        <p:nvPicPr>
          <p:cNvPr id="10" name="Image 9">
            <a:extLst>
              <a:ext uri="{FF2B5EF4-FFF2-40B4-BE49-F238E27FC236}">
                <a16:creationId xmlns:a16="http://schemas.microsoft.com/office/drawing/2014/main" id="{62D5E961-10D5-848E-9925-A70CEC54CFD7}"/>
              </a:ext>
            </a:extLst>
          </p:cNvPr>
          <p:cNvPicPr>
            <a:picLocks noChangeAspect="1"/>
          </p:cNvPicPr>
          <p:nvPr userDrawn="1"/>
        </p:nvPicPr>
        <p:blipFill rotWithShape="1">
          <a:blip r:embed="rId6" cstate="screen">
            <a:extLst>
              <a:ext uri="{28A0092B-C50C-407E-A947-70E740481C1C}">
                <a14:useLocalDpi xmlns:a14="http://schemas.microsoft.com/office/drawing/2010/main"/>
              </a:ext>
            </a:extLst>
          </a:blip>
          <a:srcRect/>
          <a:stretch/>
        </p:blipFill>
        <p:spPr>
          <a:xfrm>
            <a:off x="4325104" y="55603"/>
            <a:ext cx="7417130" cy="6982168"/>
          </a:xfrm>
          <a:prstGeom prst="rect">
            <a:avLst/>
          </a:prstGeom>
        </p:spPr>
      </p:pic>
    </p:spTree>
    <p:extLst>
      <p:ext uri="{BB962C8B-B14F-4D97-AF65-F5344CB8AC3E}">
        <p14:creationId xmlns:p14="http://schemas.microsoft.com/office/powerpoint/2010/main" val="145302435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exte libre 3">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CD86F75B-FAC7-4D65-051B-855F40C6785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792590" y="237560"/>
            <a:ext cx="1399410" cy="766193"/>
          </a:xfrm>
          <a:prstGeom prst="rect">
            <a:avLst/>
          </a:prstGeom>
        </p:spPr>
      </p:pic>
      <p:pic>
        <p:nvPicPr>
          <p:cNvPr id="16" name="Image 15">
            <a:extLst>
              <a:ext uri="{FF2B5EF4-FFF2-40B4-BE49-F238E27FC236}">
                <a16:creationId xmlns:a16="http://schemas.microsoft.com/office/drawing/2014/main" id="{5533F3EF-EE8D-FDCA-8069-1E1728E6DD9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742234" y="6371235"/>
            <a:ext cx="449764" cy="256116"/>
          </a:xfrm>
          <a:prstGeom prst="rect">
            <a:avLst/>
          </a:prstGeom>
        </p:spPr>
      </p:pic>
      <p:sp>
        <p:nvSpPr>
          <p:cNvPr id="3" name="Espace réservé du numéro de diapositive 2">
            <a:extLst>
              <a:ext uri="{FF2B5EF4-FFF2-40B4-BE49-F238E27FC236}">
                <a16:creationId xmlns:a16="http://schemas.microsoft.com/office/drawing/2014/main" id="{C55707E9-361F-0324-30E9-190162626DD5}"/>
              </a:ext>
            </a:extLst>
          </p:cNvPr>
          <p:cNvSpPr>
            <a:spLocks noGrp="1"/>
          </p:cNvSpPr>
          <p:nvPr>
            <p:ph type="sldNum" sz="quarter" idx="4"/>
          </p:nvPr>
        </p:nvSpPr>
        <p:spPr>
          <a:xfrm>
            <a:off x="11659105" y="6314218"/>
            <a:ext cx="449765" cy="365125"/>
          </a:xfrm>
          <a:prstGeom prst="rect">
            <a:avLst/>
          </a:prstGeom>
        </p:spPr>
        <p:txBody>
          <a:bodyPr vert="horz" lIns="91440" tIns="45720" rIns="91440" bIns="45720" rtlCol="0" anchor="ctr"/>
          <a:lstStyle>
            <a:lvl1pPr algn="r">
              <a:defRPr sz="1000" b="1">
                <a:solidFill>
                  <a:srgbClr val="212950"/>
                </a:solidFill>
                <a:latin typeface="Arial" panose="020B0604020202020204" pitchFamily="34" charset="0"/>
                <a:cs typeface="Arial" panose="020B0604020202020204" pitchFamily="34" charset="0"/>
              </a:defRPr>
            </a:lvl1pPr>
          </a:lstStyle>
          <a:p>
            <a:fld id="{6175C4A9-563C-D943-841B-F8A44946A7C2}" type="slidenum">
              <a:rPr lang="fr-FR" smtClean="0"/>
              <a:pPr/>
              <a:t>‹N°›</a:t>
            </a:fld>
            <a:endParaRPr lang="fr-FR"/>
          </a:p>
        </p:txBody>
      </p:sp>
      <p:sp>
        <p:nvSpPr>
          <p:cNvPr id="12" name="Rectangle : avec coins arrondis en haut 11">
            <a:extLst>
              <a:ext uri="{FF2B5EF4-FFF2-40B4-BE49-F238E27FC236}">
                <a16:creationId xmlns:a16="http://schemas.microsoft.com/office/drawing/2014/main" id="{86508C73-E436-48ED-5FDA-FDC9E039457C}"/>
              </a:ext>
            </a:extLst>
          </p:cNvPr>
          <p:cNvSpPr/>
          <p:nvPr userDrawn="1"/>
        </p:nvSpPr>
        <p:spPr>
          <a:xfrm rot="5400000">
            <a:off x="5334789" y="-5104981"/>
            <a:ext cx="779221" cy="11448802"/>
          </a:xfrm>
          <a:prstGeom prst="round2SameRect">
            <a:avLst>
              <a:gd name="adj1" fmla="val 50000"/>
              <a:gd name="adj2" fmla="val 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3" name="Image 12">
            <a:extLst>
              <a:ext uri="{FF2B5EF4-FFF2-40B4-BE49-F238E27FC236}">
                <a16:creationId xmlns:a16="http://schemas.microsoft.com/office/drawing/2014/main" id="{00E638BE-9499-C0F9-79F7-3BD88D1BF3D0}"/>
              </a:ext>
            </a:extLst>
          </p:cNvPr>
          <p:cNvPicPr>
            <a:picLocks noChangeAspect="1"/>
          </p:cNvPicPr>
          <p:nvPr userDrawn="1"/>
        </p:nvPicPr>
        <p:blipFill>
          <a:blip r:embed="rId4" cstate="screen">
            <a:alphaModFix amt="50000"/>
            <a:duotone>
              <a:prstClr val="black"/>
              <a:schemeClr val="accent5">
                <a:tint val="45000"/>
                <a:satMod val="400000"/>
              </a:schemeClr>
            </a:duotone>
            <a:extLst>
              <a:ext uri="{28A0092B-C50C-407E-A947-70E740481C1C}">
                <a14:useLocalDpi xmlns:a14="http://schemas.microsoft.com/office/drawing/2010/main"/>
              </a:ext>
            </a:extLst>
          </a:blip>
          <a:stretch>
            <a:fillRect/>
          </a:stretch>
        </p:blipFill>
        <p:spPr>
          <a:xfrm>
            <a:off x="224863" y="492780"/>
            <a:ext cx="365606" cy="256565"/>
          </a:xfrm>
          <a:prstGeom prst="rect">
            <a:avLst/>
          </a:prstGeom>
        </p:spPr>
      </p:pic>
      <p:sp>
        <p:nvSpPr>
          <p:cNvPr id="17" name="Holder 3">
            <a:extLst>
              <a:ext uri="{FF2B5EF4-FFF2-40B4-BE49-F238E27FC236}">
                <a16:creationId xmlns:a16="http://schemas.microsoft.com/office/drawing/2014/main" id="{45FA76EC-3495-28C6-39EB-560C51A567E3}"/>
              </a:ext>
            </a:extLst>
          </p:cNvPr>
          <p:cNvSpPr>
            <a:spLocks noGrp="1"/>
          </p:cNvSpPr>
          <p:nvPr>
            <p:ph type="body" idx="16" hasCustomPrompt="1"/>
          </p:nvPr>
        </p:nvSpPr>
        <p:spPr>
          <a:xfrm>
            <a:off x="1755606" y="407177"/>
            <a:ext cx="6776162" cy="197002"/>
          </a:xfrm>
          <a:prstGeom prst="rect">
            <a:avLst/>
          </a:prstGeom>
        </p:spPr>
        <p:txBody>
          <a:bodyPr lIns="0" tIns="0" rIns="0" bIns="0"/>
          <a:lstStyle>
            <a:lvl1pPr marL="0" indent="0">
              <a:buFont typeface="Arial" panose="020B0604020202020204" pitchFamily="34" charset="0"/>
              <a:buNone/>
              <a:defRPr sz="1200" b="1" i="0">
                <a:solidFill>
                  <a:schemeClr val="bg1"/>
                </a:solidFill>
                <a:latin typeface="Arial" panose="020B0604020202020204" pitchFamily="34" charset="0"/>
                <a:cs typeface="Arial" panose="020B0604020202020204" pitchFamily="34" charset="0"/>
              </a:defRPr>
            </a:lvl1pPr>
          </a:lstStyle>
          <a:p>
            <a:r>
              <a:rPr lang="fr-FR"/>
              <a:t>Le titre de la partie</a:t>
            </a:r>
          </a:p>
        </p:txBody>
      </p:sp>
      <p:sp>
        <p:nvSpPr>
          <p:cNvPr id="18" name="Holder 3">
            <a:extLst>
              <a:ext uri="{FF2B5EF4-FFF2-40B4-BE49-F238E27FC236}">
                <a16:creationId xmlns:a16="http://schemas.microsoft.com/office/drawing/2014/main" id="{20633F83-9F63-6473-3C5F-8CB04D531FA4}"/>
              </a:ext>
            </a:extLst>
          </p:cNvPr>
          <p:cNvSpPr>
            <a:spLocks noGrp="1"/>
          </p:cNvSpPr>
          <p:nvPr>
            <p:ph type="body" idx="17" hasCustomPrompt="1"/>
          </p:nvPr>
        </p:nvSpPr>
        <p:spPr>
          <a:xfrm>
            <a:off x="1755606" y="662671"/>
            <a:ext cx="6776162" cy="197002"/>
          </a:xfrm>
          <a:prstGeom prst="rect">
            <a:avLst/>
          </a:prstGeom>
        </p:spPr>
        <p:txBody>
          <a:bodyPr lIns="0" tIns="0" rIns="0" bIns="0"/>
          <a:lstStyle>
            <a:lvl1pPr marL="0" indent="0">
              <a:buFont typeface="Arial" panose="020B0604020202020204" pitchFamily="34" charset="0"/>
              <a:buNone/>
              <a:defRPr sz="1200" b="0" i="0">
                <a:solidFill>
                  <a:schemeClr val="bg1"/>
                </a:solidFill>
                <a:latin typeface="Arial" panose="020B0604020202020204" pitchFamily="34" charset="0"/>
                <a:cs typeface="Arial" panose="020B0604020202020204" pitchFamily="34" charset="0"/>
              </a:defRPr>
            </a:lvl1pPr>
          </a:lstStyle>
          <a:p>
            <a:r>
              <a:rPr lang="fr-FR"/>
              <a:t>Le sous-titre de la partie</a:t>
            </a:r>
          </a:p>
        </p:txBody>
      </p:sp>
      <p:sp>
        <p:nvSpPr>
          <p:cNvPr id="19" name="Holder 3">
            <a:extLst>
              <a:ext uri="{FF2B5EF4-FFF2-40B4-BE49-F238E27FC236}">
                <a16:creationId xmlns:a16="http://schemas.microsoft.com/office/drawing/2014/main" id="{CC523A21-7A57-E5AB-639C-83B069C6B752}"/>
              </a:ext>
            </a:extLst>
          </p:cNvPr>
          <p:cNvSpPr>
            <a:spLocks noGrp="1"/>
          </p:cNvSpPr>
          <p:nvPr>
            <p:ph type="body" idx="30" hasCustomPrompt="1"/>
          </p:nvPr>
        </p:nvSpPr>
        <p:spPr>
          <a:xfrm>
            <a:off x="1010909" y="375834"/>
            <a:ext cx="602738" cy="483838"/>
          </a:xfrm>
          <a:prstGeom prst="rect">
            <a:avLst/>
          </a:prstGeom>
        </p:spPr>
        <p:txBody>
          <a:bodyPr lIns="0" tIns="0" rIns="0" bIns="0"/>
          <a:lstStyle>
            <a:lvl1pPr marL="0" indent="0">
              <a:buFont typeface="Arial" panose="020B0604020202020204" pitchFamily="34" charset="0"/>
              <a:buNone/>
              <a:defRPr sz="4000" b="1" i="0">
                <a:solidFill>
                  <a:schemeClr val="bg1"/>
                </a:solidFill>
                <a:latin typeface="Arial" panose="020B0604020202020204" pitchFamily="34" charset="0"/>
                <a:cs typeface="Arial" panose="020B0604020202020204" pitchFamily="34" charset="0"/>
              </a:defRPr>
            </a:lvl1pPr>
          </a:lstStyle>
          <a:p>
            <a:r>
              <a:rPr lang="fr-FR"/>
              <a:t>01</a:t>
            </a:r>
          </a:p>
        </p:txBody>
      </p:sp>
    </p:spTree>
    <p:extLst>
      <p:ext uri="{BB962C8B-B14F-4D97-AF65-F5344CB8AC3E}">
        <p14:creationId xmlns:p14="http://schemas.microsoft.com/office/powerpoint/2010/main" val="188671624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exte libre et photo">
    <p:spTree>
      <p:nvGrpSpPr>
        <p:cNvPr id="1" name=""/>
        <p:cNvGrpSpPr/>
        <p:nvPr/>
      </p:nvGrpSpPr>
      <p:grpSpPr>
        <a:xfrm>
          <a:off x="0" y="0"/>
          <a:ext cx="0" cy="0"/>
          <a:chOff x="0" y="0"/>
          <a:chExt cx="0" cy="0"/>
        </a:xfrm>
      </p:grpSpPr>
      <p:pic>
        <p:nvPicPr>
          <p:cNvPr id="7" name="Image 6" descr="Une image contenant personne, intérieur&#10;&#10;Description générée automatiquement">
            <a:extLst>
              <a:ext uri="{FF2B5EF4-FFF2-40B4-BE49-F238E27FC236}">
                <a16:creationId xmlns:a16="http://schemas.microsoft.com/office/drawing/2014/main" id="{5C9ED7A3-621B-DE0D-7637-D4DCAE919999}"/>
              </a:ext>
            </a:extLst>
          </p:cNvPr>
          <p:cNvPicPr>
            <a:picLocks/>
          </p:cNvPicPr>
          <p:nvPr userDrawn="1"/>
        </p:nvPicPr>
        <p:blipFill rotWithShape="1">
          <a:blip r:embed="rId2" cstate="screen">
            <a:extLst>
              <a:ext uri="{28A0092B-C50C-407E-A947-70E740481C1C}">
                <a14:useLocalDpi xmlns:a14="http://schemas.microsoft.com/office/drawing/2010/main"/>
              </a:ext>
            </a:extLst>
          </a:blip>
          <a:srcRect/>
          <a:stretch/>
        </p:blipFill>
        <p:spPr>
          <a:xfrm>
            <a:off x="273928" y="253755"/>
            <a:ext cx="11649600" cy="6354000"/>
          </a:xfrm>
          <a:prstGeom prst="roundRect">
            <a:avLst>
              <a:gd name="adj" fmla="val 7119"/>
            </a:avLst>
          </a:prstGeom>
        </p:spPr>
      </p:pic>
      <p:sp>
        <p:nvSpPr>
          <p:cNvPr id="10" name="Rectangle : coins arrondis 9">
            <a:extLst>
              <a:ext uri="{FF2B5EF4-FFF2-40B4-BE49-F238E27FC236}">
                <a16:creationId xmlns:a16="http://schemas.microsoft.com/office/drawing/2014/main" id="{833CF4F6-665B-4AB4-1049-3D296FC18614}"/>
              </a:ext>
            </a:extLst>
          </p:cNvPr>
          <p:cNvSpPr/>
          <p:nvPr userDrawn="1"/>
        </p:nvSpPr>
        <p:spPr>
          <a:xfrm>
            <a:off x="271036" y="253731"/>
            <a:ext cx="11649928" cy="6350538"/>
          </a:xfrm>
          <a:prstGeom prst="roundRect">
            <a:avLst>
              <a:gd name="adj" fmla="val 6878"/>
            </a:avLst>
          </a:prstGeom>
          <a:gradFill>
            <a:gsLst>
              <a:gs pos="0">
                <a:schemeClr val="tx1">
                  <a:alpha val="0"/>
                </a:schemeClr>
              </a:gs>
              <a:gs pos="100000">
                <a:schemeClr val="tx1">
                  <a:alpha val="77511"/>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4" name="Image 3">
            <a:extLst>
              <a:ext uri="{FF2B5EF4-FFF2-40B4-BE49-F238E27FC236}">
                <a16:creationId xmlns:a16="http://schemas.microsoft.com/office/drawing/2014/main" id="{CD86F75B-FAC7-4D65-051B-855F40C6785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792590" y="237560"/>
            <a:ext cx="1399410" cy="766193"/>
          </a:xfrm>
          <a:prstGeom prst="rect">
            <a:avLst/>
          </a:prstGeom>
        </p:spPr>
      </p:pic>
      <p:pic>
        <p:nvPicPr>
          <p:cNvPr id="16" name="Image 15">
            <a:extLst>
              <a:ext uri="{FF2B5EF4-FFF2-40B4-BE49-F238E27FC236}">
                <a16:creationId xmlns:a16="http://schemas.microsoft.com/office/drawing/2014/main" id="{5533F3EF-EE8D-FDCA-8069-1E1728E6DD9A}"/>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1742234" y="6371235"/>
            <a:ext cx="449764" cy="256116"/>
          </a:xfrm>
          <a:prstGeom prst="rect">
            <a:avLst/>
          </a:prstGeom>
        </p:spPr>
      </p:pic>
      <p:sp>
        <p:nvSpPr>
          <p:cNvPr id="3" name="Espace réservé du numéro de diapositive 2">
            <a:extLst>
              <a:ext uri="{FF2B5EF4-FFF2-40B4-BE49-F238E27FC236}">
                <a16:creationId xmlns:a16="http://schemas.microsoft.com/office/drawing/2014/main" id="{C55707E9-361F-0324-30E9-190162626DD5}"/>
              </a:ext>
            </a:extLst>
          </p:cNvPr>
          <p:cNvSpPr>
            <a:spLocks noGrp="1"/>
          </p:cNvSpPr>
          <p:nvPr>
            <p:ph type="sldNum" sz="quarter" idx="4"/>
          </p:nvPr>
        </p:nvSpPr>
        <p:spPr>
          <a:xfrm>
            <a:off x="11659105" y="6314218"/>
            <a:ext cx="449765" cy="365125"/>
          </a:xfrm>
          <a:prstGeom prst="rect">
            <a:avLst/>
          </a:prstGeom>
        </p:spPr>
        <p:txBody>
          <a:bodyPr vert="horz" lIns="91440" tIns="45720" rIns="91440" bIns="45720" rtlCol="0" anchor="ctr"/>
          <a:lstStyle>
            <a:lvl1pPr algn="r">
              <a:defRPr sz="1000" b="1">
                <a:solidFill>
                  <a:srgbClr val="212950"/>
                </a:solidFill>
                <a:latin typeface="Arial" panose="020B0604020202020204" pitchFamily="34" charset="0"/>
                <a:cs typeface="Arial" panose="020B0604020202020204" pitchFamily="34" charset="0"/>
              </a:defRPr>
            </a:lvl1pPr>
          </a:lstStyle>
          <a:p>
            <a:fld id="{6175C4A9-563C-D943-841B-F8A44946A7C2}" type="slidenum">
              <a:rPr lang="fr-FR" smtClean="0"/>
              <a:pPr/>
              <a:t>‹N°›</a:t>
            </a:fld>
            <a:endParaRPr lang="fr-FR"/>
          </a:p>
        </p:txBody>
      </p:sp>
      <p:sp>
        <p:nvSpPr>
          <p:cNvPr id="12" name="Rectangle : avec coins arrondis en haut 11">
            <a:extLst>
              <a:ext uri="{FF2B5EF4-FFF2-40B4-BE49-F238E27FC236}">
                <a16:creationId xmlns:a16="http://schemas.microsoft.com/office/drawing/2014/main" id="{86508C73-E436-48ED-5FDA-FDC9E039457C}"/>
              </a:ext>
            </a:extLst>
          </p:cNvPr>
          <p:cNvSpPr/>
          <p:nvPr userDrawn="1"/>
        </p:nvSpPr>
        <p:spPr>
          <a:xfrm rot="5400000">
            <a:off x="5334789" y="-5104981"/>
            <a:ext cx="779221" cy="11448802"/>
          </a:xfrm>
          <a:prstGeom prst="round2SameRect">
            <a:avLst>
              <a:gd name="adj1" fmla="val 50000"/>
              <a:gd name="adj2" fmla="val 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3" name="Image 12">
            <a:extLst>
              <a:ext uri="{FF2B5EF4-FFF2-40B4-BE49-F238E27FC236}">
                <a16:creationId xmlns:a16="http://schemas.microsoft.com/office/drawing/2014/main" id="{00E638BE-9499-C0F9-79F7-3BD88D1BF3D0}"/>
              </a:ext>
            </a:extLst>
          </p:cNvPr>
          <p:cNvPicPr>
            <a:picLocks noChangeAspect="1"/>
          </p:cNvPicPr>
          <p:nvPr userDrawn="1"/>
        </p:nvPicPr>
        <p:blipFill>
          <a:blip r:embed="rId5" cstate="screen">
            <a:alphaModFix amt="50000"/>
            <a:duotone>
              <a:prstClr val="black"/>
              <a:schemeClr val="accent5">
                <a:tint val="45000"/>
                <a:satMod val="400000"/>
              </a:schemeClr>
            </a:duotone>
            <a:extLst>
              <a:ext uri="{28A0092B-C50C-407E-A947-70E740481C1C}">
                <a14:useLocalDpi xmlns:a14="http://schemas.microsoft.com/office/drawing/2010/main"/>
              </a:ext>
            </a:extLst>
          </a:blip>
          <a:stretch>
            <a:fillRect/>
          </a:stretch>
        </p:blipFill>
        <p:spPr>
          <a:xfrm>
            <a:off x="224863" y="492780"/>
            <a:ext cx="365606" cy="256565"/>
          </a:xfrm>
          <a:prstGeom prst="rect">
            <a:avLst/>
          </a:prstGeom>
        </p:spPr>
      </p:pic>
      <p:sp>
        <p:nvSpPr>
          <p:cNvPr id="17" name="Holder 3">
            <a:extLst>
              <a:ext uri="{FF2B5EF4-FFF2-40B4-BE49-F238E27FC236}">
                <a16:creationId xmlns:a16="http://schemas.microsoft.com/office/drawing/2014/main" id="{45FA76EC-3495-28C6-39EB-560C51A567E3}"/>
              </a:ext>
            </a:extLst>
          </p:cNvPr>
          <p:cNvSpPr>
            <a:spLocks noGrp="1"/>
          </p:cNvSpPr>
          <p:nvPr>
            <p:ph type="body" idx="16" hasCustomPrompt="1"/>
          </p:nvPr>
        </p:nvSpPr>
        <p:spPr>
          <a:xfrm>
            <a:off x="1755606" y="407177"/>
            <a:ext cx="6776162" cy="197002"/>
          </a:xfrm>
          <a:prstGeom prst="rect">
            <a:avLst/>
          </a:prstGeom>
        </p:spPr>
        <p:txBody>
          <a:bodyPr lIns="0" tIns="0" rIns="0" bIns="0"/>
          <a:lstStyle>
            <a:lvl1pPr marL="0" indent="0">
              <a:buFont typeface="Arial" panose="020B0604020202020204" pitchFamily="34" charset="0"/>
              <a:buNone/>
              <a:defRPr sz="1200" b="1" i="0">
                <a:solidFill>
                  <a:schemeClr val="bg1"/>
                </a:solidFill>
                <a:latin typeface="Arial" panose="020B0604020202020204" pitchFamily="34" charset="0"/>
                <a:cs typeface="Arial" panose="020B0604020202020204" pitchFamily="34" charset="0"/>
              </a:defRPr>
            </a:lvl1pPr>
          </a:lstStyle>
          <a:p>
            <a:r>
              <a:rPr lang="fr-FR"/>
              <a:t>Le titre de la partie</a:t>
            </a:r>
          </a:p>
        </p:txBody>
      </p:sp>
      <p:sp>
        <p:nvSpPr>
          <p:cNvPr id="18" name="Holder 3">
            <a:extLst>
              <a:ext uri="{FF2B5EF4-FFF2-40B4-BE49-F238E27FC236}">
                <a16:creationId xmlns:a16="http://schemas.microsoft.com/office/drawing/2014/main" id="{20633F83-9F63-6473-3C5F-8CB04D531FA4}"/>
              </a:ext>
            </a:extLst>
          </p:cNvPr>
          <p:cNvSpPr>
            <a:spLocks noGrp="1"/>
          </p:cNvSpPr>
          <p:nvPr>
            <p:ph type="body" idx="17" hasCustomPrompt="1"/>
          </p:nvPr>
        </p:nvSpPr>
        <p:spPr>
          <a:xfrm>
            <a:off x="1755606" y="662671"/>
            <a:ext cx="6776162" cy="197002"/>
          </a:xfrm>
          <a:prstGeom prst="rect">
            <a:avLst/>
          </a:prstGeom>
        </p:spPr>
        <p:txBody>
          <a:bodyPr lIns="0" tIns="0" rIns="0" bIns="0"/>
          <a:lstStyle>
            <a:lvl1pPr marL="0" indent="0">
              <a:buFont typeface="Arial" panose="020B0604020202020204" pitchFamily="34" charset="0"/>
              <a:buNone/>
              <a:defRPr sz="1200" b="0" i="0">
                <a:solidFill>
                  <a:schemeClr val="bg1"/>
                </a:solidFill>
                <a:latin typeface="Arial" panose="020B0604020202020204" pitchFamily="34" charset="0"/>
                <a:cs typeface="Arial" panose="020B0604020202020204" pitchFamily="34" charset="0"/>
              </a:defRPr>
            </a:lvl1pPr>
          </a:lstStyle>
          <a:p>
            <a:r>
              <a:rPr lang="fr-FR"/>
              <a:t>Le sous-titre de la partie</a:t>
            </a:r>
          </a:p>
        </p:txBody>
      </p:sp>
      <p:sp>
        <p:nvSpPr>
          <p:cNvPr id="19" name="Holder 3">
            <a:extLst>
              <a:ext uri="{FF2B5EF4-FFF2-40B4-BE49-F238E27FC236}">
                <a16:creationId xmlns:a16="http://schemas.microsoft.com/office/drawing/2014/main" id="{CC523A21-7A57-E5AB-639C-83B069C6B752}"/>
              </a:ext>
            </a:extLst>
          </p:cNvPr>
          <p:cNvSpPr>
            <a:spLocks noGrp="1"/>
          </p:cNvSpPr>
          <p:nvPr>
            <p:ph type="body" idx="30" hasCustomPrompt="1"/>
          </p:nvPr>
        </p:nvSpPr>
        <p:spPr>
          <a:xfrm>
            <a:off x="1010909" y="375834"/>
            <a:ext cx="602738" cy="483838"/>
          </a:xfrm>
          <a:prstGeom prst="rect">
            <a:avLst/>
          </a:prstGeom>
        </p:spPr>
        <p:txBody>
          <a:bodyPr lIns="0" tIns="0" rIns="0" bIns="0"/>
          <a:lstStyle>
            <a:lvl1pPr marL="0" indent="0">
              <a:buFont typeface="Arial" panose="020B0604020202020204" pitchFamily="34" charset="0"/>
              <a:buNone/>
              <a:defRPr sz="4000" b="1" i="0">
                <a:solidFill>
                  <a:schemeClr val="bg1"/>
                </a:solidFill>
                <a:latin typeface="Arial" panose="020B0604020202020204" pitchFamily="34" charset="0"/>
                <a:cs typeface="Arial" panose="020B0604020202020204" pitchFamily="34" charset="0"/>
              </a:defRPr>
            </a:lvl1pPr>
          </a:lstStyle>
          <a:p>
            <a:r>
              <a:rPr lang="fr-FR"/>
              <a:t>01</a:t>
            </a:r>
          </a:p>
        </p:txBody>
      </p:sp>
    </p:spTree>
    <p:extLst>
      <p:ext uri="{BB962C8B-B14F-4D97-AF65-F5344CB8AC3E}">
        <p14:creationId xmlns:p14="http://schemas.microsoft.com/office/powerpoint/2010/main" val="270807048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exte libre et photo 2">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64EDECC2-80CF-4FD9-1F1B-7F6A0B2A758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792590" y="236595"/>
            <a:ext cx="1399410" cy="766193"/>
          </a:xfrm>
          <a:prstGeom prst="rect">
            <a:avLst/>
          </a:prstGeom>
        </p:spPr>
      </p:pic>
      <p:pic>
        <p:nvPicPr>
          <p:cNvPr id="7" name="Image 6">
            <a:extLst>
              <a:ext uri="{FF2B5EF4-FFF2-40B4-BE49-F238E27FC236}">
                <a16:creationId xmlns:a16="http://schemas.microsoft.com/office/drawing/2014/main" id="{5C9ED7A3-621B-DE0D-7637-D4DCAE919999}"/>
              </a:ext>
            </a:extLst>
          </p:cNvPr>
          <p:cNvPicPr>
            <a:picLocks/>
          </p:cNvPicPr>
          <p:nvPr userDrawn="1"/>
        </p:nvPicPr>
        <p:blipFill>
          <a:blip r:embed="rId3" cstate="screen">
            <a:extLst>
              <a:ext uri="{28A0092B-C50C-407E-A947-70E740481C1C}">
                <a14:useLocalDpi xmlns:a14="http://schemas.microsoft.com/office/drawing/2010/main"/>
              </a:ext>
            </a:extLst>
          </a:blip>
          <a:srcRect/>
          <a:stretch/>
        </p:blipFill>
        <p:spPr>
          <a:xfrm>
            <a:off x="273928" y="253755"/>
            <a:ext cx="6091200" cy="6390000"/>
          </a:xfrm>
          <a:prstGeom prst="roundRect">
            <a:avLst>
              <a:gd name="adj" fmla="val 7119"/>
            </a:avLst>
          </a:prstGeom>
        </p:spPr>
      </p:pic>
      <p:sp>
        <p:nvSpPr>
          <p:cNvPr id="2" name="Rectangle : coins arrondis 1">
            <a:extLst>
              <a:ext uri="{FF2B5EF4-FFF2-40B4-BE49-F238E27FC236}">
                <a16:creationId xmlns:a16="http://schemas.microsoft.com/office/drawing/2014/main" id="{8A2B1711-B833-3473-E46E-01FB7AAEE899}"/>
              </a:ext>
            </a:extLst>
          </p:cNvPr>
          <p:cNvSpPr/>
          <p:nvPr userDrawn="1"/>
        </p:nvSpPr>
        <p:spPr>
          <a:xfrm>
            <a:off x="274275" y="293217"/>
            <a:ext cx="6090853" cy="6350538"/>
          </a:xfrm>
          <a:prstGeom prst="roundRect">
            <a:avLst>
              <a:gd name="adj" fmla="val 6878"/>
            </a:avLst>
          </a:prstGeom>
          <a:gradFill>
            <a:gsLst>
              <a:gs pos="0">
                <a:schemeClr val="tx1">
                  <a:alpha val="0"/>
                </a:schemeClr>
              </a:gs>
              <a:gs pos="100000">
                <a:schemeClr val="tx1">
                  <a:alpha val="77511"/>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6" name="Image 15">
            <a:extLst>
              <a:ext uri="{FF2B5EF4-FFF2-40B4-BE49-F238E27FC236}">
                <a16:creationId xmlns:a16="http://schemas.microsoft.com/office/drawing/2014/main" id="{5533F3EF-EE8D-FDCA-8069-1E1728E6DD9A}"/>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1742234" y="6371235"/>
            <a:ext cx="449764" cy="256116"/>
          </a:xfrm>
          <a:prstGeom prst="rect">
            <a:avLst/>
          </a:prstGeom>
        </p:spPr>
      </p:pic>
      <p:sp>
        <p:nvSpPr>
          <p:cNvPr id="3" name="Espace réservé du numéro de diapositive 2">
            <a:extLst>
              <a:ext uri="{FF2B5EF4-FFF2-40B4-BE49-F238E27FC236}">
                <a16:creationId xmlns:a16="http://schemas.microsoft.com/office/drawing/2014/main" id="{C55707E9-361F-0324-30E9-190162626DD5}"/>
              </a:ext>
            </a:extLst>
          </p:cNvPr>
          <p:cNvSpPr>
            <a:spLocks noGrp="1"/>
          </p:cNvSpPr>
          <p:nvPr>
            <p:ph type="sldNum" sz="quarter" idx="4"/>
          </p:nvPr>
        </p:nvSpPr>
        <p:spPr>
          <a:xfrm>
            <a:off x="11659105" y="6314218"/>
            <a:ext cx="449765" cy="365125"/>
          </a:xfrm>
          <a:prstGeom prst="rect">
            <a:avLst/>
          </a:prstGeom>
        </p:spPr>
        <p:txBody>
          <a:bodyPr vert="horz" lIns="91440" tIns="45720" rIns="91440" bIns="45720" rtlCol="0" anchor="ctr"/>
          <a:lstStyle>
            <a:lvl1pPr algn="r">
              <a:defRPr sz="1000" b="1">
                <a:solidFill>
                  <a:srgbClr val="212950"/>
                </a:solidFill>
                <a:latin typeface="Arial" panose="020B0604020202020204" pitchFamily="34" charset="0"/>
                <a:cs typeface="Arial" panose="020B0604020202020204" pitchFamily="34" charset="0"/>
              </a:defRPr>
            </a:lvl1pPr>
          </a:lstStyle>
          <a:p>
            <a:fld id="{6175C4A9-563C-D943-841B-F8A44946A7C2}" type="slidenum">
              <a:rPr lang="fr-FR" smtClean="0"/>
              <a:pPr/>
              <a:t>‹N°›</a:t>
            </a:fld>
            <a:endParaRPr lang="fr-FR"/>
          </a:p>
        </p:txBody>
      </p:sp>
      <p:sp>
        <p:nvSpPr>
          <p:cNvPr id="12" name="Rectangle : avec coins arrondis en haut 11">
            <a:extLst>
              <a:ext uri="{FF2B5EF4-FFF2-40B4-BE49-F238E27FC236}">
                <a16:creationId xmlns:a16="http://schemas.microsoft.com/office/drawing/2014/main" id="{86508C73-E436-48ED-5FDA-FDC9E039457C}"/>
              </a:ext>
            </a:extLst>
          </p:cNvPr>
          <p:cNvSpPr/>
          <p:nvPr userDrawn="1"/>
        </p:nvSpPr>
        <p:spPr>
          <a:xfrm rot="5400000">
            <a:off x="5334789" y="-5104981"/>
            <a:ext cx="779221" cy="11448802"/>
          </a:xfrm>
          <a:prstGeom prst="round2SameRect">
            <a:avLst>
              <a:gd name="adj1" fmla="val 50000"/>
              <a:gd name="adj2" fmla="val 0"/>
            </a:avLst>
          </a:prstGeom>
          <a:solidFill>
            <a:srgbClr val="F1870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Holder 3">
            <a:extLst>
              <a:ext uri="{FF2B5EF4-FFF2-40B4-BE49-F238E27FC236}">
                <a16:creationId xmlns:a16="http://schemas.microsoft.com/office/drawing/2014/main" id="{45FA76EC-3495-28C6-39EB-560C51A567E3}"/>
              </a:ext>
            </a:extLst>
          </p:cNvPr>
          <p:cNvSpPr>
            <a:spLocks noGrp="1"/>
          </p:cNvSpPr>
          <p:nvPr>
            <p:ph type="body" idx="16" hasCustomPrompt="1"/>
          </p:nvPr>
        </p:nvSpPr>
        <p:spPr>
          <a:xfrm>
            <a:off x="1755606" y="407177"/>
            <a:ext cx="6776162" cy="197002"/>
          </a:xfrm>
          <a:prstGeom prst="rect">
            <a:avLst/>
          </a:prstGeom>
        </p:spPr>
        <p:txBody>
          <a:bodyPr lIns="0" tIns="0" rIns="0" bIns="0"/>
          <a:lstStyle>
            <a:lvl1pPr marL="0" indent="0">
              <a:buFont typeface="Arial" panose="020B0604020202020204" pitchFamily="34" charset="0"/>
              <a:buNone/>
              <a:defRPr sz="1200" b="1" i="0">
                <a:solidFill>
                  <a:schemeClr val="bg1"/>
                </a:solidFill>
                <a:latin typeface="Arial" panose="020B0604020202020204" pitchFamily="34" charset="0"/>
                <a:cs typeface="Arial" panose="020B0604020202020204" pitchFamily="34" charset="0"/>
              </a:defRPr>
            </a:lvl1pPr>
          </a:lstStyle>
          <a:p>
            <a:r>
              <a:rPr lang="fr-FR"/>
              <a:t>Le titre de la partie</a:t>
            </a:r>
          </a:p>
        </p:txBody>
      </p:sp>
      <p:sp>
        <p:nvSpPr>
          <p:cNvPr id="18" name="Holder 3">
            <a:extLst>
              <a:ext uri="{FF2B5EF4-FFF2-40B4-BE49-F238E27FC236}">
                <a16:creationId xmlns:a16="http://schemas.microsoft.com/office/drawing/2014/main" id="{20633F83-9F63-6473-3C5F-8CB04D531FA4}"/>
              </a:ext>
            </a:extLst>
          </p:cNvPr>
          <p:cNvSpPr>
            <a:spLocks noGrp="1"/>
          </p:cNvSpPr>
          <p:nvPr>
            <p:ph type="body" idx="17" hasCustomPrompt="1"/>
          </p:nvPr>
        </p:nvSpPr>
        <p:spPr>
          <a:xfrm>
            <a:off x="1755606" y="662671"/>
            <a:ext cx="6776162" cy="197002"/>
          </a:xfrm>
          <a:prstGeom prst="rect">
            <a:avLst/>
          </a:prstGeom>
        </p:spPr>
        <p:txBody>
          <a:bodyPr lIns="0" tIns="0" rIns="0" bIns="0"/>
          <a:lstStyle>
            <a:lvl1pPr marL="0" indent="0">
              <a:buFont typeface="Arial" panose="020B0604020202020204" pitchFamily="34" charset="0"/>
              <a:buNone/>
              <a:defRPr sz="1200" b="0" i="0">
                <a:solidFill>
                  <a:schemeClr val="bg1"/>
                </a:solidFill>
                <a:latin typeface="Arial" panose="020B0604020202020204" pitchFamily="34" charset="0"/>
                <a:cs typeface="Arial" panose="020B0604020202020204" pitchFamily="34" charset="0"/>
              </a:defRPr>
            </a:lvl1pPr>
          </a:lstStyle>
          <a:p>
            <a:r>
              <a:rPr lang="fr-FR"/>
              <a:t>Le sous-titre de la partie</a:t>
            </a:r>
          </a:p>
        </p:txBody>
      </p:sp>
      <p:sp>
        <p:nvSpPr>
          <p:cNvPr id="19" name="Holder 3">
            <a:extLst>
              <a:ext uri="{FF2B5EF4-FFF2-40B4-BE49-F238E27FC236}">
                <a16:creationId xmlns:a16="http://schemas.microsoft.com/office/drawing/2014/main" id="{CC523A21-7A57-E5AB-639C-83B069C6B752}"/>
              </a:ext>
            </a:extLst>
          </p:cNvPr>
          <p:cNvSpPr>
            <a:spLocks noGrp="1"/>
          </p:cNvSpPr>
          <p:nvPr>
            <p:ph type="body" idx="30" hasCustomPrompt="1"/>
          </p:nvPr>
        </p:nvSpPr>
        <p:spPr>
          <a:xfrm>
            <a:off x="1010909" y="375834"/>
            <a:ext cx="602738" cy="483838"/>
          </a:xfrm>
          <a:prstGeom prst="rect">
            <a:avLst/>
          </a:prstGeom>
        </p:spPr>
        <p:txBody>
          <a:bodyPr lIns="0" tIns="0" rIns="0" bIns="0"/>
          <a:lstStyle>
            <a:lvl1pPr marL="0" indent="0">
              <a:buFont typeface="Arial" panose="020B0604020202020204" pitchFamily="34" charset="0"/>
              <a:buNone/>
              <a:defRPr sz="4000" b="1" i="0">
                <a:solidFill>
                  <a:schemeClr val="bg1"/>
                </a:solidFill>
                <a:latin typeface="Arial" panose="020B0604020202020204" pitchFamily="34" charset="0"/>
                <a:cs typeface="Arial" panose="020B0604020202020204" pitchFamily="34" charset="0"/>
              </a:defRPr>
            </a:lvl1pPr>
          </a:lstStyle>
          <a:p>
            <a:r>
              <a:rPr lang="fr-FR"/>
              <a:t>01</a:t>
            </a:r>
          </a:p>
        </p:txBody>
      </p:sp>
      <p:pic>
        <p:nvPicPr>
          <p:cNvPr id="6" name="Image 5">
            <a:extLst>
              <a:ext uri="{FF2B5EF4-FFF2-40B4-BE49-F238E27FC236}">
                <a16:creationId xmlns:a16="http://schemas.microsoft.com/office/drawing/2014/main" id="{6158B03E-1464-082F-EFAC-D5A501AEBDAB}"/>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224863" y="492780"/>
            <a:ext cx="365606" cy="256565"/>
          </a:xfrm>
          <a:prstGeom prst="rect">
            <a:avLst/>
          </a:prstGeom>
        </p:spPr>
      </p:pic>
    </p:spTree>
    <p:extLst>
      <p:ext uri="{BB962C8B-B14F-4D97-AF65-F5344CB8AC3E}">
        <p14:creationId xmlns:p14="http://schemas.microsoft.com/office/powerpoint/2010/main" val="312095034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_Texte libre et photo 2">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E22BAAD8-4837-D0B0-12FB-06AACF7D5272}"/>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b="-6"/>
          <a:stretch/>
        </p:blipFill>
        <p:spPr>
          <a:xfrm flipH="1">
            <a:off x="270688" y="654757"/>
            <a:ext cx="6091201" cy="5972594"/>
          </a:xfrm>
          <a:prstGeom prst="roundRect">
            <a:avLst>
              <a:gd name="adj" fmla="val 7182"/>
            </a:avLst>
          </a:prstGeom>
        </p:spPr>
      </p:pic>
      <p:pic>
        <p:nvPicPr>
          <p:cNvPr id="5" name="Image 4">
            <a:extLst>
              <a:ext uri="{FF2B5EF4-FFF2-40B4-BE49-F238E27FC236}">
                <a16:creationId xmlns:a16="http://schemas.microsoft.com/office/drawing/2014/main" id="{64EDECC2-80CF-4FD9-1F1B-7F6A0B2A7584}"/>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792590" y="236595"/>
            <a:ext cx="1399410" cy="766193"/>
          </a:xfrm>
          <a:prstGeom prst="rect">
            <a:avLst/>
          </a:prstGeom>
        </p:spPr>
      </p:pic>
      <p:sp>
        <p:nvSpPr>
          <p:cNvPr id="2" name="Rectangle : coins arrondis 1">
            <a:extLst>
              <a:ext uri="{FF2B5EF4-FFF2-40B4-BE49-F238E27FC236}">
                <a16:creationId xmlns:a16="http://schemas.microsoft.com/office/drawing/2014/main" id="{8A2B1711-B833-3473-E46E-01FB7AAEE899}"/>
              </a:ext>
            </a:extLst>
          </p:cNvPr>
          <p:cNvSpPr/>
          <p:nvPr userDrawn="1"/>
        </p:nvSpPr>
        <p:spPr>
          <a:xfrm>
            <a:off x="270688" y="276813"/>
            <a:ext cx="6090853" cy="6350538"/>
          </a:xfrm>
          <a:prstGeom prst="roundRect">
            <a:avLst>
              <a:gd name="adj" fmla="val 6878"/>
            </a:avLst>
          </a:prstGeom>
          <a:gradFill>
            <a:gsLst>
              <a:gs pos="0">
                <a:schemeClr val="tx1">
                  <a:alpha val="0"/>
                </a:schemeClr>
              </a:gs>
              <a:gs pos="100000">
                <a:schemeClr val="tx1">
                  <a:alpha val="77511"/>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6" name="Image 15">
            <a:extLst>
              <a:ext uri="{FF2B5EF4-FFF2-40B4-BE49-F238E27FC236}">
                <a16:creationId xmlns:a16="http://schemas.microsoft.com/office/drawing/2014/main" id="{5533F3EF-EE8D-FDCA-8069-1E1728E6DD9A}"/>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1742234" y="6371235"/>
            <a:ext cx="449764" cy="256116"/>
          </a:xfrm>
          <a:prstGeom prst="rect">
            <a:avLst/>
          </a:prstGeom>
        </p:spPr>
      </p:pic>
      <p:sp>
        <p:nvSpPr>
          <p:cNvPr id="3" name="Espace réservé du numéro de diapositive 2">
            <a:extLst>
              <a:ext uri="{FF2B5EF4-FFF2-40B4-BE49-F238E27FC236}">
                <a16:creationId xmlns:a16="http://schemas.microsoft.com/office/drawing/2014/main" id="{C55707E9-361F-0324-30E9-190162626DD5}"/>
              </a:ext>
            </a:extLst>
          </p:cNvPr>
          <p:cNvSpPr>
            <a:spLocks noGrp="1"/>
          </p:cNvSpPr>
          <p:nvPr>
            <p:ph type="sldNum" sz="quarter" idx="4"/>
          </p:nvPr>
        </p:nvSpPr>
        <p:spPr>
          <a:xfrm>
            <a:off x="11659105" y="6314218"/>
            <a:ext cx="449765" cy="365125"/>
          </a:xfrm>
          <a:prstGeom prst="rect">
            <a:avLst/>
          </a:prstGeom>
        </p:spPr>
        <p:txBody>
          <a:bodyPr vert="horz" lIns="91440" tIns="45720" rIns="91440" bIns="45720" rtlCol="0" anchor="ctr"/>
          <a:lstStyle>
            <a:lvl1pPr algn="r">
              <a:defRPr sz="1000" b="1">
                <a:solidFill>
                  <a:srgbClr val="212950"/>
                </a:solidFill>
                <a:latin typeface="Arial" panose="020B0604020202020204" pitchFamily="34" charset="0"/>
                <a:cs typeface="Arial" panose="020B0604020202020204" pitchFamily="34" charset="0"/>
              </a:defRPr>
            </a:lvl1pPr>
          </a:lstStyle>
          <a:p>
            <a:fld id="{6175C4A9-563C-D943-841B-F8A44946A7C2}" type="slidenum">
              <a:rPr lang="fr-FR" smtClean="0"/>
              <a:pPr/>
              <a:t>‹N°›</a:t>
            </a:fld>
            <a:endParaRPr lang="fr-FR"/>
          </a:p>
        </p:txBody>
      </p:sp>
      <p:sp>
        <p:nvSpPr>
          <p:cNvPr id="12" name="Rectangle : avec coins arrondis en haut 11">
            <a:extLst>
              <a:ext uri="{FF2B5EF4-FFF2-40B4-BE49-F238E27FC236}">
                <a16:creationId xmlns:a16="http://schemas.microsoft.com/office/drawing/2014/main" id="{86508C73-E436-48ED-5FDA-FDC9E039457C}"/>
              </a:ext>
            </a:extLst>
          </p:cNvPr>
          <p:cNvSpPr/>
          <p:nvPr userDrawn="1"/>
        </p:nvSpPr>
        <p:spPr>
          <a:xfrm rot="5400000">
            <a:off x="5334789" y="-5104981"/>
            <a:ext cx="779221" cy="11448802"/>
          </a:xfrm>
          <a:prstGeom prst="round2SameRect">
            <a:avLst>
              <a:gd name="adj1" fmla="val 50000"/>
              <a:gd name="adj2" fmla="val 0"/>
            </a:avLst>
          </a:prstGeom>
          <a:solidFill>
            <a:srgbClr val="F1870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Holder 3">
            <a:extLst>
              <a:ext uri="{FF2B5EF4-FFF2-40B4-BE49-F238E27FC236}">
                <a16:creationId xmlns:a16="http://schemas.microsoft.com/office/drawing/2014/main" id="{45FA76EC-3495-28C6-39EB-560C51A567E3}"/>
              </a:ext>
            </a:extLst>
          </p:cNvPr>
          <p:cNvSpPr>
            <a:spLocks noGrp="1"/>
          </p:cNvSpPr>
          <p:nvPr>
            <p:ph type="body" idx="16" hasCustomPrompt="1"/>
          </p:nvPr>
        </p:nvSpPr>
        <p:spPr>
          <a:xfrm>
            <a:off x="1755606" y="407177"/>
            <a:ext cx="6776162" cy="197002"/>
          </a:xfrm>
          <a:prstGeom prst="rect">
            <a:avLst/>
          </a:prstGeom>
        </p:spPr>
        <p:txBody>
          <a:bodyPr lIns="0" tIns="0" rIns="0" bIns="0"/>
          <a:lstStyle>
            <a:lvl1pPr marL="0" indent="0">
              <a:buFont typeface="Arial" panose="020B0604020202020204" pitchFamily="34" charset="0"/>
              <a:buNone/>
              <a:defRPr sz="1200" b="1" i="0">
                <a:solidFill>
                  <a:schemeClr val="bg1"/>
                </a:solidFill>
                <a:latin typeface="Arial" panose="020B0604020202020204" pitchFamily="34" charset="0"/>
                <a:cs typeface="Arial" panose="020B0604020202020204" pitchFamily="34" charset="0"/>
              </a:defRPr>
            </a:lvl1pPr>
          </a:lstStyle>
          <a:p>
            <a:r>
              <a:rPr lang="fr-FR"/>
              <a:t>Le titre de la partie</a:t>
            </a:r>
          </a:p>
        </p:txBody>
      </p:sp>
      <p:sp>
        <p:nvSpPr>
          <p:cNvPr id="18" name="Holder 3">
            <a:extLst>
              <a:ext uri="{FF2B5EF4-FFF2-40B4-BE49-F238E27FC236}">
                <a16:creationId xmlns:a16="http://schemas.microsoft.com/office/drawing/2014/main" id="{20633F83-9F63-6473-3C5F-8CB04D531FA4}"/>
              </a:ext>
            </a:extLst>
          </p:cNvPr>
          <p:cNvSpPr>
            <a:spLocks noGrp="1"/>
          </p:cNvSpPr>
          <p:nvPr>
            <p:ph type="body" idx="17" hasCustomPrompt="1"/>
          </p:nvPr>
        </p:nvSpPr>
        <p:spPr>
          <a:xfrm>
            <a:off x="1755606" y="662671"/>
            <a:ext cx="6776162" cy="197002"/>
          </a:xfrm>
          <a:prstGeom prst="rect">
            <a:avLst/>
          </a:prstGeom>
        </p:spPr>
        <p:txBody>
          <a:bodyPr lIns="0" tIns="0" rIns="0" bIns="0"/>
          <a:lstStyle>
            <a:lvl1pPr marL="0" indent="0">
              <a:buFont typeface="Arial" panose="020B0604020202020204" pitchFamily="34" charset="0"/>
              <a:buNone/>
              <a:defRPr sz="1200" b="0" i="0">
                <a:solidFill>
                  <a:schemeClr val="bg1"/>
                </a:solidFill>
                <a:latin typeface="Arial" panose="020B0604020202020204" pitchFamily="34" charset="0"/>
                <a:cs typeface="Arial" panose="020B0604020202020204" pitchFamily="34" charset="0"/>
              </a:defRPr>
            </a:lvl1pPr>
          </a:lstStyle>
          <a:p>
            <a:r>
              <a:rPr lang="fr-FR"/>
              <a:t>Le sous-titre de la partie</a:t>
            </a:r>
          </a:p>
        </p:txBody>
      </p:sp>
      <p:sp>
        <p:nvSpPr>
          <p:cNvPr id="19" name="Holder 3">
            <a:extLst>
              <a:ext uri="{FF2B5EF4-FFF2-40B4-BE49-F238E27FC236}">
                <a16:creationId xmlns:a16="http://schemas.microsoft.com/office/drawing/2014/main" id="{CC523A21-7A57-E5AB-639C-83B069C6B752}"/>
              </a:ext>
            </a:extLst>
          </p:cNvPr>
          <p:cNvSpPr>
            <a:spLocks noGrp="1"/>
          </p:cNvSpPr>
          <p:nvPr>
            <p:ph type="body" idx="30" hasCustomPrompt="1"/>
          </p:nvPr>
        </p:nvSpPr>
        <p:spPr>
          <a:xfrm>
            <a:off x="1010909" y="375834"/>
            <a:ext cx="602738" cy="483838"/>
          </a:xfrm>
          <a:prstGeom prst="rect">
            <a:avLst/>
          </a:prstGeom>
        </p:spPr>
        <p:txBody>
          <a:bodyPr lIns="0" tIns="0" rIns="0" bIns="0"/>
          <a:lstStyle>
            <a:lvl1pPr marL="0" indent="0">
              <a:buFont typeface="Arial" panose="020B0604020202020204" pitchFamily="34" charset="0"/>
              <a:buNone/>
              <a:defRPr sz="4000" b="1" i="0">
                <a:solidFill>
                  <a:schemeClr val="bg1"/>
                </a:solidFill>
                <a:latin typeface="Arial" panose="020B0604020202020204" pitchFamily="34" charset="0"/>
                <a:cs typeface="Arial" panose="020B0604020202020204" pitchFamily="34" charset="0"/>
              </a:defRPr>
            </a:lvl1pPr>
          </a:lstStyle>
          <a:p>
            <a:r>
              <a:rPr lang="fr-FR"/>
              <a:t>01</a:t>
            </a:r>
          </a:p>
        </p:txBody>
      </p:sp>
      <p:pic>
        <p:nvPicPr>
          <p:cNvPr id="6" name="Image 5">
            <a:extLst>
              <a:ext uri="{FF2B5EF4-FFF2-40B4-BE49-F238E27FC236}">
                <a16:creationId xmlns:a16="http://schemas.microsoft.com/office/drawing/2014/main" id="{6158B03E-1464-082F-EFAC-D5A501AEBDAB}"/>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224863" y="492780"/>
            <a:ext cx="365606" cy="256565"/>
          </a:xfrm>
          <a:prstGeom prst="rect">
            <a:avLst/>
          </a:prstGeom>
        </p:spPr>
      </p:pic>
    </p:spTree>
    <p:extLst>
      <p:ext uri="{BB962C8B-B14F-4D97-AF65-F5344CB8AC3E}">
        <p14:creationId xmlns:p14="http://schemas.microsoft.com/office/powerpoint/2010/main" val="13994554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ommaire">
    <p:spTree>
      <p:nvGrpSpPr>
        <p:cNvPr id="1" name=""/>
        <p:cNvGrpSpPr/>
        <p:nvPr/>
      </p:nvGrpSpPr>
      <p:grpSpPr>
        <a:xfrm>
          <a:off x="0" y="0"/>
          <a:ext cx="0" cy="0"/>
          <a:chOff x="0" y="0"/>
          <a:chExt cx="0" cy="0"/>
        </a:xfrm>
      </p:grpSpPr>
      <p:pic>
        <p:nvPicPr>
          <p:cNvPr id="19" name="Image 18">
            <a:extLst>
              <a:ext uri="{FF2B5EF4-FFF2-40B4-BE49-F238E27FC236}">
                <a16:creationId xmlns:a16="http://schemas.microsoft.com/office/drawing/2014/main" id="{DA13D139-DAB9-EC69-9F7E-23E15671CFF9}"/>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6811767" y="0"/>
            <a:ext cx="5380233" cy="4202256"/>
          </a:xfrm>
          <a:prstGeom prst="rect">
            <a:avLst/>
          </a:prstGeom>
        </p:spPr>
      </p:pic>
      <p:pic>
        <p:nvPicPr>
          <p:cNvPr id="13" name="Image 12">
            <a:extLst>
              <a:ext uri="{FF2B5EF4-FFF2-40B4-BE49-F238E27FC236}">
                <a16:creationId xmlns:a16="http://schemas.microsoft.com/office/drawing/2014/main" id="{09D168D0-8F41-F602-8341-FCF32837D176}"/>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996359"/>
            <a:ext cx="4078840" cy="1370186"/>
          </a:xfrm>
          <a:prstGeom prst="rect">
            <a:avLst/>
          </a:prstGeom>
        </p:spPr>
      </p:pic>
      <p:sp>
        <p:nvSpPr>
          <p:cNvPr id="2" name="Holder 3">
            <a:extLst>
              <a:ext uri="{FF2B5EF4-FFF2-40B4-BE49-F238E27FC236}">
                <a16:creationId xmlns:a16="http://schemas.microsoft.com/office/drawing/2014/main" id="{3F6A0EED-4623-C667-3B6B-F6F0B86BAD1A}"/>
              </a:ext>
            </a:extLst>
          </p:cNvPr>
          <p:cNvSpPr>
            <a:spLocks noGrp="1"/>
          </p:cNvSpPr>
          <p:nvPr>
            <p:ph type="body" idx="15" hasCustomPrompt="1"/>
          </p:nvPr>
        </p:nvSpPr>
        <p:spPr>
          <a:xfrm>
            <a:off x="923807" y="1504085"/>
            <a:ext cx="2243139" cy="358170"/>
          </a:xfrm>
          <a:prstGeom prst="rect">
            <a:avLst/>
          </a:prstGeom>
        </p:spPr>
        <p:txBody>
          <a:bodyPr lIns="0" tIns="0" rIns="0" bIns="0"/>
          <a:lstStyle>
            <a:lvl1pPr marL="0" indent="0">
              <a:buFont typeface="Arial" panose="020B0604020202020204" pitchFamily="34" charset="0"/>
              <a:buNone/>
              <a:defRPr sz="3000" b="1" i="0">
                <a:solidFill>
                  <a:schemeClr val="bg1"/>
                </a:solidFill>
                <a:latin typeface="Arial" panose="020B0604020202020204" pitchFamily="34" charset="0"/>
                <a:cs typeface="Arial" panose="020B0604020202020204" pitchFamily="34" charset="0"/>
              </a:defRPr>
            </a:lvl1pPr>
          </a:lstStyle>
          <a:p>
            <a:r>
              <a:rPr lang="fr-FR"/>
              <a:t>SOMMAIRE</a:t>
            </a:r>
          </a:p>
        </p:txBody>
      </p:sp>
      <p:sp>
        <p:nvSpPr>
          <p:cNvPr id="3" name="Holder 3">
            <a:extLst>
              <a:ext uri="{FF2B5EF4-FFF2-40B4-BE49-F238E27FC236}">
                <a16:creationId xmlns:a16="http://schemas.microsoft.com/office/drawing/2014/main" id="{54D9AEF2-22E2-2B0A-A6F5-CAEB789E1B57}"/>
              </a:ext>
            </a:extLst>
          </p:cNvPr>
          <p:cNvSpPr>
            <a:spLocks noGrp="1"/>
          </p:cNvSpPr>
          <p:nvPr>
            <p:ph type="body" idx="16" hasCustomPrompt="1"/>
          </p:nvPr>
        </p:nvSpPr>
        <p:spPr>
          <a:xfrm>
            <a:off x="2045376" y="3309927"/>
            <a:ext cx="3915822" cy="268959"/>
          </a:xfrm>
          <a:prstGeom prst="rect">
            <a:avLst/>
          </a:prstGeom>
        </p:spPr>
        <p:txBody>
          <a:bodyPr lIns="0" tIns="0" rIns="0" bIns="0"/>
          <a:lstStyle>
            <a:lvl1pPr marL="0" indent="0">
              <a:buFont typeface="Arial" panose="020B0604020202020204" pitchFamily="34" charset="0"/>
              <a:buNone/>
              <a:defRPr sz="2200" b="1" i="0">
                <a:solidFill>
                  <a:schemeClr val="tx1"/>
                </a:solidFill>
                <a:latin typeface="Arial" panose="020B0604020202020204" pitchFamily="34" charset="0"/>
                <a:cs typeface="Arial" panose="020B0604020202020204" pitchFamily="34" charset="0"/>
              </a:defRPr>
            </a:lvl1pPr>
          </a:lstStyle>
          <a:p>
            <a:r>
              <a:rPr lang="fr-FR"/>
              <a:t>Titre de la partie 1</a:t>
            </a:r>
          </a:p>
        </p:txBody>
      </p:sp>
      <p:sp>
        <p:nvSpPr>
          <p:cNvPr id="5" name="Holder 3">
            <a:extLst>
              <a:ext uri="{FF2B5EF4-FFF2-40B4-BE49-F238E27FC236}">
                <a16:creationId xmlns:a16="http://schemas.microsoft.com/office/drawing/2014/main" id="{95BB91E4-C5DB-3FFE-F5E9-CFB95726AD8A}"/>
              </a:ext>
            </a:extLst>
          </p:cNvPr>
          <p:cNvSpPr>
            <a:spLocks noGrp="1"/>
          </p:cNvSpPr>
          <p:nvPr>
            <p:ph type="body" idx="17" hasCustomPrompt="1"/>
          </p:nvPr>
        </p:nvSpPr>
        <p:spPr>
          <a:xfrm>
            <a:off x="2045376" y="3787461"/>
            <a:ext cx="3915822" cy="268959"/>
          </a:xfrm>
          <a:prstGeom prst="rect">
            <a:avLst/>
          </a:prstGeom>
        </p:spPr>
        <p:txBody>
          <a:bodyPr lIns="0" tIns="0" rIns="0" bIns="0"/>
          <a:lstStyle>
            <a:lvl1pPr marL="0" indent="0">
              <a:buFont typeface="Arial" panose="020B0604020202020204" pitchFamily="34" charset="0"/>
              <a:buNone/>
              <a:defRPr sz="2200" b="1" i="0">
                <a:solidFill>
                  <a:schemeClr val="tx1"/>
                </a:solidFill>
                <a:latin typeface="Arial" panose="020B0604020202020204" pitchFamily="34" charset="0"/>
                <a:cs typeface="Arial" panose="020B0604020202020204" pitchFamily="34" charset="0"/>
              </a:defRPr>
            </a:lvl1pPr>
          </a:lstStyle>
          <a:p>
            <a:r>
              <a:rPr lang="fr-FR"/>
              <a:t>Titre de la partie 2</a:t>
            </a:r>
          </a:p>
        </p:txBody>
      </p:sp>
      <p:sp>
        <p:nvSpPr>
          <p:cNvPr id="7" name="Holder 3">
            <a:extLst>
              <a:ext uri="{FF2B5EF4-FFF2-40B4-BE49-F238E27FC236}">
                <a16:creationId xmlns:a16="http://schemas.microsoft.com/office/drawing/2014/main" id="{02881435-575B-4E4A-8A1F-C542161CC82C}"/>
              </a:ext>
            </a:extLst>
          </p:cNvPr>
          <p:cNvSpPr>
            <a:spLocks noGrp="1"/>
          </p:cNvSpPr>
          <p:nvPr>
            <p:ph type="body" idx="18" hasCustomPrompt="1"/>
          </p:nvPr>
        </p:nvSpPr>
        <p:spPr>
          <a:xfrm>
            <a:off x="2045376" y="4257937"/>
            <a:ext cx="3915822" cy="268959"/>
          </a:xfrm>
          <a:prstGeom prst="rect">
            <a:avLst/>
          </a:prstGeom>
        </p:spPr>
        <p:txBody>
          <a:bodyPr lIns="0" tIns="0" rIns="0" bIns="0"/>
          <a:lstStyle>
            <a:lvl1pPr marL="0" indent="0">
              <a:buFont typeface="Arial" panose="020B0604020202020204" pitchFamily="34" charset="0"/>
              <a:buNone/>
              <a:defRPr sz="2200" b="1" i="0">
                <a:solidFill>
                  <a:schemeClr val="tx1"/>
                </a:solidFill>
                <a:latin typeface="Arial" panose="020B0604020202020204" pitchFamily="34" charset="0"/>
                <a:cs typeface="Arial" panose="020B0604020202020204" pitchFamily="34" charset="0"/>
              </a:defRPr>
            </a:lvl1pPr>
          </a:lstStyle>
          <a:p>
            <a:r>
              <a:rPr lang="fr-FR"/>
              <a:t>Titre de la partie 3</a:t>
            </a:r>
          </a:p>
        </p:txBody>
      </p:sp>
      <p:sp>
        <p:nvSpPr>
          <p:cNvPr id="8" name="Holder 3">
            <a:extLst>
              <a:ext uri="{FF2B5EF4-FFF2-40B4-BE49-F238E27FC236}">
                <a16:creationId xmlns:a16="http://schemas.microsoft.com/office/drawing/2014/main" id="{9F87069A-88F0-EEFA-0FC4-A2198C11E3DC}"/>
              </a:ext>
            </a:extLst>
          </p:cNvPr>
          <p:cNvSpPr>
            <a:spLocks noGrp="1"/>
          </p:cNvSpPr>
          <p:nvPr>
            <p:ph type="body" idx="19" hasCustomPrompt="1"/>
          </p:nvPr>
        </p:nvSpPr>
        <p:spPr>
          <a:xfrm>
            <a:off x="2045376" y="4739989"/>
            <a:ext cx="3915822" cy="268959"/>
          </a:xfrm>
          <a:prstGeom prst="rect">
            <a:avLst/>
          </a:prstGeom>
        </p:spPr>
        <p:txBody>
          <a:bodyPr lIns="0" tIns="0" rIns="0" bIns="0"/>
          <a:lstStyle>
            <a:lvl1pPr marL="0" indent="0">
              <a:buFont typeface="Arial" panose="020B0604020202020204" pitchFamily="34" charset="0"/>
              <a:buNone/>
              <a:defRPr sz="2200" b="1" i="0">
                <a:solidFill>
                  <a:schemeClr val="tx1"/>
                </a:solidFill>
                <a:latin typeface="Arial" panose="020B0604020202020204" pitchFamily="34" charset="0"/>
                <a:cs typeface="Arial" panose="020B0604020202020204" pitchFamily="34" charset="0"/>
              </a:defRPr>
            </a:lvl1pPr>
          </a:lstStyle>
          <a:p>
            <a:r>
              <a:rPr lang="fr-FR"/>
              <a:t>Titre de la partie 4</a:t>
            </a:r>
          </a:p>
        </p:txBody>
      </p:sp>
      <p:sp>
        <p:nvSpPr>
          <p:cNvPr id="9" name="Holder 3">
            <a:extLst>
              <a:ext uri="{FF2B5EF4-FFF2-40B4-BE49-F238E27FC236}">
                <a16:creationId xmlns:a16="http://schemas.microsoft.com/office/drawing/2014/main" id="{C72231D9-C16A-55CE-CDE9-72AC040375DB}"/>
              </a:ext>
            </a:extLst>
          </p:cNvPr>
          <p:cNvSpPr>
            <a:spLocks noGrp="1"/>
          </p:cNvSpPr>
          <p:nvPr>
            <p:ph type="body" idx="20" hasCustomPrompt="1"/>
          </p:nvPr>
        </p:nvSpPr>
        <p:spPr>
          <a:xfrm>
            <a:off x="6230802" y="3309927"/>
            <a:ext cx="3915822" cy="268959"/>
          </a:xfrm>
          <a:prstGeom prst="rect">
            <a:avLst/>
          </a:prstGeom>
        </p:spPr>
        <p:txBody>
          <a:bodyPr lIns="0" tIns="0" rIns="0" bIns="0"/>
          <a:lstStyle>
            <a:lvl1pPr marL="0" indent="0" algn="r">
              <a:buFont typeface="Arial" panose="020B0604020202020204" pitchFamily="34" charset="0"/>
              <a:buNone/>
              <a:defRPr sz="2200" b="1" i="0">
                <a:solidFill>
                  <a:schemeClr val="tx1"/>
                </a:solidFill>
                <a:latin typeface="Arial" panose="020B0604020202020204" pitchFamily="34" charset="0"/>
                <a:cs typeface="Arial" panose="020B0604020202020204" pitchFamily="34" charset="0"/>
              </a:defRPr>
            </a:lvl1pPr>
          </a:lstStyle>
          <a:p>
            <a:r>
              <a:rPr lang="fr-FR"/>
              <a:t>page XX</a:t>
            </a:r>
          </a:p>
        </p:txBody>
      </p:sp>
      <p:sp>
        <p:nvSpPr>
          <p:cNvPr id="10" name="Holder 3">
            <a:extLst>
              <a:ext uri="{FF2B5EF4-FFF2-40B4-BE49-F238E27FC236}">
                <a16:creationId xmlns:a16="http://schemas.microsoft.com/office/drawing/2014/main" id="{CEAEC117-D537-4F1B-8534-9DE13D80C1E7}"/>
              </a:ext>
            </a:extLst>
          </p:cNvPr>
          <p:cNvSpPr>
            <a:spLocks noGrp="1"/>
          </p:cNvSpPr>
          <p:nvPr>
            <p:ph type="body" idx="21" hasCustomPrompt="1"/>
          </p:nvPr>
        </p:nvSpPr>
        <p:spPr>
          <a:xfrm>
            <a:off x="6230802" y="3787461"/>
            <a:ext cx="3915822" cy="268959"/>
          </a:xfrm>
          <a:prstGeom prst="rect">
            <a:avLst/>
          </a:prstGeom>
        </p:spPr>
        <p:txBody>
          <a:bodyPr lIns="0" tIns="0" rIns="0" bIns="0"/>
          <a:lstStyle>
            <a:lvl1pPr marL="0" indent="0" algn="r">
              <a:buFont typeface="Arial" panose="020B0604020202020204" pitchFamily="34" charset="0"/>
              <a:buNone/>
              <a:defRPr sz="2200" b="1" i="0">
                <a:solidFill>
                  <a:schemeClr val="tx1"/>
                </a:solidFill>
                <a:latin typeface="Arial" panose="020B0604020202020204" pitchFamily="34" charset="0"/>
                <a:cs typeface="Arial" panose="020B0604020202020204" pitchFamily="34" charset="0"/>
              </a:defRPr>
            </a:lvl1pPr>
          </a:lstStyle>
          <a:p>
            <a:r>
              <a:rPr lang="fr-FR"/>
              <a:t>page XX</a:t>
            </a:r>
          </a:p>
        </p:txBody>
      </p:sp>
      <p:sp>
        <p:nvSpPr>
          <p:cNvPr id="11" name="Holder 3">
            <a:extLst>
              <a:ext uri="{FF2B5EF4-FFF2-40B4-BE49-F238E27FC236}">
                <a16:creationId xmlns:a16="http://schemas.microsoft.com/office/drawing/2014/main" id="{241BA5B9-28D8-AF6A-9591-0BA94160515C}"/>
              </a:ext>
            </a:extLst>
          </p:cNvPr>
          <p:cNvSpPr>
            <a:spLocks noGrp="1"/>
          </p:cNvSpPr>
          <p:nvPr>
            <p:ph type="body" idx="22" hasCustomPrompt="1"/>
          </p:nvPr>
        </p:nvSpPr>
        <p:spPr>
          <a:xfrm>
            <a:off x="6230802" y="4257937"/>
            <a:ext cx="3915822" cy="268959"/>
          </a:xfrm>
          <a:prstGeom prst="rect">
            <a:avLst/>
          </a:prstGeom>
        </p:spPr>
        <p:txBody>
          <a:bodyPr lIns="0" tIns="0" rIns="0" bIns="0"/>
          <a:lstStyle>
            <a:lvl1pPr marL="0" indent="0" algn="r">
              <a:buFont typeface="Arial" panose="020B0604020202020204" pitchFamily="34" charset="0"/>
              <a:buNone/>
              <a:defRPr sz="2200" b="1" i="0">
                <a:solidFill>
                  <a:schemeClr val="tx1"/>
                </a:solidFill>
                <a:latin typeface="Arial" panose="020B0604020202020204" pitchFamily="34" charset="0"/>
                <a:cs typeface="Arial" panose="020B0604020202020204" pitchFamily="34" charset="0"/>
              </a:defRPr>
            </a:lvl1pPr>
          </a:lstStyle>
          <a:p>
            <a:r>
              <a:rPr lang="fr-FR"/>
              <a:t>page XX</a:t>
            </a:r>
          </a:p>
        </p:txBody>
      </p:sp>
      <p:sp>
        <p:nvSpPr>
          <p:cNvPr id="12" name="Holder 3">
            <a:extLst>
              <a:ext uri="{FF2B5EF4-FFF2-40B4-BE49-F238E27FC236}">
                <a16:creationId xmlns:a16="http://schemas.microsoft.com/office/drawing/2014/main" id="{330F1CFC-E76F-4AAA-89C4-96851CB03902}"/>
              </a:ext>
            </a:extLst>
          </p:cNvPr>
          <p:cNvSpPr>
            <a:spLocks noGrp="1"/>
          </p:cNvSpPr>
          <p:nvPr>
            <p:ph type="body" idx="23" hasCustomPrompt="1"/>
          </p:nvPr>
        </p:nvSpPr>
        <p:spPr>
          <a:xfrm>
            <a:off x="6230802" y="4739989"/>
            <a:ext cx="3915822" cy="268959"/>
          </a:xfrm>
          <a:prstGeom prst="rect">
            <a:avLst/>
          </a:prstGeom>
        </p:spPr>
        <p:txBody>
          <a:bodyPr lIns="0" tIns="0" rIns="0" bIns="0"/>
          <a:lstStyle>
            <a:lvl1pPr marL="0" indent="0" algn="r">
              <a:buFont typeface="Arial" panose="020B0604020202020204" pitchFamily="34" charset="0"/>
              <a:buNone/>
              <a:defRPr sz="2200" b="1" i="0">
                <a:solidFill>
                  <a:schemeClr val="tx1"/>
                </a:solidFill>
                <a:latin typeface="Arial" panose="020B0604020202020204" pitchFamily="34" charset="0"/>
                <a:cs typeface="Arial" panose="020B0604020202020204" pitchFamily="34" charset="0"/>
              </a:defRPr>
            </a:lvl1pPr>
          </a:lstStyle>
          <a:p>
            <a:r>
              <a:rPr lang="fr-FR"/>
              <a:t>page XX</a:t>
            </a:r>
          </a:p>
        </p:txBody>
      </p:sp>
      <p:sp>
        <p:nvSpPr>
          <p:cNvPr id="14" name="Holder 3">
            <a:extLst>
              <a:ext uri="{FF2B5EF4-FFF2-40B4-BE49-F238E27FC236}">
                <a16:creationId xmlns:a16="http://schemas.microsoft.com/office/drawing/2014/main" id="{11C5F66C-E5A4-D355-EC78-D9E6D16AC43C}"/>
              </a:ext>
            </a:extLst>
          </p:cNvPr>
          <p:cNvSpPr>
            <a:spLocks noGrp="1"/>
          </p:cNvSpPr>
          <p:nvPr>
            <p:ph type="body" idx="24" hasCustomPrompt="1"/>
          </p:nvPr>
        </p:nvSpPr>
        <p:spPr>
          <a:xfrm>
            <a:off x="2045376" y="5210466"/>
            <a:ext cx="3915822" cy="268959"/>
          </a:xfrm>
          <a:prstGeom prst="rect">
            <a:avLst/>
          </a:prstGeom>
        </p:spPr>
        <p:txBody>
          <a:bodyPr lIns="0" tIns="0" rIns="0" bIns="0"/>
          <a:lstStyle>
            <a:lvl1pPr marL="0" indent="0">
              <a:buFont typeface="Arial" panose="020B0604020202020204" pitchFamily="34" charset="0"/>
              <a:buNone/>
              <a:defRPr sz="2200" b="1" i="0">
                <a:solidFill>
                  <a:schemeClr val="tx1"/>
                </a:solidFill>
                <a:latin typeface="Arial" panose="020B0604020202020204" pitchFamily="34" charset="0"/>
                <a:cs typeface="Arial" panose="020B0604020202020204" pitchFamily="34" charset="0"/>
              </a:defRPr>
            </a:lvl1pPr>
          </a:lstStyle>
          <a:p>
            <a:r>
              <a:rPr lang="fr-FR"/>
              <a:t>Titre de la partie 5</a:t>
            </a:r>
          </a:p>
        </p:txBody>
      </p:sp>
      <p:sp>
        <p:nvSpPr>
          <p:cNvPr id="15" name="Holder 3">
            <a:extLst>
              <a:ext uri="{FF2B5EF4-FFF2-40B4-BE49-F238E27FC236}">
                <a16:creationId xmlns:a16="http://schemas.microsoft.com/office/drawing/2014/main" id="{CD348C2E-815C-1054-B484-6E2CB936BD17}"/>
              </a:ext>
            </a:extLst>
          </p:cNvPr>
          <p:cNvSpPr>
            <a:spLocks noGrp="1"/>
          </p:cNvSpPr>
          <p:nvPr>
            <p:ph type="body" idx="25" hasCustomPrompt="1"/>
          </p:nvPr>
        </p:nvSpPr>
        <p:spPr>
          <a:xfrm>
            <a:off x="6230802" y="5210465"/>
            <a:ext cx="3915822" cy="268959"/>
          </a:xfrm>
          <a:prstGeom prst="rect">
            <a:avLst/>
          </a:prstGeom>
        </p:spPr>
        <p:txBody>
          <a:bodyPr lIns="0" tIns="0" rIns="0" bIns="0"/>
          <a:lstStyle>
            <a:lvl1pPr marL="0" indent="0" algn="r">
              <a:buFont typeface="Arial" panose="020B0604020202020204" pitchFamily="34" charset="0"/>
              <a:buNone/>
              <a:defRPr sz="2200" b="1" i="0">
                <a:solidFill>
                  <a:schemeClr val="tx1"/>
                </a:solidFill>
                <a:latin typeface="Arial" panose="020B0604020202020204" pitchFamily="34" charset="0"/>
                <a:cs typeface="Arial" panose="020B0604020202020204" pitchFamily="34" charset="0"/>
              </a:defRPr>
            </a:lvl1pPr>
          </a:lstStyle>
          <a:p>
            <a:r>
              <a:rPr lang="fr-FR"/>
              <a:t>page XX</a:t>
            </a:r>
          </a:p>
        </p:txBody>
      </p:sp>
      <p:pic>
        <p:nvPicPr>
          <p:cNvPr id="17" name="Image 16">
            <a:extLst>
              <a:ext uri="{FF2B5EF4-FFF2-40B4-BE49-F238E27FC236}">
                <a16:creationId xmlns:a16="http://schemas.microsoft.com/office/drawing/2014/main" id="{3CCD0FD7-C980-8C09-8520-33AD692A0481}"/>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3700409" y="996359"/>
            <a:ext cx="758575" cy="701682"/>
          </a:xfrm>
          <a:prstGeom prst="rect">
            <a:avLst/>
          </a:prstGeom>
        </p:spPr>
      </p:pic>
      <p:pic>
        <p:nvPicPr>
          <p:cNvPr id="4" name="Image 3">
            <a:extLst>
              <a:ext uri="{FF2B5EF4-FFF2-40B4-BE49-F238E27FC236}">
                <a16:creationId xmlns:a16="http://schemas.microsoft.com/office/drawing/2014/main" id="{93CFB608-C992-4A9F-6589-83EBCC1FDF4D}"/>
              </a:ext>
            </a:extLst>
          </p:cNvPr>
          <p:cNvPicPr>
            <a:picLocks noChangeAspect="1"/>
          </p:cNvPicPr>
          <p:nvPr userDrawn="1"/>
        </p:nvPicPr>
        <p:blipFill rotWithShape="1">
          <a:blip r:embed="rId5" cstate="email">
            <a:extLst>
              <a:ext uri="{28A0092B-C50C-407E-A947-70E740481C1C}">
                <a14:useLocalDpi xmlns:a14="http://schemas.microsoft.com/office/drawing/2010/main"/>
              </a:ext>
            </a:extLst>
          </a:blip>
          <a:srcRect/>
          <a:stretch/>
        </p:blipFill>
        <p:spPr>
          <a:xfrm>
            <a:off x="6096000" y="5786986"/>
            <a:ext cx="1693900" cy="1071014"/>
          </a:xfrm>
          <a:prstGeom prst="rect">
            <a:avLst/>
          </a:prstGeom>
        </p:spPr>
      </p:pic>
    </p:spTree>
    <p:extLst>
      <p:ext uri="{BB962C8B-B14F-4D97-AF65-F5344CB8AC3E}">
        <p14:creationId xmlns:p14="http://schemas.microsoft.com/office/powerpoint/2010/main" val="415879918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exte libre et photo 3">
    <p:spTree>
      <p:nvGrpSpPr>
        <p:cNvPr id="1" name=""/>
        <p:cNvGrpSpPr/>
        <p:nvPr/>
      </p:nvGrpSpPr>
      <p:grpSpPr>
        <a:xfrm>
          <a:off x="0" y="0"/>
          <a:ext cx="0" cy="0"/>
          <a:chOff x="0" y="0"/>
          <a:chExt cx="0" cy="0"/>
        </a:xfrm>
      </p:grpSpPr>
      <p:pic>
        <p:nvPicPr>
          <p:cNvPr id="7" name="Image 6">
            <a:extLst>
              <a:ext uri="{FF2B5EF4-FFF2-40B4-BE49-F238E27FC236}">
                <a16:creationId xmlns:a16="http://schemas.microsoft.com/office/drawing/2014/main" id="{5C9ED7A3-621B-DE0D-7637-D4DCAE919999}"/>
              </a:ext>
            </a:extLst>
          </p:cNvPr>
          <p:cNvPicPr>
            <a:picLocks/>
          </p:cNvPicPr>
          <p:nvPr userDrawn="1"/>
        </p:nvPicPr>
        <p:blipFill rotWithShape="1">
          <a:blip r:embed="rId2" cstate="screen">
            <a:extLst>
              <a:ext uri="{28A0092B-C50C-407E-A947-70E740481C1C}">
                <a14:useLocalDpi xmlns:a14="http://schemas.microsoft.com/office/drawing/2010/main"/>
              </a:ext>
            </a:extLst>
          </a:blip>
          <a:srcRect t="-13472"/>
          <a:stretch/>
        </p:blipFill>
        <p:spPr>
          <a:xfrm>
            <a:off x="273928" y="253755"/>
            <a:ext cx="6091200" cy="6390000"/>
          </a:xfrm>
          <a:prstGeom prst="roundRect">
            <a:avLst>
              <a:gd name="adj" fmla="val 7119"/>
            </a:avLst>
          </a:prstGeom>
        </p:spPr>
      </p:pic>
      <p:sp>
        <p:nvSpPr>
          <p:cNvPr id="5" name="Rectangle : coins arrondis 4">
            <a:extLst>
              <a:ext uri="{FF2B5EF4-FFF2-40B4-BE49-F238E27FC236}">
                <a16:creationId xmlns:a16="http://schemas.microsoft.com/office/drawing/2014/main" id="{D3807DFC-B7E4-6663-F8F7-3EF0C0B9C91A}"/>
              </a:ext>
            </a:extLst>
          </p:cNvPr>
          <p:cNvSpPr/>
          <p:nvPr userDrawn="1"/>
        </p:nvSpPr>
        <p:spPr>
          <a:xfrm>
            <a:off x="271036" y="299451"/>
            <a:ext cx="6090853" cy="6350538"/>
          </a:xfrm>
          <a:prstGeom prst="roundRect">
            <a:avLst>
              <a:gd name="adj" fmla="val 6878"/>
            </a:avLst>
          </a:prstGeom>
          <a:gradFill>
            <a:gsLst>
              <a:gs pos="0">
                <a:schemeClr val="tx1">
                  <a:alpha val="0"/>
                </a:schemeClr>
              </a:gs>
              <a:gs pos="100000">
                <a:schemeClr val="tx1">
                  <a:alpha val="77511"/>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4" name="Image 3">
            <a:extLst>
              <a:ext uri="{FF2B5EF4-FFF2-40B4-BE49-F238E27FC236}">
                <a16:creationId xmlns:a16="http://schemas.microsoft.com/office/drawing/2014/main" id="{CD86F75B-FAC7-4D65-051B-855F40C6785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792590" y="237560"/>
            <a:ext cx="1399410" cy="766193"/>
          </a:xfrm>
          <a:prstGeom prst="rect">
            <a:avLst/>
          </a:prstGeom>
        </p:spPr>
      </p:pic>
      <p:pic>
        <p:nvPicPr>
          <p:cNvPr id="16" name="Image 15">
            <a:extLst>
              <a:ext uri="{FF2B5EF4-FFF2-40B4-BE49-F238E27FC236}">
                <a16:creationId xmlns:a16="http://schemas.microsoft.com/office/drawing/2014/main" id="{5533F3EF-EE8D-FDCA-8069-1E1728E6DD9A}"/>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1742234" y="6371235"/>
            <a:ext cx="449764" cy="256116"/>
          </a:xfrm>
          <a:prstGeom prst="rect">
            <a:avLst/>
          </a:prstGeom>
        </p:spPr>
      </p:pic>
      <p:sp>
        <p:nvSpPr>
          <p:cNvPr id="3" name="Espace réservé du numéro de diapositive 2">
            <a:extLst>
              <a:ext uri="{FF2B5EF4-FFF2-40B4-BE49-F238E27FC236}">
                <a16:creationId xmlns:a16="http://schemas.microsoft.com/office/drawing/2014/main" id="{C55707E9-361F-0324-30E9-190162626DD5}"/>
              </a:ext>
            </a:extLst>
          </p:cNvPr>
          <p:cNvSpPr>
            <a:spLocks noGrp="1"/>
          </p:cNvSpPr>
          <p:nvPr>
            <p:ph type="sldNum" sz="quarter" idx="4"/>
          </p:nvPr>
        </p:nvSpPr>
        <p:spPr>
          <a:xfrm>
            <a:off x="11659105" y="6314218"/>
            <a:ext cx="449765" cy="365125"/>
          </a:xfrm>
          <a:prstGeom prst="rect">
            <a:avLst/>
          </a:prstGeom>
        </p:spPr>
        <p:txBody>
          <a:bodyPr vert="horz" lIns="91440" tIns="45720" rIns="91440" bIns="45720" rtlCol="0" anchor="ctr"/>
          <a:lstStyle>
            <a:lvl1pPr algn="r">
              <a:defRPr sz="1000" b="1">
                <a:solidFill>
                  <a:srgbClr val="212950"/>
                </a:solidFill>
                <a:latin typeface="Arial" panose="020B0604020202020204" pitchFamily="34" charset="0"/>
                <a:cs typeface="Arial" panose="020B0604020202020204" pitchFamily="34" charset="0"/>
              </a:defRPr>
            </a:lvl1pPr>
          </a:lstStyle>
          <a:p>
            <a:fld id="{6175C4A9-563C-D943-841B-F8A44946A7C2}" type="slidenum">
              <a:rPr lang="fr-FR" smtClean="0"/>
              <a:pPr/>
              <a:t>‹N°›</a:t>
            </a:fld>
            <a:endParaRPr lang="fr-FR"/>
          </a:p>
        </p:txBody>
      </p:sp>
      <p:sp>
        <p:nvSpPr>
          <p:cNvPr id="12" name="Rectangle : avec coins arrondis en haut 11">
            <a:extLst>
              <a:ext uri="{FF2B5EF4-FFF2-40B4-BE49-F238E27FC236}">
                <a16:creationId xmlns:a16="http://schemas.microsoft.com/office/drawing/2014/main" id="{86508C73-E436-48ED-5FDA-FDC9E039457C}"/>
              </a:ext>
            </a:extLst>
          </p:cNvPr>
          <p:cNvSpPr/>
          <p:nvPr userDrawn="1"/>
        </p:nvSpPr>
        <p:spPr>
          <a:xfrm rot="5400000">
            <a:off x="5334789" y="-5104981"/>
            <a:ext cx="779221" cy="11448802"/>
          </a:xfrm>
          <a:prstGeom prst="round2SameRect">
            <a:avLst>
              <a:gd name="adj1" fmla="val 50000"/>
              <a:gd name="adj2" fmla="val 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3" name="Image 12">
            <a:extLst>
              <a:ext uri="{FF2B5EF4-FFF2-40B4-BE49-F238E27FC236}">
                <a16:creationId xmlns:a16="http://schemas.microsoft.com/office/drawing/2014/main" id="{00E638BE-9499-C0F9-79F7-3BD88D1BF3D0}"/>
              </a:ext>
            </a:extLst>
          </p:cNvPr>
          <p:cNvPicPr>
            <a:picLocks noChangeAspect="1"/>
          </p:cNvPicPr>
          <p:nvPr userDrawn="1"/>
        </p:nvPicPr>
        <p:blipFill>
          <a:blip r:embed="rId5" cstate="screen">
            <a:alphaModFix amt="50000"/>
            <a:duotone>
              <a:prstClr val="black"/>
              <a:schemeClr val="accent5">
                <a:tint val="45000"/>
                <a:satMod val="400000"/>
              </a:schemeClr>
            </a:duotone>
            <a:extLst>
              <a:ext uri="{28A0092B-C50C-407E-A947-70E740481C1C}">
                <a14:useLocalDpi xmlns:a14="http://schemas.microsoft.com/office/drawing/2010/main"/>
              </a:ext>
            </a:extLst>
          </a:blip>
          <a:stretch>
            <a:fillRect/>
          </a:stretch>
        </p:blipFill>
        <p:spPr>
          <a:xfrm>
            <a:off x="224863" y="492780"/>
            <a:ext cx="365606" cy="256565"/>
          </a:xfrm>
          <a:prstGeom prst="rect">
            <a:avLst/>
          </a:prstGeom>
        </p:spPr>
      </p:pic>
      <p:sp>
        <p:nvSpPr>
          <p:cNvPr id="17" name="Holder 3">
            <a:extLst>
              <a:ext uri="{FF2B5EF4-FFF2-40B4-BE49-F238E27FC236}">
                <a16:creationId xmlns:a16="http://schemas.microsoft.com/office/drawing/2014/main" id="{45FA76EC-3495-28C6-39EB-560C51A567E3}"/>
              </a:ext>
            </a:extLst>
          </p:cNvPr>
          <p:cNvSpPr>
            <a:spLocks noGrp="1"/>
          </p:cNvSpPr>
          <p:nvPr>
            <p:ph type="body" idx="16" hasCustomPrompt="1"/>
          </p:nvPr>
        </p:nvSpPr>
        <p:spPr>
          <a:xfrm>
            <a:off x="1755606" y="407177"/>
            <a:ext cx="6776162" cy="197002"/>
          </a:xfrm>
          <a:prstGeom prst="rect">
            <a:avLst/>
          </a:prstGeom>
        </p:spPr>
        <p:txBody>
          <a:bodyPr lIns="0" tIns="0" rIns="0" bIns="0"/>
          <a:lstStyle>
            <a:lvl1pPr marL="0" indent="0">
              <a:buFont typeface="Arial" panose="020B0604020202020204" pitchFamily="34" charset="0"/>
              <a:buNone/>
              <a:defRPr sz="1200" b="1" i="0">
                <a:solidFill>
                  <a:schemeClr val="bg1"/>
                </a:solidFill>
                <a:latin typeface="Arial" panose="020B0604020202020204" pitchFamily="34" charset="0"/>
                <a:cs typeface="Arial" panose="020B0604020202020204" pitchFamily="34" charset="0"/>
              </a:defRPr>
            </a:lvl1pPr>
          </a:lstStyle>
          <a:p>
            <a:r>
              <a:rPr lang="fr-FR"/>
              <a:t>Le titre de la partie</a:t>
            </a:r>
          </a:p>
        </p:txBody>
      </p:sp>
      <p:sp>
        <p:nvSpPr>
          <p:cNvPr id="18" name="Holder 3">
            <a:extLst>
              <a:ext uri="{FF2B5EF4-FFF2-40B4-BE49-F238E27FC236}">
                <a16:creationId xmlns:a16="http://schemas.microsoft.com/office/drawing/2014/main" id="{20633F83-9F63-6473-3C5F-8CB04D531FA4}"/>
              </a:ext>
            </a:extLst>
          </p:cNvPr>
          <p:cNvSpPr>
            <a:spLocks noGrp="1"/>
          </p:cNvSpPr>
          <p:nvPr>
            <p:ph type="body" idx="17" hasCustomPrompt="1"/>
          </p:nvPr>
        </p:nvSpPr>
        <p:spPr>
          <a:xfrm>
            <a:off x="1755606" y="662671"/>
            <a:ext cx="6776162" cy="197002"/>
          </a:xfrm>
          <a:prstGeom prst="rect">
            <a:avLst/>
          </a:prstGeom>
        </p:spPr>
        <p:txBody>
          <a:bodyPr lIns="0" tIns="0" rIns="0" bIns="0"/>
          <a:lstStyle>
            <a:lvl1pPr marL="0" indent="0">
              <a:buFont typeface="Arial" panose="020B0604020202020204" pitchFamily="34" charset="0"/>
              <a:buNone/>
              <a:defRPr sz="1200" b="0" i="0">
                <a:solidFill>
                  <a:schemeClr val="bg1"/>
                </a:solidFill>
                <a:latin typeface="Arial" panose="020B0604020202020204" pitchFamily="34" charset="0"/>
                <a:cs typeface="Arial" panose="020B0604020202020204" pitchFamily="34" charset="0"/>
              </a:defRPr>
            </a:lvl1pPr>
          </a:lstStyle>
          <a:p>
            <a:r>
              <a:rPr lang="fr-FR"/>
              <a:t>Le sous-titre de la partie</a:t>
            </a:r>
          </a:p>
        </p:txBody>
      </p:sp>
      <p:sp>
        <p:nvSpPr>
          <p:cNvPr id="19" name="Holder 3">
            <a:extLst>
              <a:ext uri="{FF2B5EF4-FFF2-40B4-BE49-F238E27FC236}">
                <a16:creationId xmlns:a16="http://schemas.microsoft.com/office/drawing/2014/main" id="{CC523A21-7A57-E5AB-639C-83B069C6B752}"/>
              </a:ext>
            </a:extLst>
          </p:cNvPr>
          <p:cNvSpPr>
            <a:spLocks noGrp="1"/>
          </p:cNvSpPr>
          <p:nvPr>
            <p:ph type="body" idx="30" hasCustomPrompt="1"/>
          </p:nvPr>
        </p:nvSpPr>
        <p:spPr>
          <a:xfrm>
            <a:off x="1010909" y="375834"/>
            <a:ext cx="602738" cy="483838"/>
          </a:xfrm>
          <a:prstGeom prst="rect">
            <a:avLst/>
          </a:prstGeom>
        </p:spPr>
        <p:txBody>
          <a:bodyPr lIns="0" tIns="0" rIns="0" bIns="0"/>
          <a:lstStyle>
            <a:lvl1pPr marL="0" indent="0">
              <a:buFont typeface="Arial" panose="020B0604020202020204" pitchFamily="34" charset="0"/>
              <a:buNone/>
              <a:defRPr sz="4000" b="1" i="0">
                <a:solidFill>
                  <a:schemeClr val="bg1"/>
                </a:solidFill>
                <a:latin typeface="Arial" panose="020B0604020202020204" pitchFamily="34" charset="0"/>
                <a:cs typeface="Arial" panose="020B0604020202020204" pitchFamily="34" charset="0"/>
              </a:defRPr>
            </a:lvl1pPr>
          </a:lstStyle>
          <a:p>
            <a:r>
              <a:rPr lang="fr-FR"/>
              <a:t>01</a:t>
            </a:r>
          </a:p>
        </p:txBody>
      </p:sp>
    </p:spTree>
    <p:extLst>
      <p:ext uri="{BB962C8B-B14F-4D97-AF65-F5344CB8AC3E}">
        <p14:creationId xmlns:p14="http://schemas.microsoft.com/office/powerpoint/2010/main" val="43999764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exte libre et photo 4">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0A47E3AF-CB0A-0B35-C1B0-E3D6456D6E05}"/>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70689" y="389047"/>
            <a:ext cx="6091200" cy="6250463"/>
          </a:xfrm>
          <a:prstGeom prst="roundRect">
            <a:avLst>
              <a:gd name="adj" fmla="val 7760"/>
            </a:avLst>
          </a:prstGeom>
        </p:spPr>
      </p:pic>
      <p:sp>
        <p:nvSpPr>
          <p:cNvPr id="5" name="Rectangle : coins arrondis 4">
            <a:extLst>
              <a:ext uri="{FF2B5EF4-FFF2-40B4-BE49-F238E27FC236}">
                <a16:creationId xmlns:a16="http://schemas.microsoft.com/office/drawing/2014/main" id="{6B06D95E-0B2E-5E2C-E510-6ED7C9DDABB7}"/>
              </a:ext>
            </a:extLst>
          </p:cNvPr>
          <p:cNvSpPr/>
          <p:nvPr userDrawn="1"/>
        </p:nvSpPr>
        <p:spPr>
          <a:xfrm>
            <a:off x="271036" y="288972"/>
            <a:ext cx="6090853" cy="6350538"/>
          </a:xfrm>
          <a:prstGeom prst="roundRect">
            <a:avLst>
              <a:gd name="adj" fmla="val 6878"/>
            </a:avLst>
          </a:prstGeom>
          <a:gradFill>
            <a:gsLst>
              <a:gs pos="0">
                <a:schemeClr val="tx1">
                  <a:alpha val="0"/>
                </a:schemeClr>
              </a:gs>
              <a:gs pos="100000">
                <a:schemeClr val="tx1">
                  <a:alpha val="77511"/>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4" name="Image 3">
            <a:extLst>
              <a:ext uri="{FF2B5EF4-FFF2-40B4-BE49-F238E27FC236}">
                <a16:creationId xmlns:a16="http://schemas.microsoft.com/office/drawing/2014/main" id="{CD86F75B-FAC7-4D65-051B-855F40C6785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792590" y="237560"/>
            <a:ext cx="1399410" cy="766193"/>
          </a:xfrm>
          <a:prstGeom prst="rect">
            <a:avLst/>
          </a:prstGeom>
        </p:spPr>
      </p:pic>
      <p:pic>
        <p:nvPicPr>
          <p:cNvPr id="16" name="Image 15">
            <a:extLst>
              <a:ext uri="{FF2B5EF4-FFF2-40B4-BE49-F238E27FC236}">
                <a16:creationId xmlns:a16="http://schemas.microsoft.com/office/drawing/2014/main" id="{5533F3EF-EE8D-FDCA-8069-1E1728E6DD9A}"/>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1742234" y="6371235"/>
            <a:ext cx="449764" cy="256116"/>
          </a:xfrm>
          <a:prstGeom prst="rect">
            <a:avLst/>
          </a:prstGeom>
        </p:spPr>
      </p:pic>
      <p:sp>
        <p:nvSpPr>
          <p:cNvPr id="3" name="Espace réservé du numéro de diapositive 2">
            <a:extLst>
              <a:ext uri="{FF2B5EF4-FFF2-40B4-BE49-F238E27FC236}">
                <a16:creationId xmlns:a16="http://schemas.microsoft.com/office/drawing/2014/main" id="{C55707E9-361F-0324-30E9-190162626DD5}"/>
              </a:ext>
            </a:extLst>
          </p:cNvPr>
          <p:cNvSpPr>
            <a:spLocks noGrp="1"/>
          </p:cNvSpPr>
          <p:nvPr>
            <p:ph type="sldNum" sz="quarter" idx="4"/>
          </p:nvPr>
        </p:nvSpPr>
        <p:spPr>
          <a:xfrm>
            <a:off x="11659105" y="6314218"/>
            <a:ext cx="449765" cy="365125"/>
          </a:xfrm>
          <a:prstGeom prst="rect">
            <a:avLst/>
          </a:prstGeom>
        </p:spPr>
        <p:txBody>
          <a:bodyPr vert="horz" lIns="91440" tIns="45720" rIns="91440" bIns="45720" rtlCol="0" anchor="ctr"/>
          <a:lstStyle>
            <a:lvl1pPr algn="r">
              <a:defRPr sz="1000" b="1">
                <a:solidFill>
                  <a:srgbClr val="212950"/>
                </a:solidFill>
                <a:latin typeface="Arial" panose="020B0604020202020204" pitchFamily="34" charset="0"/>
                <a:cs typeface="Arial" panose="020B0604020202020204" pitchFamily="34" charset="0"/>
              </a:defRPr>
            </a:lvl1pPr>
          </a:lstStyle>
          <a:p>
            <a:fld id="{6175C4A9-563C-D943-841B-F8A44946A7C2}" type="slidenum">
              <a:rPr lang="fr-FR" smtClean="0"/>
              <a:pPr/>
              <a:t>‹N°›</a:t>
            </a:fld>
            <a:endParaRPr lang="fr-FR"/>
          </a:p>
        </p:txBody>
      </p:sp>
      <p:sp>
        <p:nvSpPr>
          <p:cNvPr id="12" name="Rectangle : avec coins arrondis en haut 11">
            <a:extLst>
              <a:ext uri="{FF2B5EF4-FFF2-40B4-BE49-F238E27FC236}">
                <a16:creationId xmlns:a16="http://schemas.microsoft.com/office/drawing/2014/main" id="{86508C73-E436-48ED-5FDA-FDC9E039457C}"/>
              </a:ext>
            </a:extLst>
          </p:cNvPr>
          <p:cNvSpPr/>
          <p:nvPr userDrawn="1"/>
        </p:nvSpPr>
        <p:spPr>
          <a:xfrm rot="5400000">
            <a:off x="5334789" y="-5104981"/>
            <a:ext cx="779221" cy="11448802"/>
          </a:xfrm>
          <a:prstGeom prst="round2SameRect">
            <a:avLst>
              <a:gd name="adj1" fmla="val 50000"/>
              <a:gd name="adj2" fmla="val 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3" name="Image 12">
            <a:extLst>
              <a:ext uri="{FF2B5EF4-FFF2-40B4-BE49-F238E27FC236}">
                <a16:creationId xmlns:a16="http://schemas.microsoft.com/office/drawing/2014/main" id="{00E638BE-9499-C0F9-79F7-3BD88D1BF3D0}"/>
              </a:ext>
            </a:extLst>
          </p:cNvPr>
          <p:cNvPicPr>
            <a:picLocks noChangeAspect="1"/>
          </p:cNvPicPr>
          <p:nvPr userDrawn="1"/>
        </p:nvPicPr>
        <p:blipFill>
          <a:blip r:embed="rId5" cstate="screen">
            <a:alphaModFix amt="50000"/>
            <a:duotone>
              <a:prstClr val="black"/>
              <a:schemeClr val="accent5">
                <a:tint val="45000"/>
                <a:satMod val="400000"/>
              </a:schemeClr>
            </a:duotone>
            <a:extLst>
              <a:ext uri="{28A0092B-C50C-407E-A947-70E740481C1C}">
                <a14:useLocalDpi xmlns:a14="http://schemas.microsoft.com/office/drawing/2010/main"/>
              </a:ext>
            </a:extLst>
          </a:blip>
          <a:stretch>
            <a:fillRect/>
          </a:stretch>
        </p:blipFill>
        <p:spPr>
          <a:xfrm>
            <a:off x="224863" y="492780"/>
            <a:ext cx="365606" cy="256565"/>
          </a:xfrm>
          <a:prstGeom prst="rect">
            <a:avLst/>
          </a:prstGeom>
        </p:spPr>
      </p:pic>
      <p:sp>
        <p:nvSpPr>
          <p:cNvPr id="17" name="Holder 3">
            <a:extLst>
              <a:ext uri="{FF2B5EF4-FFF2-40B4-BE49-F238E27FC236}">
                <a16:creationId xmlns:a16="http://schemas.microsoft.com/office/drawing/2014/main" id="{45FA76EC-3495-28C6-39EB-560C51A567E3}"/>
              </a:ext>
            </a:extLst>
          </p:cNvPr>
          <p:cNvSpPr>
            <a:spLocks noGrp="1"/>
          </p:cNvSpPr>
          <p:nvPr>
            <p:ph type="body" idx="16" hasCustomPrompt="1"/>
          </p:nvPr>
        </p:nvSpPr>
        <p:spPr>
          <a:xfrm>
            <a:off x="1755606" y="407177"/>
            <a:ext cx="6776162" cy="197002"/>
          </a:xfrm>
          <a:prstGeom prst="rect">
            <a:avLst/>
          </a:prstGeom>
        </p:spPr>
        <p:txBody>
          <a:bodyPr lIns="0" tIns="0" rIns="0" bIns="0"/>
          <a:lstStyle>
            <a:lvl1pPr marL="0" indent="0">
              <a:buFont typeface="Arial" panose="020B0604020202020204" pitchFamily="34" charset="0"/>
              <a:buNone/>
              <a:defRPr sz="1200" b="1" i="0">
                <a:solidFill>
                  <a:schemeClr val="bg1"/>
                </a:solidFill>
                <a:latin typeface="Arial" panose="020B0604020202020204" pitchFamily="34" charset="0"/>
                <a:cs typeface="Arial" panose="020B0604020202020204" pitchFamily="34" charset="0"/>
              </a:defRPr>
            </a:lvl1pPr>
          </a:lstStyle>
          <a:p>
            <a:r>
              <a:rPr lang="fr-FR"/>
              <a:t>Le titre de la partie</a:t>
            </a:r>
          </a:p>
        </p:txBody>
      </p:sp>
      <p:sp>
        <p:nvSpPr>
          <p:cNvPr id="18" name="Holder 3">
            <a:extLst>
              <a:ext uri="{FF2B5EF4-FFF2-40B4-BE49-F238E27FC236}">
                <a16:creationId xmlns:a16="http://schemas.microsoft.com/office/drawing/2014/main" id="{20633F83-9F63-6473-3C5F-8CB04D531FA4}"/>
              </a:ext>
            </a:extLst>
          </p:cNvPr>
          <p:cNvSpPr>
            <a:spLocks noGrp="1"/>
          </p:cNvSpPr>
          <p:nvPr>
            <p:ph type="body" idx="17" hasCustomPrompt="1"/>
          </p:nvPr>
        </p:nvSpPr>
        <p:spPr>
          <a:xfrm>
            <a:off x="1755606" y="662671"/>
            <a:ext cx="6776162" cy="197002"/>
          </a:xfrm>
          <a:prstGeom prst="rect">
            <a:avLst/>
          </a:prstGeom>
        </p:spPr>
        <p:txBody>
          <a:bodyPr lIns="0" tIns="0" rIns="0" bIns="0"/>
          <a:lstStyle>
            <a:lvl1pPr marL="0" indent="0">
              <a:buFont typeface="Arial" panose="020B0604020202020204" pitchFamily="34" charset="0"/>
              <a:buNone/>
              <a:defRPr sz="1200" b="0" i="0">
                <a:solidFill>
                  <a:schemeClr val="bg1"/>
                </a:solidFill>
                <a:latin typeface="Arial" panose="020B0604020202020204" pitchFamily="34" charset="0"/>
                <a:cs typeface="Arial" panose="020B0604020202020204" pitchFamily="34" charset="0"/>
              </a:defRPr>
            </a:lvl1pPr>
          </a:lstStyle>
          <a:p>
            <a:r>
              <a:rPr lang="fr-FR"/>
              <a:t>Le sous-titre de la partie</a:t>
            </a:r>
          </a:p>
        </p:txBody>
      </p:sp>
      <p:sp>
        <p:nvSpPr>
          <p:cNvPr id="19" name="Holder 3">
            <a:extLst>
              <a:ext uri="{FF2B5EF4-FFF2-40B4-BE49-F238E27FC236}">
                <a16:creationId xmlns:a16="http://schemas.microsoft.com/office/drawing/2014/main" id="{CC523A21-7A57-E5AB-639C-83B069C6B752}"/>
              </a:ext>
            </a:extLst>
          </p:cNvPr>
          <p:cNvSpPr>
            <a:spLocks noGrp="1"/>
          </p:cNvSpPr>
          <p:nvPr>
            <p:ph type="body" idx="30" hasCustomPrompt="1"/>
          </p:nvPr>
        </p:nvSpPr>
        <p:spPr>
          <a:xfrm>
            <a:off x="1010909" y="375834"/>
            <a:ext cx="602738" cy="483838"/>
          </a:xfrm>
          <a:prstGeom prst="rect">
            <a:avLst/>
          </a:prstGeom>
        </p:spPr>
        <p:txBody>
          <a:bodyPr lIns="0" tIns="0" rIns="0" bIns="0"/>
          <a:lstStyle>
            <a:lvl1pPr marL="0" indent="0">
              <a:buFont typeface="Arial" panose="020B0604020202020204" pitchFamily="34" charset="0"/>
              <a:buNone/>
              <a:defRPr sz="4000" b="1" i="0">
                <a:solidFill>
                  <a:schemeClr val="bg1"/>
                </a:solidFill>
                <a:latin typeface="Arial" panose="020B0604020202020204" pitchFamily="34" charset="0"/>
                <a:cs typeface="Arial" panose="020B0604020202020204" pitchFamily="34" charset="0"/>
              </a:defRPr>
            </a:lvl1pPr>
          </a:lstStyle>
          <a:p>
            <a:r>
              <a:rPr lang="fr-FR"/>
              <a:t>01</a:t>
            </a:r>
          </a:p>
        </p:txBody>
      </p:sp>
    </p:spTree>
    <p:extLst>
      <p:ext uri="{BB962C8B-B14F-4D97-AF65-F5344CB8AC3E}">
        <p14:creationId xmlns:p14="http://schemas.microsoft.com/office/powerpoint/2010/main" val="382233016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exte libre et photo 5">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C10912EF-64E9-F34B-B1F0-2FD8BF60D0EE}"/>
              </a:ext>
            </a:extLst>
          </p:cNvPr>
          <p:cNvPicPr>
            <a:picLocks/>
          </p:cNvPicPr>
          <p:nvPr userDrawn="1"/>
        </p:nvPicPr>
        <p:blipFill>
          <a:blip r:embed="rId2" cstate="screen">
            <a:extLst>
              <a:ext uri="{28A0092B-C50C-407E-A947-70E740481C1C}">
                <a14:useLocalDpi xmlns:a14="http://schemas.microsoft.com/office/drawing/2010/main"/>
              </a:ext>
            </a:extLst>
          </a:blip>
          <a:srcRect/>
          <a:stretch/>
        </p:blipFill>
        <p:spPr>
          <a:xfrm>
            <a:off x="273928" y="253755"/>
            <a:ext cx="6091200" cy="6390000"/>
          </a:xfrm>
          <a:prstGeom prst="roundRect">
            <a:avLst>
              <a:gd name="adj" fmla="val 7119"/>
            </a:avLst>
          </a:prstGeom>
        </p:spPr>
      </p:pic>
      <p:sp>
        <p:nvSpPr>
          <p:cNvPr id="2" name="Rectangle : coins arrondis 1">
            <a:extLst>
              <a:ext uri="{FF2B5EF4-FFF2-40B4-BE49-F238E27FC236}">
                <a16:creationId xmlns:a16="http://schemas.microsoft.com/office/drawing/2014/main" id="{7D201500-3F4C-1D69-F9FA-8BD1C1835AA5}"/>
              </a:ext>
            </a:extLst>
          </p:cNvPr>
          <p:cNvSpPr/>
          <p:nvPr userDrawn="1"/>
        </p:nvSpPr>
        <p:spPr>
          <a:xfrm>
            <a:off x="274275" y="293217"/>
            <a:ext cx="6090853" cy="6350538"/>
          </a:xfrm>
          <a:prstGeom prst="roundRect">
            <a:avLst>
              <a:gd name="adj" fmla="val 6878"/>
            </a:avLst>
          </a:prstGeom>
          <a:gradFill>
            <a:gsLst>
              <a:gs pos="0">
                <a:schemeClr val="tx1">
                  <a:alpha val="0"/>
                </a:schemeClr>
              </a:gs>
              <a:gs pos="100000">
                <a:schemeClr val="tx1">
                  <a:alpha val="77511"/>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4" name="Image 3">
            <a:extLst>
              <a:ext uri="{FF2B5EF4-FFF2-40B4-BE49-F238E27FC236}">
                <a16:creationId xmlns:a16="http://schemas.microsoft.com/office/drawing/2014/main" id="{CD86F75B-FAC7-4D65-051B-855F40C6785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792590" y="237560"/>
            <a:ext cx="1399410" cy="766193"/>
          </a:xfrm>
          <a:prstGeom prst="rect">
            <a:avLst/>
          </a:prstGeom>
        </p:spPr>
      </p:pic>
      <p:pic>
        <p:nvPicPr>
          <p:cNvPr id="16" name="Image 15">
            <a:extLst>
              <a:ext uri="{FF2B5EF4-FFF2-40B4-BE49-F238E27FC236}">
                <a16:creationId xmlns:a16="http://schemas.microsoft.com/office/drawing/2014/main" id="{5533F3EF-EE8D-FDCA-8069-1E1728E6DD9A}"/>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1742234" y="6371235"/>
            <a:ext cx="449764" cy="256116"/>
          </a:xfrm>
          <a:prstGeom prst="rect">
            <a:avLst/>
          </a:prstGeom>
        </p:spPr>
      </p:pic>
      <p:sp>
        <p:nvSpPr>
          <p:cNvPr id="3" name="Espace réservé du numéro de diapositive 2">
            <a:extLst>
              <a:ext uri="{FF2B5EF4-FFF2-40B4-BE49-F238E27FC236}">
                <a16:creationId xmlns:a16="http://schemas.microsoft.com/office/drawing/2014/main" id="{C55707E9-361F-0324-30E9-190162626DD5}"/>
              </a:ext>
            </a:extLst>
          </p:cNvPr>
          <p:cNvSpPr>
            <a:spLocks noGrp="1"/>
          </p:cNvSpPr>
          <p:nvPr>
            <p:ph type="sldNum" sz="quarter" idx="4"/>
          </p:nvPr>
        </p:nvSpPr>
        <p:spPr>
          <a:xfrm>
            <a:off x="11659105" y="6314218"/>
            <a:ext cx="449765" cy="365125"/>
          </a:xfrm>
          <a:prstGeom prst="rect">
            <a:avLst/>
          </a:prstGeom>
        </p:spPr>
        <p:txBody>
          <a:bodyPr vert="horz" lIns="91440" tIns="45720" rIns="91440" bIns="45720" rtlCol="0" anchor="ctr"/>
          <a:lstStyle>
            <a:lvl1pPr algn="r">
              <a:defRPr sz="1000" b="1">
                <a:solidFill>
                  <a:srgbClr val="212950"/>
                </a:solidFill>
                <a:latin typeface="Arial" panose="020B0604020202020204" pitchFamily="34" charset="0"/>
                <a:cs typeface="Arial" panose="020B0604020202020204" pitchFamily="34" charset="0"/>
              </a:defRPr>
            </a:lvl1pPr>
          </a:lstStyle>
          <a:p>
            <a:fld id="{6175C4A9-563C-D943-841B-F8A44946A7C2}" type="slidenum">
              <a:rPr lang="fr-FR" smtClean="0"/>
              <a:pPr/>
              <a:t>‹N°›</a:t>
            </a:fld>
            <a:endParaRPr lang="fr-FR"/>
          </a:p>
        </p:txBody>
      </p:sp>
      <p:sp>
        <p:nvSpPr>
          <p:cNvPr id="12" name="Rectangle : avec coins arrondis en haut 11">
            <a:extLst>
              <a:ext uri="{FF2B5EF4-FFF2-40B4-BE49-F238E27FC236}">
                <a16:creationId xmlns:a16="http://schemas.microsoft.com/office/drawing/2014/main" id="{86508C73-E436-48ED-5FDA-FDC9E039457C}"/>
              </a:ext>
            </a:extLst>
          </p:cNvPr>
          <p:cNvSpPr/>
          <p:nvPr userDrawn="1"/>
        </p:nvSpPr>
        <p:spPr>
          <a:xfrm rot="5400000">
            <a:off x="5334789" y="-5104981"/>
            <a:ext cx="779221" cy="11448802"/>
          </a:xfrm>
          <a:prstGeom prst="round2SameRect">
            <a:avLst>
              <a:gd name="adj1" fmla="val 50000"/>
              <a:gd name="adj2" fmla="val 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3" name="Image 12">
            <a:extLst>
              <a:ext uri="{FF2B5EF4-FFF2-40B4-BE49-F238E27FC236}">
                <a16:creationId xmlns:a16="http://schemas.microsoft.com/office/drawing/2014/main" id="{00E638BE-9499-C0F9-79F7-3BD88D1BF3D0}"/>
              </a:ext>
            </a:extLst>
          </p:cNvPr>
          <p:cNvPicPr>
            <a:picLocks noChangeAspect="1"/>
          </p:cNvPicPr>
          <p:nvPr userDrawn="1"/>
        </p:nvPicPr>
        <p:blipFill>
          <a:blip r:embed="rId5" cstate="screen">
            <a:alphaModFix amt="50000"/>
            <a:duotone>
              <a:prstClr val="black"/>
              <a:schemeClr val="accent5">
                <a:tint val="45000"/>
                <a:satMod val="400000"/>
              </a:schemeClr>
            </a:duotone>
            <a:extLst>
              <a:ext uri="{28A0092B-C50C-407E-A947-70E740481C1C}">
                <a14:useLocalDpi xmlns:a14="http://schemas.microsoft.com/office/drawing/2010/main"/>
              </a:ext>
            </a:extLst>
          </a:blip>
          <a:stretch>
            <a:fillRect/>
          </a:stretch>
        </p:blipFill>
        <p:spPr>
          <a:xfrm>
            <a:off x="224863" y="492780"/>
            <a:ext cx="365606" cy="256565"/>
          </a:xfrm>
          <a:prstGeom prst="rect">
            <a:avLst/>
          </a:prstGeom>
        </p:spPr>
      </p:pic>
      <p:sp>
        <p:nvSpPr>
          <p:cNvPr id="17" name="Holder 3">
            <a:extLst>
              <a:ext uri="{FF2B5EF4-FFF2-40B4-BE49-F238E27FC236}">
                <a16:creationId xmlns:a16="http://schemas.microsoft.com/office/drawing/2014/main" id="{45FA76EC-3495-28C6-39EB-560C51A567E3}"/>
              </a:ext>
            </a:extLst>
          </p:cNvPr>
          <p:cNvSpPr>
            <a:spLocks noGrp="1"/>
          </p:cNvSpPr>
          <p:nvPr>
            <p:ph type="body" idx="16" hasCustomPrompt="1"/>
          </p:nvPr>
        </p:nvSpPr>
        <p:spPr>
          <a:xfrm>
            <a:off x="1755606" y="407177"/>
            <a:ext cx="6776162" cy="197002"/>
          </a:xfrm>
          <a:prstGeom prst="rect">
            <a:avLst/>
          </a:prstGeom>
        </p:spPr>
        <p:txBody>
          <a:bodyPr lIns="0" tIns="0" rIns="0" bIns="0"/>
          <a:lstStyle>
            <a:lvl1pPr marL="0" indent="0">
              <a:buFont typeface="Arial" panose="020B0604020202020204" pitchFamily="34" charset="0"/>
              <a:buNone/>
              <a:defRPr sz="1200" b="1" i="0">
                <a:solidFill>
                  <a:schemeClr val="bg1"/>
                </a:solidFill>
                <a:latin typeface="Arial" panose="020B0604020202020204" pitchFamily="34" charset="0"/>
                <a:cs typeface="Arial" panose="020B0604020202020204" pitchFamily="34" charset="0"/>
              </a:defRPr>
            </a:lvl1pPr>
          </a:lstStyle>
          <a:p>
            <a:r>
              <a:rPr lang="fr-FR"/>
              <a:t>Le titre de la partie</a:t>
            </a:r>
          </a:p>
        </p:txBody>
      </p:sp>
      <p:sp>
        <p:nvSpPr>
          <p:cNvPr id="18" name="Holder 3">
            <a:extLst>
              <a:ext uri="{FF2B5EF4-FFF2-40B4-BE49-F238E27FC236}">
                <a16:creationId xmlns:a16="http://schemas.microsoft.com/office/drawing/2014/main" id="{20633F83-9F63-6473-3C5F-8CB04D531FA4}"/>
              </a:ext>
            </a:extLst>
          </p:cNvPr>
          <p:cNvSpPr>
            <a:spLocks noGrp="1"/>
          </p:cNvSpPr>
          <p:nvPr>
            <p:ph type="body" idx="17" hasCustomPrompt="1"/>
          </p:nvPr>
        </p:nvSpPr>
        <p:spPr>
          <a:xfrm>
            <a:off x="1755606" y="662671"/>
            <a:ext cx="6776162" cy="197002"/>
          </a:xfrm>
          <a:prstGeom prst="rect">
            <a:avLst/>
          </a:prstGeom>
        </p:spPr>
        <p:txBody>
          <a:bodyPr lIns="0" tIns="0" rIns="0" bIns="0"/>
          <a:lstStyle>
            <a:lvl1pPr marL="0" indent="0">
              <a:buFont typeface="Arial" panose="020B0604020202020204" pitchFamily="34" charset="0"/>
              <a:buNone/>
              <a:defRPr sz="1200" b="0" i="0">
                <a:solidFill>
                  <a:schemeClr val="bg1"/>
                </a:solidFill>
                <a:latin typeface="Arial" panose="020B0604020202020204" pitchFamily="34" charset="0"/>
                <a:cs typeface="Arial" panose="020B0604020202020204" pitchFamily="34" charset="0"/>
              </a:defRPr>
            </a:lvl1pPr>
          </a:lstStyle>
          <a:p>
            <a:r>
              <a:rPr lang="fr-FR"/>
              <a:t>Le sous-titre de la partie</a:t>
            </a:r>
          </a:p>
        </p:txBody>
      </p:sp>
      <p:sp>
        <p:nvSpPr>
          <p:cNvPr id="19" name="Holder 3">
            <a:extLst>
              <a:ext uri="{FF2B5EF4-FFF2-40B4-BE49-F238E27FC236}">
                <a16:creationId xmlns:a16="http://schemas.microsoft.com/office/drawing/2014/main" id="{CC523A21-7A57-E5AB-639C-83B069C6B752}"/>
              </a:ext>
            </a:extLst>
          </p:cNvPr>
          <p:cNvSpPr>
            <a:spLocks noGrp="1"/>
          </p:cNvSpPr>
          <p:nvPr>
            <p:ph type="body" idx="30" hasCustomPrompt="1"/>
          </p:nvPr>
        </p:nvSpPr>
        <p:spPr>
          <a:xfrm>
            <a:off x="1010909" y="375834"/>
            <a:ext cx="602738" cy="483838"/>
          </a:xfrm>
          <a:prstGeom prst="rect">
            <a:avLst/>
          </a:prstGeom>
        </p:spPr>
        <p:txBody>
          <a:bodyPr lIns="0" tIns="0" rIns="0" bIns="0"/>
          <a:lstStyle>
            <a:lvl1pPr marL="0" indent="0">
              <a:buFont typeface="Arial" panose="020B0604020202020204" pitchFamily="34" charset="0"/>
              <a:buNone/>
              <a:defRPr sz="4000" b="1" i="0">
                <a:solidFill>
                  <a:schemeClr val="bg1"/>
                </a:solidFill>
                <a:latin typeface="Arial" panose="020B0604020202020204" pitchFamily="34" charset="0"/>
                <a:cs typeface="Arial" panose="020B0604020202020204" pitchFamily="34" charset="0"/>
              </a:defRPr>
            </a:lvl1pPr>
          </a:lstStyle>
          <a:p>
            <a:r>
              <a:rPr lang="fr-FR"/>
              <a:t>01</a:t>
            </a:r>
          </a:p>
        </p:txBody>
      </p:sp>
    </p:spTree>
    <p:extLst>
      <p:ext uri="{BB962C8B-B14F-4D97-AF65-F5344CB8AC3E}">
        <p14:creationId xmlns:p14="http://schemas.microsoft.com/office/powerpoint/2010/main" val="320296140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exte libre et photo 6">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741DA3C9-39A2-0C4A-DEF8-D18B1E944A67}"/>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b="-6"/>
          <a:stretch/>
        </p:blipFill>
        <p:spPr>
          <a:xfrm>
            <a:off x="270689" y="662671"/>
            <a:ext cx="6091200" cy="5972594"/>
          </a:xfrm>
          <a:prstGeom prst="roundRect">
            <a:avLst>
              <a:gd name="adj" fmla="val 7182"/>
            </a:avLst>
          </a:prstGeom>
        </p:spPr>
      </p:pic>
      <p:pic>
        <p:nvPicPr>
          <p:cNvPr id="4" name="Image 3">
            <a:extLst>
              <a:ext uri="{FF2B5EF4-FFF2-40B4-BE49-F238E27FC236}">
                <a16:creationId xmlns:a16="http://schemas.microsoft.com/office/drawing/2014/main" id="{CD86F75B-FAC7-4D65-051B-855F40C6785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792590" y="237560"/>
            <a:ext cx="1399410" cy="766193"/>
          </a:xfrm>
          <a:prstGeom prst="rect">
            <a:avLst/>
          </a:prstGeom>
        </p:spPr>
      </p:pic>
      <p:pic>
        <p:nvPicPr>
          <p:cNvPr id="16" name="Image 15">
            <a:extLst>
              <a:ext uri="{FF2B5EF4-FFF2-40B4-BE49-F238E27FC236}">
                <a16:creationId xmlns:a16="http://schemas.microsoft.com/office/drawing/2014/main" id="{5533F3EF-EE8D-FDCA-8069-1E1728E6DD9A}"/>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1742234" y="6371235"/>
            <a:ext cx="449764" cy="256116"/>
          </a:xfrm>
          <a:prstGeom prst="rect">
            <a:avLst/>
          </a:prstGeom>
        </p:spPr>
      </p:pic>
      <p:sp>
        <p:nvSpPr>
          <p:cNvPr id="3" name="Espace réservé du numéro de diapositive 2">
            <a:extLst>
              <a:ext uri="{FF2B5EF4-FFF2-40B4-BE49-F238E27FC236}">
                <a16:creationId xmlns:a16="http://schemas.microsoft.com/office/drawing/2014/main" id="{C55707E9-361F-0324-30E9-190162626DD5}"/>
              </a:ext>
            </a:extLst>
          </p:cNvPr>
          <p:cNvSpPr>
            <a:spLocks noGrp="1"/>
          </p:cNvSpPr>
          <p:nvPr>
            <p:ph type="sldNum" sz="quarter" idx="4"/>
          </p:nvPr>
        </p:nvSpPr>
        <p:spPr>
          <a:xfrm>
            <a:off x="11659105" y="6314218"/>
            <a:ext cx="449765" cy="365125"/>
          </a:xfrm>
          <a:prstGeom prst="rect">
            <a:avLst/>
          </a:prstGeom>
        </p:spPr>
        <p:txBody>
          <a:bodyPr vert="horz" lIns="91440" tIns="45720" rIns="91440" bIns="45720" rtlCol="0" anchor="ctr"/>
          <a:lstStyle>
            <a:lvl1pPr algn="r">
              <a:defRPr sz="1000" b="1">
                <a:solidFill>
                  <a:srgbClr val="212950"/>
                </a:solidFill>
                <a:latin typeface="Arial" panose="020B0604020202020204" pitchFamily="34" charset="0"/>
                <a:cs typeface="Arial" panose="020B0604020202020204" pitchFamily="34" charset="0"/>
              </a:defRPr>
            </a:lvl1pPr>
          </a:lstStyle>
          <a:p>
            <a:fld id="{6175C4A9-563C-D943-841B-F8A44946A7C2}" type="slidenum">
              <a:rPr lang="fr-FR" smtClean="0"/>
              <a:pPr/>
              <a:t>‹N°›</a:t>
            </a:fld>
            <a:endParaRPr lang="fr-FR"/>
          </a:p>
        </p:txBody>
      </p:sp>
      <p:sp>
        <p:nvSpPr>
          <p:cNvPr id="12" name="Rectangle : avec coins arrondis en haut 11">
            <a:extLst>
              <a:ext uri="{FF2B5EF4-FFF2-40B4-BE49-F238E27FC236}">
                <a16:creationId xmlns:a16="http://schemas.microsoft.com/office/drawing/2014/main" id="{86508C73-E436-48ED-5FDA-FDC9E039457C}"/>
              </a:ext>
            </a:extLst>
          </p:cNvPr>
          <p:cNvSpPr/>
          <p:nvPr userDrawn="1"/>
        </p:nvSpPr>
        <p:spPr>
          <a:xfrm rot="5400000">
            <a:off x="5334789" y="-5104981"/>
            <a:ext cx="779221" cy="11448802"/>
          </a:xfrm>
          <a:prstGeom prst="round2SameRect">
            <a:avLst>
              <a:gd name="adj1" fmla="val 50000"/>
              <a:gd name="adj2" fmla="val 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3" name="Image 12">
            <a:extLst>
              <a:ext uri="{FF2B5EF4-FFF2-40B4-BE49-F238E27FC236}">
                <a16:creationId xmlns:a16="http://schemas.microsoft.com/office/drawing/2014/main" id="{00E638BE-9499-C0F9-79F7-3BD88D1BF3D0}"/>
              </a:ext>
            </a:extLst>
          </p:cNvPr>
          <p:cNvPicPr>
            <a:picLocks noChangeAspect="1"/>
          </p:cNvPicPr>
          <p:nvPr userDrawn="1"/>
        </p:nvPicPr>
        <p:blipFill>
          <a:blip r:embed="rId5" cstate="screen">
            <a:alphaModFix amt="50000"/>
            <a:duotone>
              <a:prstClr val="black"/>
              <a:schemeClr val="accent5">
                <a:tint val="45000"/>
                <a:satMod val="400000"/>
              </a:schemeClr>
            </a:duotone>
            <a:extLst>
              <a:ext uri="{28A0092B-C50C-407E-A947-70E740481C1C}">
                <a14:useLocalDpi xmlns:a14="http://schemas.microsoft.com/office/drawing/2010/main"/>
              </a:ext>
            </a:extLst>
          </a:blip>
          <a:stretch>
            <a:fillRect/>
          </a:stretch>
        </p:blipFill>
        <p:spPr>
          <a:xfrm>
            <a:off x="224863" y="492780"/>
            <a:ext cx="365606" cy="256565"/>
          </a:xfrm>
          <a:prstGeom prst="rect">
            <a:avLst/>
          </a:prstGeom>
        </p:spPr>
      </p:pic>
      <p:sp>
        <p:nvSpPr>
          <p:cNvPr id="17" name="Holder 3">
            <a:extLst>
              <a:ext uri="{FF2B5EF4-FFF2-40B4-BE49-F238E27FC236}">
                <a16:creationId xmlns:a16="http://schemas.microsoft.com/office/drawing/2014/main" id="{45FA76EC-3495-28C6-39EB-560C51A567E3}"/>
              </a:ext>
            </a:extLst>
          </p:cNvPr>
          <p:cNvSpPr>
            <a:spLocks noGrp="1"/>
          </p:cNvSpPr>
          <p:nvPr>
            <p:ph type="body" idx="16" hasCustomPrompt="1"/>
          </p:nvPr>
        </p:nvSpPr>
        <p:spPr>
          <a:xfrm>
            <a:off x="1755606" y="407177"/>
            <a:ext cx="6776162" cy="197002"/>
          </a:xfrm>
          <a:prstGeom prst="rect">
            <a:avLst/>
          </a:prstGeom>
        </p:spPr>
        <p:txBody>
          <a:bodyPr lIns="0" tIns="0" rIns="0" bIns="0"/>
          <a:lstStyle>
            <a:lvl1pPr marL="0" indent="0">
              <a:buFont typeface="Arial" panose="020B0604020202020204" pitchFamily="34" charset="0"/>
              <a:buNone/>
              <a:defRPr sz="1200" b="1" i="0">
                <a:solidFill>
                  <a:schemeClr val="bg1"/>
                </a:solidFill>
                <a:latin typeface="Arial" panose="020B0604020202020204" pitchFamily="34" charset="0"/>
                <a:cs typeface="Arial" panose="020B0604020202020204" pitchFamily="34" charset="0"/>
              </a:defRPr>
            </a:lvl1pPr>
          </a:lstStyle>
          <a:p>
            <a:r>
              <a:rPr lang="fr-FR"/>
              <a:t>Le titre de la partie</a:t>
            </a:r>
          </a:p>
        </p:txBody>
      </p:sp>
      <p:sp>
        <p:nvSpPr>
          <p:cNvPr id="18" name="Holder 3">
            <a:extLst>
              <a:ext uri="{FF2B5EF4-FFF2-40B4-BE49-F238E27FC236}">
                <a16:creationId xmlns:a16="http://schemas.microsoft.com/office/drawing/2014/main" id="{20633F83-9F63-6473-3C5F-8CB04D531FA4}"/>
              </a:ext>
            </a:extLst>
          </p:cNvPr>
          <p:cNvSpPr>
            <a:spLocks noGrp="1"/>
          </p:cNvSpPr>
          <p:nvPr>
            <p:ph type="body" idx="17" hasCustomPrompt="1"/>
          </p:nvPr>
        </p:nvSpPr>
        <p:spPr>
          <a:xfrm>
            <a:off x="1755606" y="662671"/>
            <a:ext cx="6776162" cy="197002"/>
          </a:xfrm>
          <a:prstGeom prst="rect">
            <a:avLst/>
          </a:prstGeom>
        </p:spPr>
        <p:txBody>
          <a:bodyPr lIns="0" tIns="0" rIns="0" bIns="0"/>
          <a:lstStyle>
            <a:lvl1pPr marL="0" indent="0">
              <a:buFont typeface="Arial" panose="020B0604020202020204" pitchFamily="34" charset="0"/>
              <a:buNone/>
              <a:defRPr sz="1200" b="0" i="0">
                <a:solidFill>
                  <a:schemeClr val="bg1"/>
                </a:solidFill>
                <a:latin typeface="Arial" panose="020B0604020202020204" pitchFamily="34" charset="0"/>
                <a:cs typeface="Arial" panose="020B0604020202020204" pitchFamily="34" charset="0"/>
              </a:defRPr>
            </a:lvl1pPr>
          </a:lstStyle>
          <a:p>
            <a:r>
              <a:rPr lang="fr-FR"/>
              <a:t>Le sous-titre de la partie</a:t>
            </a:r>
          </a:p>
        </p:txBody>
      </p:sp>
      <p:sp>
        <p:nvSpPr>
          <p:cNvPr id="19" name="Holder 3">
            <a:extLst>
              <a:ext uri="{FF2B5EF4-FFF2-40B4-BE49-F238E27FC236}">
                <a16:creationId xmlns:a16="http://schemas.microsoft.com/office/drawing/2014/main" id="{CC523A21-7A57-E5AB-639C-83B069C6B752}"/>
              </a:ext>
            </a:extLst>
          </p:cNvPr>
          <p:cNvSpPr>
            <a:spLocks noGrp="1"/>
          </p:cNvSpPr>
          <p:nvPr>
            <p:ph type="body" idx="30" hasCustomPrompt="1"/>
          </p:nvPr>
        </p:nvSpPr>
        <p:spPr>
          <a:xfrm>
            <a:off x="1010909" y="375834"/>
            <a:ext cx="602738" cy="483838"/>
          </a:xfrm>
          <a:prstGeom prst="rect">
            <a:avLst/>
          </a:prstGeom>
        </p:spPr>
        <p:txBody>
          <a:bodyPr lIns="0" tIns="0" rIns="0" bIns="0"/>
          <a:lstStyle>
            <a:lvl1pPr marL="0" indent="0">
              <a:buFont typeface="Arial" panose="020B0604020202020204" pitchFamily="34" charset="0"/>
              <a:buNone/>
              <a:defRPr sz="4000" b="1" i="0">
                <a:solidFill>
                  <a:schemeClr val="bg1"/>
                </a:solidFill>
                <a:latin typeface="Arial" panose="020B0604020202020204" pitchFamily="34" charset="0"/>
                <a:cs typeface="Arial" panose="020B0604020202020204" pitchFamily="34" charset="0"/>
              </a:defRPr>
            </a:lvl1pPr>
          </a:lstStyle>
          <a:p>
            <a:r>
              <a:rPr lang="fr-FR"/>
              <a:t>01</a:t>
            </a:r>
          </a:p>
        </p:txBody>
      </p:sp>
      <p:sp>
        <p:nvSpPr>
          <p:cNvPr id="8" name="Rectangle : coins arrondis 7">
            <a:extLst>
              <a:ext uri="{FF2B5EF4-FFF2-40B4-BE49-F238E27FC236}">
                <a16:creationId xmlns:a16="http://schemas.microsoft.com/office/drawing/2014/main" id="{CF166837-0F90-29E6-D8FF-01A1A61CFF76}"/>
              </a:ext>
            </a:extLst>
          </p:cNvPr>
          <p:cNvSpPr/>
          <p:nvPr userDrawn="1"/>
        </p:nvSpPr>
        <p:spPr>
          <a:xfrm>
            <a:off x="271036" y="284727"/>
            <a:ext cx="6090853" cy="6350538"/>
          </a:xfrm>
          <a:prstGeom prst="roundRect">
            <a:avLst>
              <a:gd name="adj" fmla="val 6878"/>
            </a:avLst>
          </a:prstGeom>
          <a:gradFill>
            <a:gsLst>
              <a:gs pos="0">
                <a:schemeClr val="tx1">
                  <a:alpha val="0"/>
                </a:schemeClr>
              </a:gs>
              <a:gs pos="100000">
                <a:schemeClr val="tx1">
                  <a:alpha val="77511"/>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408825119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exte libre et photo 7">
    <p:spTree>
      <p:nvGrpSpPr>
        <p:cNvPr id="1" name=""/>
        <p:cNvGrpSpPr/>
        <p:nvPr/>
      </p:nvGrpSpPr>
      <p:grpSpPr>
        <a:xfrm>
          <a:off x="0" y="0"/>
          <a:ext cx="0" cy="0"/>
          <a:chOff x="0" y="0"/>
          <a:chExt cx="0" cy="0"/>
        </a:xfrm>
      </p:grpSpPr>
      <p:pic>
        <p:nvPicPr>
          <p:cNvPr id="7" name="Image 6">
            <a:extLst>
              <a:ext uri="{FF2B5EF4-FFF2-40B4-BE49-F238E27FC236}">
                <a16:creationId xmlns:a16="http://schemas.microsoft.com/office/drawing/2014/main" id="{5C9ED7A3-621B-DE0D-7637-D4DCAE919999}"/>
              </a:ext>
            </a:extLst>
          </p:cNvPr>
          <p:cNvPicPr>
            <a:picLocks/>
          </p:cNvPicPr>
          <p:nvPr userDrawn="1"/>
        </p:nvPicPr>
        <p:blipFill>
          <a:blip r:embed="rId2" cstate="screen">
            <a:extLst>
              <a:ext uri="{28A0092B-C50C-407E-A947-70E740481C1C}">
                <a14:useLocalDpi xmlns:a14="http://schemas.microsoft.com/office/drawing/2010/main"/>
              </a:ext>
            </a:extLst>
          </a:blip>
          <a:srcRect/>
          <a:stretch/>
        </p:blipFill>
        <p:spPr>
          <a:xfrm>
            <a:off x="273928" y="253755"/>
            <a:ext cx="6091200" cy="6390000"/>
          </a:xfrm>
          <a:prstGeom prst="roundRect">
            <a:avLst>
              <a:gd name="adj" fmla="val 7119"/>
            </a:avLst>
          </a:prstGeom>
        </p:spPr>
      </p:pic>
      <p:sp>
        <p:nvSpPr>
          <p:cNvPr id="2" name="Rectangle : coins arrondis 1">
            <a:extLst>
              <a:ext uri="{FF2B5EF4-FFF2-40B4-BE49-F238E27FC236}">
                <a16:creationId xmlns:a16="http://schemas.microsoft.com/office/drawing/2014/main" id="{571D2A77-B1D2-4877-0A70-0B17ABFFB6D5}"/>
              </a:ext>
            </a:extLst>
          </p:cNvPr>
          <p:cNvSpPr/>
          <p:nvPr userDrawn="1"/>
        </p:nvSpPr>
        <p:spPr>
          <a:xfrm>
            <a:off x="271036" y="284727"/>
            <a:ext cx="6090853" cy="6350538"/>
          </a:xfrm>
          <a:prstGeom prst="roundRect">
            <a:avLst>
              <a:gd name="adj" fmla="val 6878"/>
            </a:avLst>
          </a:prstGeom>
          <a:gradFill>
            <a:gsLst>
              <a:gs pos="0">
                <a:schemeClr val="tx1">
                  <a:alpha val="0"/>
                </a:schemeClr>
              </a:gs>
              <a:gs pos="100000">
                <a:schemeClr val="tx1">
                  <a:alpha val="77511"/>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4" name="Image 3">
            <a:extLst>
              <a:ext uri="{FF2B5EF4-FFF2-40B4-BE49-F238E27FC236}">
                <a16:creationId xmlns:a16="http://schemas.microsoft.com/office/drawing/2014/main" id="{CD86F75B-FAC7-4D65-051B-855F40C6785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792590" y="237560"/>
            <a:ext cx="1399410" cy="766193"/>
          </a:xfrm>
          <a:prstGeom prst="rect">
            <a:avLst/>
          </a:prstGeom>
        </p:spPr>
      </p:pic>
      <p:pic>
        <p:nvPicPr>
          <p:cNvPr id="16" name="Image 15">
            <a:extLst>
              <a:ext uri="{FF2B5EF4-FFF2-40B4-BE49-F238E27FC236}">
                <a16:creationId xmlns:a16="http://schemas.microsoft.com/office/drawing/2014/main" id="{5533F3EF-EE8D-FDCA-8069-1E1728E6DD9A}"/>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1742234" y="6371235"/>
            <a:ext cx="449764" cy="256116"/>
          </a:xfrm>
          <a:prstGeom prst="rect">
            <a:avLst/>
          </a:prstGeom>
        </p:spPr>
      </p:pic>
      <p:sp>
        <p:nvSpPr>
          <p:cNvPr id="3" name="Espace réservé du numéro de diapositive 2">
            <a:extLst>
              <a:ext uri="{FF2B5EF4-FFF2-40B4-BE49-F238E27FC236}">
                <a16:creationId xmlns:a16="http://schemas.microsoft.com/office/drawing/2014/main" id="{C55707E9-361F-0324-30E9-190162626DD5}"/>
              </a:ext>
            </a:extLst>
          </p:cNvPr>
          <p:cNvSpPr>
            <a:spLocks noGrp="1"/>
          </p:cNvSpPr>
          <p:nvPr>
            <p:ph type="sldNum" sz="quarter" idx="4"/>
          </p:nvPr>
        </p:nvSpPr>
        <p:spPr>
          <a:xfrm>
            <a:off x="11659105" y="6314218"/>
            <a:ext cx="449765" cy="365125"/>
          </a:xfrm>
          <a:prstGeom prst="rect">
            <a:avLst/>
          </a:prstGeom>
        </p:spPr>
        <p:txBody>
          <a:bodyPr vert="horz" lIns="91440" tIns="45720" rIns="91440" bIns="45720" rtlCol="0" anchor="ctr"/>
          <a:lstStyle>
            <a:lvl1pPr algn="r">
              <a:defRPr sz="1000" b="1">
                <a:solidFill>
                  <a:srgbClr val="212950"/>
                </a:solidFill>
                <a:latin typeface="Arial" panose="020B0604020202020204" pitchFamily="34" charset="0"/>
                <a:cs typeface="Arial" panose="020B0604020202020204" pitchFamily="34" charset="0"/>
              </a:defRPr>
            </a:lvl1pPr>
          </a:lstStyle>
          <a:p>
            <a:fld id="{6175C4A9-563C-D943-841B-F8A44946A7C2}" type="slidenum">
              <a:rPr lang="fr-FR" smtClean="0"/>
              <a:pPr/>
              <a:t>‹N°›</a:t>
            </a:fld>
            <a:endParaRPr lang="fr-FR"/>
          </a:p>
        </p:txBody>
      </p:sp>
      <p:sp>
        <p:nvSpPr>
          <p:cNvPr id="12" name="Rectangle : avec coins arrondis en haut 11">
            <a:extLst>
              <a:ext uri="{FF2B5EF4-FFF2-40B4-BE49-F238E27FC236}">
                <a16:creationId xmlns:a16="http://schemas.microsoft.com/office/drawing/2014/main" id="{86508C73-E436-48ED-5FDA-FDC9E039457C}"/>
              </a:ext>
            </a:extLst>
          </p:cNvPr>
          <p:cNvSpPr/>
          <p:nvPr userDrawn="1"/>
        </p:nvSpPr>
        <p:spPr>
          <a:xfrm rot="5400000">
            <a:off x="5334789" y="-5104981"/>
            <a:ext cx="779221" cy="11448802"/>
          </a:xfrm>
          <a:prstGeom prst="round2SameRect">
            <a:avLst>
              <a:gd name="adj1" fmla="val 50000"/>
              <a:gd name="adj2" fmla="val 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3" name="Image 12">
            <a:extLst>
              <a:ext uri="{FF2B5EF4-FFF2-40B4-BE49-F238E27FC236}">
                <a16:creationId xmlns:a16="http://schemas.microsoft.com/office/drawing/2014/main" id="{00E638BE-9499-C0F9-79F7-3BD88D1BF3D0}"/>
              </a:ext>
            </a:extLst>
          </p:cNvPr>
          <p:cNvPicPr>
            <a:picLocks noChangeAspect="1"/>
          </p:cNvPicPr>
          <p:nvPr userDrawn="1"/>
        </p:nvPicPr>
        <p:blipFill>
          <a:blip r:embed="rId5" cstate="screen">
            <a:alphaModFix amt="50000"/>
            <a:duotone>
              <a:prstClr val="black"/>
              <a:schemeClr val="accent5">
                <a:tint val="45000"/>
                <a:satMod val="400000"/>
              </a:schemeClr>
            </a:duotone>
            <a:extLst>
              <a:ext uri="{28A0092B-C50C-407E-A947-70E740481C1C}">
                <a14:useLocalDpi xmlns:a14="http://schemas.microsoft.com/office/drawing/2010/main"/>
              </a:ext>
            </a:extLst>
          </a:blip>
          <a:stretch>
            <a:fillRect/>
          </a:stretch>
        </p:blipFill>
        <p:spPr>
          <a:xfrm>
            <a:off x="224863" y="492780"/>
            <a:ext cx="365606" cy="256565"/>
          </a:xfrm>
          <a:prstGeom prst="rect">
            <a:avLst/>
          </a:prstGeom>
        </p:spPr>
      </p:pic>
      <p:sp>
        <p:nvSpPr>
          <p:cNvPr id="17" name="Holder 3">
            <a:extLst>
              <a:ext uri="{FF2B5EF4-FFF2-40B4-BE49-F238E27FC236}">
                <a16:creationId xmlns:a16="http://schemas.microsoft.com/office/drawing/2014/main" id="{45FA76EC-3495-28C6-39EB-560C51A567E3}"/>
              </a:ext>
            </a:extLst>
          </p:cNvPr>
          <p:cNvSpPr>
            <a:spLocks noGrp="1"/>
          </p:cNvSpPr>
          <p:nvPr>
            <p:ph type="body" idx="16" hasCustomPrompt="1"/>
          </p:nvPr>
        </p:nvSpPr>
        <p:spPr>
          <a:xfrm>
            <a:off x="1755606" y="407177"/>
            <a:ext cx="6776162" cy="197002"/>
          </a:xfrm>
          <a:prstGeom prst="rect">
            <a:avLst/>
          </a:prstGeom>
        </p:spPr>
        <p:txBody>
          <a:bodyPr lIns="0" tIns="0" rIns="0" bIns="0"/>
          <a:lstStyle>
            <a:lvl1pPr marL="0" indent="0">
              <a:buFont typeface="Arial" panose="020B0604020202020204" pitchFamily="34" charset="0"/>
              <a:buNone/>
              <a:defRPr sz="1200" b="1" i="0">
                <a:solidFill>
                  <a:schemeClr val="bg1"/>
                </a:solidFill>
                <a:latin typeface="Arial" panose="020B0604020202020204" pitchFamily="34" charset="0"/>
                <a:cs typeface="Arial" panose="020B0604020202020204" pitchFamily="34" charset="0"/>
              </a:defRPr>
            </a:lvl1pPr>
          </a:lstStyle>
          <a:p>
            <a:r>
              <a:rPr lang="fr-FR"/>
              <a:t>Le titre de la partie</a:t>
            </a:r>
          </a:p>
        </p:txBody>
      </p:sp>
      <p:sp>
        <p:nvSpPr>
          <p:cNvPr id="18" name="Holder 3">
            <a:extLst>
              <a:ext uri="{FF2B5EF4-FFF2-40B4-BE49-F238E27FC236}">
                <a16:creationId xmlns:a16="http://schemas.microsoft.com/office/drawing/2014/main" id="{20633F83-9F63-6473-3C5F-8CB04D531FA4}"/>
              </a:ext>
            </a:extLst>
          </p:cNvPr>
          <p:cNvSpPr>
            <a:spLocks noGrp="1"/>
          </p:cNvSpPr>
          <p:nvPr>
            <p:ph type="body" idx="17" hasCustomPrompt="1"/>
          </p:nvPr>
        </p:nvSpPr>
        <p:spPr>
          <a:xfrm>
            <a:off x="1755606" y="662671"/>
            <a:ext cx="6776162" cy="197002"/>
          </a:xfrm>
          <a:prstGeom prst="rect">
            <a:avLst/>
          </a:prstGeom>
        </p:spPr>
        <p:txBody>
          <a:bodyPr lIns="0" tIns="0" rIns="0" bIns="0"/>
          <a:lstStyle>
            <a:lvl1pPr marL="0" indent="0">
              <a:buFont typeface="Arial" panose="020B0604020202020204" pitchFamily="34" charset="0"/>
              <a:buNone/>
              <a:defRPr sz="1200" b="0" i="0">
                <a:solidFill>
                  <a:schemeClr val="bg1"/>
                </a:solidFill>
                <a:latin typeface="Arial" panose="020B0604020202020204" pitchFamily="34" charset="0"/>
                <a:cs typeface="Arial" panose="020B0604020202020204" pitchFamily="34" charset="0"/>
              </a:defRPr>
            </a:lvl1pPr>
          </a:lstStyle>
          <a:p>
            <a:r>
              <a:rPr lang="fr-FR"/>
              <a:t>Le sous-titre de la partie</a:t>
            </a:r>
          </a:p>
        </p:txBody>
      </p:sp>
      <p:sp>
        <p:nvSpPr>
          <p:cNvPr id="19" name="Holder 3">
            <a:extLst>
              <a:ext uri="{FF2B5EF4-FFF2-40B4-BE49-F238E27FC236}">
                <a16:creationId xmlns:a16="http://schemas.microsoft.com/office/drawing/2014/main" id="{CC523A21-7A57-E5AB-639C-83B069C6B752}"/>
              </a:ext>
            </a:extLst>
          </p:cNvPr>
          <p:cNvSpPr>
            <a:spLocks noGrp="1"/>
          </p:cNvSpPr>
          <p:nvPr>
            <p:ph type="body" idx="30" hasCustomPrompt="1"/>
          </p:nvPr>
        </p:nvSpPr>
        <p:spPr>
          <a:xfrm>
            <a:off x="1010909" y="375834"/>
            <a:ext cx="602738" cy="483838"/>
          </a:xfrm>
          <a:prstGeom prst="rect">
            <a:avLst/>
          </a:prstGeom>
        </p:spPr>
        <p:txBody>
          <a:bodyPr lIns="0" tIns="0" rIns="0" bIns="0"/>
          <a:lstStyle>
            <a:lvl1pPr marL="0" indent="0">
              <a:buFont typeface="Arial" panose="020B0604020202020204" pitchFamily="34" charset="0"/>
              <a:buNone/>
              <a:defRPr sz="4000" b="1" i="0">
                <a:solidFill>
                  <a:schemeClr val="bg1"/>
                </a:solidFill>
                <a:latin typeface="Arial" panose="020B0604020202020204" pitchFamily="34" charset="0"/>
                <a:cs typeface="Arial" panose="020B0604020202020204" pitchFamily="34" charset="0"/>
              </a:defRPr>
            </a:lvl1pPr>
          </a:lstStyle>
          <a:p>
            <a:r>
              <a:rPr lang="fr-FR"/>
              <a:t>01</a:t>
            </a:r>
          </a:p>
        </p:txBody>
      </p:sp>
    </p:spTree>
    <p:extLst>
      <p:ext uri="{BB962C8B-B14F-4D97-AF65-F5344CB8AC3E}">
        <p14:creationId xmlns:p14="http://schemas.microsoft.com/office/powerpoint/2010/main" val="402691656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exte libre 4">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CD86F75B-FAC7-4D65-051B-855F40C6785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792590" y="237560"/>
            <a:ext cx="1399410" cy="766193"/>
          </a:xfrm>
          <a:prstGeom prst="rect">
            <a:avLst/>
          </a:prstGeom>
        </p:spPr>
      </p:pic>
      <p:pic>
        <p:nvPicPr>
          <p:cNvPr id="16" name="Image 15">
            <a:extLst>
              <a:ext uri="{FF2B5EF4-FFF2-40B4-BE49-F238E27FC236}">
                <a16:creationId xmlns:a16="http://schemas.microsoft.com/office/drawing/2014/main" id="{5533F3EF-EE8D-FDCA-8069-1E1728E6DD9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742234" y="6371235"/>
            <a:ext cx="449764" cy="256116"/>
          </a:xfrm>
          <a:prstGeom prst="rect">
            <a:avLst/>
          </a:prstGeom>
        </p:spPr>
      </p:pic>
      <p:sp>
        <p:nvSpPr>
          <p:cNvPr id="3" name="Espace réservé du numéro de diapositive 2">
            <a:extLst>
              <a:ext uri="{FF2B5EF4-FFF2-40B4-BE49-F238E27FC236}">
                <a16:creationId xmlns:a16="http://schemas.microsoft.com/office/drawing/2014/main" id="{C55707E9-361F-0324-30E9-190162626DD5}"/>
              </a:ext>
            </a:extLst>
          </p:cNvPr>
          <p:cNvSpPr>
            <a:spLocks noGrp="1"/>
          </p:cNvSpPr>
          <p:nvPr>
            <p:ph type="sldNum" sz="quarter" idx="4"/>
          </p:nvPr>
        </p:nvSpPr>
        <p:spPr>
          <a:xfrm>
            <a:off x="11659105" y="6314218"/>
            <a:ext cx="449765" cy="365125"/>
          </a:xfrm>
          <a:prstGeom prst="rect">
            <a:avLst/>
          </a:prstGeom>
        </p:spPr>
        <p:txBody>
          <a:bodyPr vert="horz" lIns="91440" tIns="45720" rIns="91440" bIns="45720" rtlCol="0" anchor="ctr"/>
          <a:lstStyle>
            <a:lvl1pPr algn="r">
              <a:defRPr sz="1000" b="1">
                <a:solidFill>
                  <a:srgbClr val="212950"/>
                </a:solidFill>
                <a:latin typeface="Arial" panose="020B0604020202020204" pitchFamily="34" charset="0"/>
                <a:cs typeface="Arial" panose="020B0604020202020204" pitchFamily="34" charset="0"/>
              </a:defRPr>
            </a:lvl1pPr>
          </a:lstStyle>
          <a:p>
            <a:fld id="{6175C4A9-563C-D943-841B-F8A44946A7C2}" type="slidenum">
              <a:rPr lang="fr-FR" smtClean="0"/>
              <a:pPr/>
              <a:t>‹N°›</a:t>
            </a:fld>
            <a:endParaRPr lang="fr-FR"/>
          </a:p>
        </p:txBody>
      </p:sp>
      <p:sp>
        <p:nvSpPr>
          <p:cNvPr id="12" name="Rectangle : avec coins arrondis en haut 11">
            <a:extLst>
              <a:ext uri="{FF2B5EF4-FFF2-40B4-BE49-F238E27FC236}">
                <a16:creationId xmlns:a16="http://schemas.microsoft.com/office/drawing/2014/main" id="{86508C73-E436-48ED-5FDA-FDC9E039457C}"/>
              </a:ext>
            </a:extLst>
          </p:cNvPr>
          <p:cNvSpPr/>
          <p:nvPr userDrawn="1"/>
        </p:nvSpPr>
        <p:spPr>
          <a:xfrm rot="5400000">
            <a:off x="5334789" y="-5104981"/>
            <a:ext cx="779221" cy="11448802"/>
          </a:xfrm>
          <a:prstGeom prst="round2SameRect">
            <a:avLst>
              <a:gd name="adj1" fmla="val 50000"/>
              <a:gd name="adj2" fmla="val 0"/>
            </a:avLst>
          </a:prstGeom>
          <a:solidFill>
            <a:srgbClr val="2B2F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3" name="Image 12">
            <a:extLst>
              <a:ext uri="{FF2B5EF4-FFF2-40B4-BE49-F238E27FC236}">
                <a16:creationId xmlns:a16="http://schemas.microsoft.com/office/drawing/2014/main" id="{00E638BE-9499-C0F9-79F7-3BD88D1BF3D0}"/>
              </a:ext>
            </a:extLst>
          </p:cNvPr>
          <p:cNvPicPr>
            <a:picLocks noChangeAspect="1"/>
          </p:cNvPicPr>
          <p:nvPr userDrawn="1"/>
        </p:nvPicPr>
        <p:blipFill>
          <a:blip r:embed="rId4" cstate="screen">
            <a:biLevel thresh="50000"/>
            <a:alphaModFix/>
            <a:extLst>
              <a:ext uri="{28A0092B-C50C-407E-A947-70E740481C1C}">
                <a14:useLocalDpi xmlns:a14="http://schemas.microsoft.com/office/drawing/2010/main"/>
              </a:ext>
            </a:extLst>
          </a:blip>
          <a:stretch>
            <a:fillRect/>
          </a:stretch>
        </p:blipFill>
        <p:spPr>
          <a:xfrm>
            <a:off x="224863" y="492780"/>
            <a:ext cx="365606" cy="256565"/>
          </a:xfrm>
          <a:prstGeom prst="rect">
            <a:avLst/>
          </a:prstGeom>
        </p:spPr>
      </p:pic>
      <p:sp>
        <p:nvSpPr>
          <p:cNvPr id="17" name="Holder 3">
            <a:extLst>
              <a:ext uri="{FF2B5EF4-FFF2-40B4-BE49-F238E27FC236}">
                <a16:creationId xmlns:a16="http://schemas.microsoft.com/office/drawing/2014/main" id="{45FA76EC-3495-28C6-39EB-560C51A567E3}"/>
              </a:ext>
            </a:extLst>
          </p:cNvPr>
          <p:cNvSpPr>
            <a:spLocks noGrp="1"/>
          </p:cNvSpPr>
          <p:nvPr>
            <p:ph type="body" idx="16" hasCustomPrompt="1"/>
          </p:nvPr>
        </p:nvSpPr>
        <p:spPr>
          <a:xfrm>
            <a:off x="1755606" y="407177"/>
            <a:ext cx="6776162" cy="197002"/>
          </a:xfrm>
          <a:prstGeom prst="rect">
            <a:avLst/>
          </a:prstGeom>
        </p:spPr>
        <p:txBody>
          <a:bodyPr lIns="0" tIns="0" rIns="0" bIns="0"/>
          <a:lstStyle>
            <a:lvl1pPr marL="0" indent="0">
              <a:buFont typeface="Arial" panose="020B0604020202020204" pitchFamily="34" charset="0"/>
              <a:buNone/>
              <a:defRPr sz="1200" b="1" i="0">
                <a:solidFill>
                  <a:schemeClr val="bg1"/>
                </a:solidFill>
                <a:latin typeface="Arial" panose="020B0604020202020204" pitchFamily="34" charset="0"/>
                <a:cs typeface="Arial" panose="020B0604020202020204" pitchFamily="34" charset="0"/>
              </a:defRPr>
            </a:lvl1pPr>
          </a:lstStyle>
          <a:p>
            <a:r>
              <a:rPr lang="fr-FR"/>
              <a:t>Le titre de la partie</a:t>
            </a:r>
          </a:p>
        </p:txBody>
      </p:sp>
      <p:sp>
        <p:nvSpPr>
          <p:cNvPr id="18" name="Holder 3">
            <a:extLst>
              <a:ext uri="{FF2B5EF4-FFF2-40B4-BE49-F238E27FC236}">
                <a16:creationId xmlns:a16="http://schemas.microsoft.com/office/drawing/2014/main" id="{20633F83-9F63-6473-3C5F-8CB04D531FA4}"/>
              </a:ext>
            </a:extLst>
          </p:cNvPr>
          <p:cNvSpPr>
            <a:spLocks noGrp="1"/>
          </p:cNvSpPr>
          <p:nvPr>
            <p:ph type="body" idx="17" hasCustomPrompt="1"/>
          </p:nvPr>
        </p:nvSpPr>
        <p:spPr>
          <a:xfrm>
            <a:off x="1755606" y="662671"/>
            <a:ext cx="6776162" cy="197002"/>
          </a:xfrm>
          <a:prstGeom prst="rect">
            <a:avLst/>
          </a:prstGeom>
        </p:spPr>
        <p:txBody>
          <a:bodyPr lIns="0" tIns="0" rIns="0" bIns="0"/>
          <a:lstStyle>
            <a:lvl1pPr marL="0" indent="0">
              <a:buFont typeface="Arial" panose="020B0604020202020204" pitchFamily="34" charset="0"/>
              <a:buNone/>
              <a:defRPr sz="1200" b="0" i="0">
                <a:solidFill>
                  <a:schemeClr val="bg1"/>
                </a:solidFill>
                <a:latin typeface="Arial" panose="020B0604020202020204" pitchFamily="34" charset="0"/>
                <a:cs typeface="Arial" panose="020B0604020202020204" pitchFamily="34" charset="0"/>
              </a:defRPr>
            </a:lvl1pPr>
          </a:lstStyle>
          <a:p>
            <a:r>
              <a:rPr lang="fr-FR"/>
              <a:t>Le sous-titre de la partie</a:t>
            </a:r>
          </a:p>
        </p:txBody>
      </p:sp>
      <p:sp>
        <p:nvSpPr>
          <p:cNvPr id="19" name="Holder 3">
            <a:extLst>
              <a:ext uri="{FF2B5EF4-FFF2-40B4-BE49-F238E27FC236}">
                <a16:creationId xmlns:a16="http://schemas.microsoft.com/office/drawing/2014/main" id="{CC523A21-7A57-E5AB-639C-83B069C6B752}"/>
              </a:ext>
            </a:extLst>
          </p:cNvPr>
          <p:cNvSpPr>
            <a:spLocks noGrp="1"/>
          </p:cNvSpPr>
          <p:nvPr>
            <p:ph type="body" idx="30" hasCustomPrompt="1"/>
          </p:nvPr>
        </p:nvSpPr>
        <p:spPr>
          <a:xfrm>
            <a:off x="1010909" y="375834"/>
            <a:ext cx="602738" cy="483838"/>
          </a:xfrm>
          <a:prstGeom prst="rect">
            <a:avLst/>
          </a:prstGeom>
        </p:spPr>
        <p:txBody>
          <a:bodyPr lIns="0" tIns="0" rIns="0" bIns="0"/>
          <a:lstStyle>
            <a:lvl1pPr marL="0" indent="0">
              <a:buFont typeface="Arial" panose="020B0604020202020204" pitchFamily="34" charset="0"/>
              <a:buNone/>
              <a:defRPr sz="4000" b="1" i="0">
                <a:solidFill>
                  <a:schemeClr val="bg1"/>
                </a:solidFill>
                <a:latin typeface="Arial" panose="020B0604020202020204" pitchFamily="34" charset="0"/>
                <a:cs typeface="Arial" panose="020B0604020202020204" pitchFamily="34" charset="0"/>
              </a:defRPr>
            </a:lvl1pPr>
          </a:lstStyle>
          <a:p>
            <a:r>
              <a:rPr lang="fr-FR"/>
              <a:t>01</a:t>
            </a:r>
          </a:p>
        </p:txBody>
      </p:sp>
    </p:spTree>
    <p:extLst>
      <p:ext uri="{BB962C8B-B14F-4D97-AF65-F5344CB8AC3E}">
        <p14:creationId xmlns:p14="http://schemas.microsoft.com/office/powerpoint/2010/main" val="226811199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exte libre et photo 8">
    <p:spTree>
      <p:nvGrpSpPr>
        <p:cNvPr id="1" name=""/>
        <p:cNvGrpSpPr/>
        <p:nvPr/>
      </p:nvGrpSpPr>
      <p:grpSpPr>
        <a:xfrm>
          <a:off x="0" y="0"/>
          <a:ext cx="0" cy="0"/>
          <a:chOff x="0" y="0"/>
          <a:chExt cx="0" cy="0"/>
        </a:xfrm>
      </p:grpSpPr>
      <p:pic>
        <p:nvPicPr>
          <p:cNvPr id="7" name="Image 6">
            <a:extLst>
              <a:ext uri="{FF2B5EF4-FFF2-40B4-BE49-F238E27FC236}">
                <a16:creationId xmlns:a16="http://schemas.microsoft.com/office/drawing/2014/main" id="{5C9ED7A3-621B-DE0D-7637-D4DCAE919999}"/>
              </a:ext>
            </a:extLst>
          </p:cNvPr>
          <p:cNvPicPr>
            <a:picLocks/>
          </p:cNvPicPr>
          <p:nvPr userDrawn="1"/>
        </p:nvPicPr>
        <p:blipFill>
          <a:blip r:embed="rId2" cstate="screen">
            <a:extLst>
              <a:ext uri="{28A0092B-C50C-407E-A947-70E740481C1C}">
                <a14:useLocalDpi xmlns:a14="http://schemas.microsoft.com/office/drawing/2010/main"/>
              </a:ext>
            </a:extLst>
          </a:blip>
          <a:srcRect/>
          <a:stretch/>
        </p:blipFill>
        <p:spPr>
          <a:xfrm>
            <a:off x="273928" y="253755"/>
            <a:ext cx="11649600" cy="6354000"/>
          </a:xfrm>
          <a:prstGeom prst="roundRect">
            <a:avLst>
              <a:gd name="adj" fmla="val 7119"/>
            </a:avLst>
          </a:prstGeom>
        </p:spPr>
      </p:pic>
      <p:sp>
        <p:nvSpPr>
          <p:cNvPr id="2" name="Rectangle : coins arrondis 1">
            <a:extLst>
              <a:ext uri="{FF2B5EF4-FFF2-40B4-BE49-F238E27FC236}">
                <a16:creationId xmlns:a16="http://schemas.microsoft.com/office/drawing/2014/main" id="{3697B444-7856-D63C-FFDE-142BBBE106A5}"/>
              </a:ext>
            </a:extLst>
          </p:cNvPr>
          <p:cNvSpPr/>
          <p:nvPr userDrawn="1"/>
        </p:nvSpPr>
        <p:spPr>
          <a:xfrm>
            <a:off x="271036" y="253731"/>
            <a:ext cx="11649928" cy="6350538"/>
          </a:xfrm>
          <a:prstGeom prst="roundRect">
            <a:avLst>
              <a:gd name="adj" fmla="val 6878"/>
            </a:avLst>
          </a:prstGeom>
          <a:solidFill>
            <a:schemeClr val="accent1">
              <a:alpha val="82358"/>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accent1"/>
              </a:solidFill>
            </a:endParaRPr>
          </a:p>
        </p:txBody>
      </p:sp>
      <p:pic>
        <p:nvPicPr>
          <p:cNvPr id="16" name="Image 15">
            <a:extLst>
              <a:ext uri="{FF2B5EF4-FFF2-40B4-BE49-F238E27FC236}">
                <a16:creationId xmlns:a16="http://schemas.microsoft.com/office/drawing/2014/main" id="{5533F3EF-EE8D-FDCA-8069-1E1728E6DD9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742234" y="6371235"/>
            <a:ext cx="449764" cy="256116"/>
          </a:xfrm>
          <a:prstGeom prst="rect">
            <a:avLst/>
          </a:prstGeom>
        </p:spPr>
      </p:pic>
      <p:pic>
        <p:nvPicPr>
          <p:cNvPr id="5" name="Image 4">
            <a:extLst>
              <a:ext uri="{FF2B5EF4-FFF2-40B4-BE49-F238E27FC236}">
                <a16:creationId xmlns:a16="http://schemas.microsoft.com/office/drawing/2014/main" id="{A5343069-247B-FCBB-02C3-5BD22E5474CF}"/>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0792590" y="236595"/>
            <a:ext cx="1399410" cy="766193"/>
          </a:xfrm>
          <a:prstGeom prst="rect">
            <a:avLst/>
          </a:prstGeom>
        </p:spPr>
      </p:pic>
      <p:sp>
        <p:nvSpPr>
          <p:cNvPr id="3" name="Espace réservé du numéro de diapositive 2">
            <a:extLst>
              <a:ext uri="{FF2B5EF4-FFF2-40B4-BE49-F238E27FC236}">
                <a16:creationId xmlns:a16="http://schemas.microsoft.com/office/drawing/2014/main" id="{C55707E9-361F-0324-30E9-190162626DD5}"/>
              </a:ext>
            </a:extLst>
          </p:cNvPr>
          <p:cNvSpPr>
            <a:spLocks noGrp="1"/>
          </p:cNvSpPr>
          <p:nvPr>
            <p:ph type="sldNum" sz="quarter" idx="4"/>
          </p:nvPr>
        </p:nvSpPr>
        <p:spPr>
          <a:xfrm>
            <a:off x="11659105" y="6314218"/>
            <a:ext cx="449765" cy="365125"/>
          </a:xfrm>
          <a:prstGeom prst="rect">
            <a:avLst/>
          </a:prstGeom>
        </p:spPr>
        <p:txBody>
          <a:bodyPr vert="horz" lIns="91440" tIns="45720" rIns="91440" bIns="45720" rtlCol="0" anchor="ctr"/>
          <a:lstStyle>
            <a:lvl1pPr algn="r">
              <a:defRPr sz="1000" b="1">
                <a:solidFill>
                  <a:srgbClr val="212950"/>
                </a:solidFill>
                <a:latin typeface="Arial" panose="020B0604020202020204" pitchFamily="34" charset="0"/>
                <a:cs typeface="Arial" panose="020B0604020202020204" pitchFamily="34" charset="0"/>
              </a:defRPr>
            </a:lvl1pPr>
          </a:lstStyle>
          <a:p>
            <a:fld id="{6175C4A9-563C-D943-841B-F8A44946A7C2}" type="slidenum">
              <a:rPr lang="fr-FR" smtClean="0"/>
              <a:pPr/>
              <a:t>‹N°›</a:t>
            </a:fld>
            <a:endParaRPr lang="fr-FR"/>
          </a:p>
        </p:txBody>
      </p:sp>
      <p:sp>
        <p:nvSpPr>
          <p:cNvPr id="12" name="Rectangle : avec coins arrondis en haut 11">
            <a:extLst>
              <a:ext uri="{FF2B5EF4-FFF2-40B4-BE49-F238E27FC236}">
                <a16:creationId xmlns:a16="http://schemas.microsoft.com/office/drawing/2014/main" id="{86508C73-E436-48ED-5FDA-FDC9E039457C}"/>
              </a:ext>
            </a:extLst>
          </p:cNvPr>
          <p:cNvSpPr/>
          <p:nvPr userDrawn="1"/>
        </p:nvSpPr>
        <p:spPr>
          <a:xfrm rot="5400000">
            <a:off x="5334789" y="-5104981"/>
            <a:ext cx="779221" cy="11448802"/>
          </a:xfrm>
          <a:prstGeom prst="round2SameRect">
            <a:avLst>
              <a:gd name="adj1" fmla="val 50000"/>
              <a:gd name="adj2" fmla="val 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3" name="Image 12">
            <a:extLst>
              <a:ext uri="{FF2B5EF4-FFF2-40B4-BE49-F238E27FC236}">
                <a16:creationId xmlns:a16="http://schemas.microsoft.com/office/drawing/2014/main" id="{00E638BE-9499-C0F9-79F7-3BD88D1BF3D0}"/>
              </a:ext>
            </a:extLst>
          </p:cNvPr>
          <p:cNvPicPr>
            <a:picLocks noChangeAspect="1"/>
          </p:cNvPicPr>
          <p:nvPr userDrawn="1"/>
        </p:nvPicPr>
        <p:blipFill>
          <a:blip r:embed="rId5" cstate="screen">
            <a:alphaModFix amt="50000"/>
            <a:duotone>
              <a:prstClr val="black"/>
              <a:schemeClr val="accent5">
                <a:tint val="45000"/>
                <a:satMod val="400000"/>
              </a:schemeClr>
            </a:duotone>
            <a:extLst>
              <a:ext uri="{28A0092B-C50C-407E-A947-70E740481C1C}">
                <a14:useLocalDpi xmlns:a14="http://schemas.microsoft.com/office/drawing/2010/main"/>
              </a:ext>
            </a:extLst>
          </a:blip>
          <a:stretch>
            <a:fillRect/>
          </a:stretch>
        </p:blipFill>
        <p:spPr>
          <a:xfrm>
            <a:off x="224863" y="492780"/>
            <a:ext cx="365606" cy="256565"/>
          </a:xfrm>
          <a:prstGeom prst="rect">
            <a:avLst/>
          </a:prstGeom>
        </p:spPr>
      </p:pic>
      <p:sp>
        <p:nvSpPr>
          <p:cNvPr id="17" name="Holder 3">
            <a:extLst>
              <a:ext uri="{FF2B5EF4-FFF2-40B4-BE49-F238E27FC236}">
                <a16:creationId xmlns:a16="http://schemas.microsoft.com/office/drawing/2014/main" id="{45FA76EC-3495-28C6-39EB-560C51A567E3}"/>
              </a:ext>
            </a:extLst>
          </p:cNvPr>
          <p:cNvSpPr>
            <a:spLocks noGrp="1"/>
          </p:cNvSpPr>
          <p:nvPr>
            <p:ph type="body" idx="16" hasCustomPrompt="1"/>
          </p:nvPr>
        </p:nvSpPr>
        <p:spPr>
          <a:xfrm>
            <a:off x="1755606" y="407177"/>
            <a:ext cx="6776162" cy="197002"/>
          </a:xfrm>
          <a:prstGeom prst="rect">
            <a:avLst/>
          </a:prstGeom>
        </p:spPr>
        <p:txBody>
          <a:bodyPr lIns="0" tIns="0" rIns="0" bIns="0"/>
          <a:lstStyle>
            <a:lvl1pPr marL="0" indent="0">
              <a:buFont typeface="Arial" panose="020B0604020202020204" pitchFamily="34" charset="0"/>
              <a:buNone/>
              <a:defRPr sz="1200" b="1" i="0">
                <a:solidFill>
                  <a:schemeClr val="bg1"/>
                </a:solidFill>
                <a:latin typeface="Arial" panose="020B0604020202020204" pitchFamily="34" charset="0"/>
                <a:cs typeface="Arial" panose="020B0604020202020204" pitchFamily="34" charset="0"/>
              </a:defRPr>
            </a:lvl1pPr>
          </a:lstStyle>
          <a:p>
            <a:r>
              <a:rPr lang="fr-FR"/>
              <a:t>Le titre de la partie</a:t>
            </a:r>
          </a:p>
        </p:txBody>
      </p:sp>
      <p:sp>
        <p:nvSpPr>
          <p:cNvPr id="18" name="Holder 3">
            <a:extLst>
              <a:ext uri="{FF2B5EF4-FFF2-40B4-BE49-F238E27FC236}">
                <a16:creationId xmlns:a16="http://schemas.microsoft.com/office/drawing/2014/main" id="{20633F83-9F63-6473-3C5F-8CB04D531FA4}"/>
              </a:ext>
            </a:extLst>
          </p:cNvPr>
          <p:cNvSpPr>
            <a:spLocks noGrp="1"/>
          </p:cNvSpPr>
          <p:nvPr>
            <p:ph type="body" idx="17" hasCustomPrompt="1"/>
          </p:nvPr>
        </p:nvSpPr>
        <p:spPr>
          <a:xfrm>
            <a:off x="1755606" y="662671"/>
            <a:ext cx="6776162" cy="197002"/>
          </a:xfrm>
          <a:prstGeom prst="rect">
            <a:avLst/>
          </a:prstGeom>
        </p:spPr>
        <p:txBody>
          <a:bodyPr lIns="0" tIns="0" rIns="0" bIns="0"/>
          <a:lstStyle>
            <a:lvl1pPr marL="0" indent="0">
              <a:buFont typeface="Arial" panose="020B0604020202020204" pitchFamily="34" charset="0"/>
              <a:buNone/>
              <a:defRPr sz="1200" b="0" i="0">
                <a:solidFill>
                  <a:schemeClr val="bg1"/>
                </a:solidFill>
                <a:latin typeface="Arial" panose="020B0604020202020204" pitchFamily="34" charset="0"/>
                <a:cs typeface="Arial" panose="020B0604020202020204" pitchFamily="34" charset="0"/>
              </a:defRPr>
            </a:lvl1pPr>
          </a:lstStyle>
          <a:p>
            <a:r>
              <a:rPr lang="fr-FR"/>
              <a:t>Le sous-titre de la partie</a:t>
            </a:r>
          </a:p>
        </p:txBody>
      </p:sp>
      <p:sp>
        <p:nvSpPr>
          <p:cNvPr id="19" name="Holder 3">
            <a:extLst>
              <a:ext uri="{FF2B5EF4-FFF2-40B4-BE49-F238E27FC236}">
                <a16:creationId xmlns:a16="http://schemas.microsoft.com/office/drawing/2014/main" id="{CC523A21-7A57-E5AB-639C-83B069C6B752}"/>
              </a:ext>
            </a:extLst>
          </p:cNvPr>
          <p:cNvSpPr>
            <a:spLocks noGrp="1"/>
          </p:cNvSpPr>
          <p:nvPr>
            <p:ph type="body" idx="30" hasCustomPrompt="1"/>
          </p:nvPr>
        </p:nvSpPr>
        <p:spPr>
          <a:xfrm>
            <a:off x="1010909" y="375834"/>
            <a:ext cx="602738" cy="483838"/>
          </a:xfrm>
          <a:prstGeom prst="rect">
            <a:avLst/>
          </a:prstGeom>
        </p:spPr>
        <p:txBody>
          <a:bodyPr lIns="0" tIns="0" rIns="0" bIns="0"/>
          <a:lstStyle>
            <a:lvl1pPr marL="0" indent="0">
              <a:buFont typeface="Arial" panose="020B0604020202020204" pitchFamily="34" charset="0"/>
              <a:buNone/>
              <a:defRPr sz="4000" b="1" i="0">
                <a:solidFill>
                  <a:schemeClr val="bg1"/>
                </a:solidFill>
                <a:latin typeface="Arial" panose="020B0604020202020204" pitchFamily="34" charset="0"/>
                <a:cs typeface="Arial" panose="020B0604020202020204" pitchFamily="34" charset="0"/>
              </a:defRPr>
            </a:lvl1pPr>
          </a:lstStyle>
          <a:p>
            <a:r>
              <a:rPr lang="fr-FR"/>
              <a:t>01</a:t>
            </a:r>
          </a:p>
        </p:txBody>
      </p:sp>
    </p:spTree>
    <p:extLst>
      <p:ext uri="{BB962C8B-B14F-4D97-AF65-F5344CB8AC3E}">
        <p14:creationId xmlns:p14="http://schemas.microsoft.com/office/powerpoint/2010/main" val="166851886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Grille">
    <p:spTree>
      <p:nvGrpSpPr>
        <p:cNvPr id="1" name=""/>
        <p:cNvGrpSpPr/>
        <p:nvPr/>
      </p:nvGrpSpPr>
      <p:grpSpPr>
        <a:xfrm>
          <a:off x="0" y="0"/>
          <a:ext cx="0" cy="0"/>
          <a:chOff x="0" y="0"/>
          <a:chExt cx="0" cy="0"/>
        </a:xfrm>
      </p:grpSpPr>
      <p:pic>
        <p:nvPicPr>
          <p:cNvPr id="26" name="Image 25">
            <a:extLst>
              <a:ext uri="{FF2B5EF4-FFF2-40B4-BE49-F238E27FC236}">
                <a16:creationId xmlns:a16="http://schemas.microsoft.com/office/drawing/2014/main" id="{F84B4C72-43C9-CAC7-F370-EDD99F44A58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792590" y="236595"/>
            <a:ext cx="1399410" cy="766193"/>
          </a:xfrm>
          <a:prstGeom prst="rect">
            <a:avLst/>
          </a:prstGeom>
        </p:spPr>
      </p:pic>
      <p:sp>
        <p:nvSpPr>
          <p:cNvPr id="28" name="Rectangle : avec coins arrondis en haut 27">
            <a:extLst>
              <a:ext uri="{FF2B5EF4-FFF2-40B4-BE49-F238E27FC236}">
                <a16:creationId xmlns:a16="http://schemas.microsoft.com/office/drawing/2014/main" id="{10F114C4-02BA-4E3F-EEBB-C3F6AE2568B5}"/>
              </a:ext>
            </a:extLst>
          </p:cNvPr>
          <p:cNvSpPr/>
          <p:nvPr userDrawn="1"/>
        </p:nvSpPr>
        <p:spPr>
          <a:xfrm rot="5400000">
            <a:off x="5334789" y="-5104981"/>
            <a:ext cx="779221" cy="11448802"/>
          </a:xfrm>
          <a:prstGeom prst="round2SameRect">
            <a:avLst>
              <a:gd name="adj1" fmla="val 50000"/>
              <a:gd name="adj2" fmla="val 0"/>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fr-FR"/>
          </a:p>
        </p:txBody>
      </p:sp>
      <p:sp>
        <p:nvSpPr>
          <p:cNvPr id="32" name="Holder 3">
            <a:extLst>
              <a:ext uri="{FF2B5EF4-FFF2-40B4-BE49-F238E27FC236}">
                <a16:creationId xmlns:a16="http://schemas.microsoft.com/office/drawing/2014/main" id="{27912EA9-9EF2-0567-ECDC-EF0EE300FB7A}"/>
              </a:ext>
            </a:extLst>
          </p:cNvPr>
          <p:cNvSpPr>
            <a:spLocks noGrp="1"/>
          </p:cNvSpPr>
          <p:nvPr>
            <p:ph type="body" idx="16" hasCustomPrompt="1"/>
          </p:nvPr>
        </p:nvSpPr>
        <p:spPr>
          <a:xfrm>
            <a:off x="1755606" y="407177"/>
            <a:ext cx="6776162" cy="197002"/>
          </a:xfrm>
          <a:prstGeom prst="rect">
            <a:avLst/>
          </a:prstGeom>
        </p:spPr>
        <p:txBody>
          <a:bodyPr lIns="0" tIns="0" rIns="0" bIns="0"/>
          <a:lstStyle>
            <a:lvl1pPr marL="0" indent="0">
              <a:buFont typeface="Arial" panose="020B0604020202020204" pitchFamily="34" charset="0"/>
              <a:buNone/>
              <a:defRPr sz="1200" b="1" i="0">
                <a:solidFill>
                  <a:schemeClr val="bg1"/>
                </a:solidFill>
                <a:latin typeface="Arial" panose="020B0604020202020204" pitchFamily="34" charset="0"/>
                <a:cs typeface="Arial" panose="020B0604020202020204" pitchFamily="34" charset="0"/>
              </a:defRPr>
            </a:lvl1pPr>
          </a:lstStyle>
          <a:p>
            <a:r>
              <a:rPr lang="fr-FR"/>
              <a:t>Le titre de la partie</a:t>
            </a:r>
          </a:p>
        </p:txBody>
      </p:sp>
      <p:sp>
        <p:nvSpPr>
          <p:cNvPr id="33" name="Holder 3">
            <a:extLst>
              <a:ext uri="{FF2B5EF4-FFF2-40B4-BE49-F238E27FC236}">
                <a16:creationId xmlns:a16="http://schemas.microsoft.com/office/drawing/2014/main" id="{9E898A43-98CF-5395-BBDE-DCAB1FCABA38}"/>
              </a:ext>
            </a:extLst>
          </p:cNvPr>
          <p:cNvSpPr>
            <a:spLocks noGrp="1"/>
          </p:cNvSpPr>
          <p:nvPr>
            <p:ph type="body" idx="17" hasCustomPrompt="1"/>
          </p:nvPr>
        </p:nvSpPr>
        <p:spPr>
          <a:xfrm>
            <a:off x="1755606" y="662671"/>
            <a:ext cx="6776162" cy="197002"/>
          </a:xfrm>
          <a:prstGeom prst="rect">
            <a:avLst/>
          </a:prstGeom>
        </p:spPr>
        <p:txBody>
          <a:bodyPr lIns="0" tIns="0" rIns="0" bIns="0"/>
          <a:lstStyle>
            <a:lvl1pPr marL="0" indent="0">
              <a:buFont typeface="Arial" panose="020B0604020202020204" pitchFamily="34" charset="0"/>
              <a:buNone/>
              <a:defRPr sz="1200" b="0" i="0">
                <a:solidFill>
                  <a:schemeClr val="bg1"/>
                </a:solidFill>
                <a:latin typeface="Arial" panose="020B0604020202020204" pitchFamily="34" charset="0"/>
                <a:cs typeface="Arial" panose="020B0604020202020204" pitchFamily="34" charset="0"/>
              </a:defRPr>
            </a:lvl1pPr>
          </a:lstStyle>
          <a:p>
            <a:r>
              <a:rPr lang="fr-FR"/>
              <a:t>Le sous-titre de la partie</a:t>
            </a:r>
          </a:p>
        </p:txBody>
      </p:sp>
      <p:sp>
        <p:nvSpPr>
          <p:cNvPr id="34" name="Holder 3">
            <a:extLst>
              <a:ext uri="{FF2B5EF4-FFF2-40B4-BE49-F238E27FC236}">
                <a16:creationId xmlns:a16="http://schemas.microsoft.com/office/drawing/2014/main" id="{145252CA-575B-F492-1B50-B210A27E7032}"/>
              </a:ext>
            </a:extLst>
          </p:cNvPr>
          <p:cNvSpPr>
            <a:spLocks noGrp="1"/>
          </p:cNvSpPr>
          <p:nvPr>
            <p:ph type="body" idx="30" hasCustomPrompt="1"/>
          </p:nvPr>
        </p:nvSpPr>
        <p:spPr>
          <a:xfrm>
            <a:off x="1010909" y="375834"/>
            <a:ext cx="602738" cy="483838"/>
          </a:xfrm>
          <a:prstGeom prst="rect">
            <a:avLst/>
          </a:prstGeom>
        </p:spPr>
        <p:txBody>
          <a:bodyPr lIns="0" tIns="0" rIns="0" bIns="0"/>
          <a:lstStyle>
            <a:lvl1pPr marL="0" indent="0">
              <a:buFont typeface="Arial" panose="020B0604020202020204" pitchFamily="34" charset="0"/>
              <a:buNone/>
              <a:defRPr sz="4000" b="1" i="0">
                <a:solidFill>
                  <a:schemeClr val="bg1"/>
                </a:solidFill>
                <a:latin typeface="Arial" panose="020B0604020202020204" pitchFamily="34" charset="0"/>
                <a:cs typeface="Arial" panose="020B0604020202020204" pitchFamily="34" charset="0"/>
              </a:defRPr>
            </a:lvl1pPr>
          </a:lstStyle>
          <a:p>
            <a:r>
              <a:rPr lang="fr-FR"/>
              <a:t>01</a:t>
            </a:r>
          </a:p>
        </p:txBody>
      </p:sp>
      <p:pic>
        <p:nvPicPr>
          <p:cNvPr id="35" name="Image 34">
            <a:extLst>
              <a:ext uri="{FF2B5EF4-FFF2-40B4-BE49-F238E27FC236}">
                <a16:creationId xmlns:a16="http://schemas.microsoft.com/office/drawing/2014/main" id="{28E035E3-CD4D-B888-7576-AC3F29911712}"/>
              </a:ext>
            </a:extLst>
          </p:cNvPr>
          <p:cNvPicPr>
            <a:picLocks noChangeAspect="1"/>
          </p:cNvPicPr>
          <p:nvPr userDrawn="1"/>
        </p:nvPicPr>
        <p:blipFill>
          <a:blip r:embed="rId3" cstate="screen">
            <a:alphaModFix amt="50000"/>
            <a:duotone>
              <a:prstClr val="black"/>
              <a:schemeClr val="accent5">
                <a:tint val="45000"/>
                <a:satMod val="400000"/>
              </a:schemeClr>
            </a:duotone>
            <a:extLst>
              <a:ext uri="{28A0092B-C50C-407E-A947-70E740481C1C}">
                <a14:useLocalDpi xmlns:a14="http://schemas.microsoft.com/office/drawing/2010/main"/>
              </a:ext>
            </a:extLst>
          </a:blip>
          <a:stretch>
            <a:fillRect/>
          </a:stretch>
        </p:blipFill>
        <p:spPr>
          <a:xfrm>
            <a:off x="224863" y="492780"/>
            <a:ext cx="365606" cy="256565"/>
          </a:xfrm>
          <a:prstGeom prst="rect">
            <a:avLst/>
          </a:prstGeom>
        </p:spPr>
      </p:pic>
      <p:pic>
        <p:nvPicPr>
          <p:cNvPr id="2" name="Image 1">
            <a:extLst>
              <a:ext uri="{FF2B5EF4-FFF2-40B4-BE49-F238E27FC236}">
                <a16:creationId xmlns:a16="http://schemas.microsoft.com/office/drawing/2014/main" id="{E7365E74-1C39-584B-4A3D-015E4FAB933E}"/>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1742234" y="6371235"/>
            <a:ext cx="449764" cy="256116"/>
          </a:xfrm>
          <a:prstGeom prst="rect">
            <a:avLst/>
          </a:prstGeom>
        </p:spPr>
      </p:pic>
      <p:sp>
        <p:nvSpPr>
          <p:cNvPr id="3" name="Espace réservé du numéro de diapositive 2">
            <a:extLst>
              <a:ext uri="{FF2B5EF4-FFF2-40B4-BE49-F238E27FC236}">
                <a16:creationId xmlns:a16="http://schemas.microsoft.com/office/drawing/2014/main" id="{3BDF28F8-DC4F-9F02-05D0-A510FBC2A5BC}"/>
              </a:ext>
            </a:extLst>
          </p:cNvPr>
          <p:cNvSpPr>
            <a:spLocks noGrp="1"/>
          </p:cNvSpPr>
          <p:nvPr>
            <p:ph type="sldNum" sz="quarter" idx="4"/>
          </p:nvPr>
        </p:nvSpPr>
        <p:spPr>
          <a:xfrm>
            <a:off x="11659105" y="6314218"/>
            <a:ext cx="449765" cy="365125"/>
          </a:xfrm>
          <a:prstGeom prst="rect">
            <a:avLst/>
          </a:prstGeom>
        </p:spPr>
        <p:txBody>
          <a:bodyPr vert="horz" lIns="91440" tIns="45720" rIns="91440" bIns="45720" rtlCol="0" anchor="ctr"/>
          <a:lstStyle>
            <a:lvl1pPr algn="r">
              <a:defRPr sz="1000" b="1">
                <a:solidFill>
                  <a:srgbClr val="212950"/>
                </a:solidFill>
                <a:latin typeface="Arial" panose="020B0604020202020204" pitchFamily="34" charset="0"/>
                <a:cs typeface="Arial" panose="020B0604020202020204" pitchFamily="34" charset="0"/>
              </a:defRPr>
            </a:lvl1pPr>
          </a:lstStyle>
          <a:p>
            <a:fld id="{6175C4A9-563C-D943-841B-F8A44946A7C2}" type="slidenum">
              <a:rPr lang="fr-FR" smtClean="0"/>
              <a:pPr/>
              <a:t>‹N°›</a:t>
            </a:fld>
            <a:endParaRPr lang="fr-FR"/>
          </a:p>
        </p:txBody>
      </p:sp>
    </p:spTree>
    <p:extLst>
      <p:ext uri="{BB962C8B-B14F-4D97-AF65-F5344CB8AC3E}">
        <p14:creationId xmlns:p14="http://schemas.microsoft.com/office/powerpoint/2010/main" val="425852513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Cartes">
    <p:bg>
      <p:bgPr>
        <a:solidFill>
          <a:srgbClr val="FEFFFF"/>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681C51B-F6AC-CC75-A94C-360D09EF29E9}"/>
              </a:ext>
            </a:extLst>
          </p:cNvPr>
          <p:cNvSpPr/>
          <p:nvPr userDrawn="1"/>
        </p:nvSpPr>
        <p:spPr>
          <a:xfrm>
            <a:off x="0" y="0"/>
            <a:ext cx="1457325" cy="1714500"/>
          </a:xfrm>
          <a:prstGeom prst="rect">
            <a:avLst/>
          </a:prstGeom>
          <a:solidFill>
            <a:srgbClr val="40B3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8800" b="1">
              <a:latin typeface="Arial" panose="020B0604020202020204" pitchFamily="34" charset="0"/>
              <a:cs typeface="Arial" panose="020B0604020202020204" pitchFamily="34" charset="0"/>
            </a:endParaRPr>
          </a:p>
        </p:txBody>
      </p:sp>
      <p:sp>
        <p:nvSpPr>
          <p:cNvPr id="8" name="Rectangle 7">
            <a:extLst>
              <a:ext uri="{FF2B5EF4-FFF2-40B4-BE49-F238E27FC236}">
                <a16:creationId xmlns:a16="http://schemas.microsoft.com/office/drawing/2014/main" id="{30E21284-41CB-AF69-A689-7A50E40069B0}"/>
              </a:ext>
            </a:extLst>
          </p:cNvPr>
          <p:cNvSpPr/>
          <p:nvPr userDrawn="1"/>
        </p:nvSpPr>
        <p:spPr>
          <a:xfrm>
            <a:off x="1457325" y="0"/>
            <a:ext cx="4638675" cy="1714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2400">
              <a:effectLst/>
              <a:latin typeface="Arial" panose="020B0604020202020204" pitchFamily="34" charset="0"/>
            </a:endParaRPr>
          </a:p>
        </p:txBody>
      </p:sp>
      <p:sp>
        <p:nvSpPr>
          <p:cNvPr id="10" name="Espace réservé du texte 2">
            <a:extLst>
              <a:ext uri="{FF2B5EF4-FFF2-40B4-BE49-F238E27FC236}">
                <a16:creationId xmlns:a16="http://schemas.microsoft.com/office/drawing/2014/main" id="{E58109E3-7BE0-D8B7-6CD2-6598D22A444C}"/>
              </a:ext>
            </a:extLst>
          </p:cNvPr>
          <p:cNvSpPr>
            <a:spLocks noGrp="1"/>
          </p:cNvSpPr>
          <p:nvPr>
            <p:ph type="body" sz="quarter" idx="10" hasCustomPrompt="1"/>
          </p:nvPr>
        </p:nvSpPr>
        <p:spPr>
          <a:xfrm>
            <a:off x="272716" y="0"/>
            <a:ext cx="1184609" cy="1714500"/>
          </a:xfrm>
        </p:spPr>
        <p:txBody>
          <a:bodyPr>
            <a:normAutofit/>
          </a:bodyPr>
          <a:lstStyle>
            <a:lvl1pPr>
              <a:defRPr sz="9600">
                <a:solidFill>
                  <a:schemeClr val="bg1"/>
                </a:solidFill>
              </a:defRPr>
            </a:lvl1pPr>
          </a:lstStyle>
          <a:p>
            <a:pPr lvl="0"/>
            <a:r>
              <a:rPr lang="fr-FR"/>
              <a:t>1</a:t>
            </a:r>
          </a:p>
        </p:txBody>
      </p:sp>
    </p:spTree>
    <p:extLst>
      <p:ext uri="{BB962C8B-B14F-4D97-AF65-F5344CB8AC3E}">
        <p14:creationId xmlns:p14="http://schemas.microsoft.com/office/powerpoint/2010/main" val="280270759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_Cartes">
    <p:bg>
      <p:bgPr>
        <a:solidFill>
          <a:srgbClr val="FEFFFF"/>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681C51B-F6AC-CC75-A94C-360D09EF29E9}"/>
              </a:ext>
            </a:extLst>
          </p:cNvPr>
          <p:cNvSpPr/>
          <p:nvPr userDrawn="1"/>
        </p:nvSpPr>
        <p:spPr>
          <a:xfrm>
            <a:off x="0" y="0"/>
            <a:ext cx="1457325" cy="1714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8800" b="1">
              <a:latin typeface="Arial" panose="020B0604020202020204" pitchFamily="34" charset="0"/>
              <a:cs typeface="Arial" panose="020B0604020202020204" pitchFamily="34" charset="0"/>
            </a:endParaRPr>
          </a:p>
        </p:txBody>
      </p:sp>
      <p:sp>
        <p:nvSpPr>
          <p:cNvPr id="8" name="Rectangle 7">
            <a:extLst>
              <a:ext uri="{FF2B5EF4-FFF2-40B4-BE49-F238E27FC236}">
                <a16:creationId xmlns:a16="http://schemas.microsoft.com/office/drawing/2014/main" id="{30E21284-41CB-AF69-A689-7A50E40069B0}"/>
              </a:ext>
            </a:extLst>
          </p:cNvPr>
          <p:cNvSpPr/>
          <p:nvPr userDrawn="1"/>
        </p:nvSpPr>
        <p:spPr>
          <a:xfrm>
            <a:off x="1457325" y="0"/>
            <a:ext cx="4638675" cy="1714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2400">
              <a:effectLst/>
              <a:latin typeface="Arial" panose="020B0604020202020204" pitchFamily="34" charset="0"/>
            </a:endParaRPr>
          </a:p>
        </p:txBody>
      </p:sp>
      <p:sp>
        <p:nvSpPr>
          <p:cNvPr id="4" name="Espace réservé du texte 2">
            <a:extLst>
              <a:ext uri="{FF2B5EF4-FFF2-40B4-BE49-F238E27FC236}">
                <a16:creationId xmlns:a16="http://schemas.microsoft.com/office/drawing/2014/main" id="{9A0C3565-4A78-4E22-ED81-869C7170A2C9}"/>
              </a:ext>
            </a:extLst>
          </p:cNvPr>
          <p:cNvSpPr>
            <a:spLocks noGrp="1"/>
          </p:cNvSpPr>
          <p:nvPr>
            <p:ph type="body" sz="quarter" idx="10" hasCustomPrompt="1"/>
          </p:nvPr>
        </p:nvSpPr>
        <p:spPr>
          <a:xfrm>
            <a:off x="272716" y="0"/>
            <a:ext cx="1184609" cy="1714500"/>
          </a:xfrm>
        </p:spPr>
        <p:txBody>
          <a:bodyPr>
            <a:normAutofit/>
          </a:bodyPr>
          <a:lstStyle>
            <a:lvl1pPr>
              <a:defRPr sz="9600">
                <a:solidFill>
                  <a:schemeClr val="bg1"/>
                </a:solidFill>
              </a:defRPr>
            </a:lvl1pPr>
          </a:lstStyle>
          <a:p>
            <a:pPr lvl="0"/>
            <a:r>
              <a:rPr lang="fr-FR"/>
              <a:t>1</a:t>
            </a:r>
          </a:p>
        </p:txBody>
      </p:sp>
    </p:spTree>
    <p:extLst>
      <p:ext uri="{BB962C8B-B14F-4D97-AF65-F5344CB8AC3E}">
        <p14:creationId xmlns:p14="http://schemas.microsoft.com/office/powerpoint/2010/main" val="35304937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re partie">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2D18424C-C30B-CDE8-775E-8D6CD4239F2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9" name="Image 8">
            <a:extLst>
              <a:ext uri="{FF2B5EF4-FFF2-40B4-BE49-F238E27FC236}">
                <a16:creationId xmlns:a16="http://schemas.microsoft.com/office/drawing/2014/main" id="{E0D1FB24-C0E9-E0FE-3FD9-DDA1F7B82DE2}"/>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996359"/>
            <a:ext cx="4078840" cy="1370186"/>
          </a:xfrm>
          <a:prstGeom prst="rect">
            <a:avLst/>
          </a:prstGeom>
        </p:spPr>
      </p:pic>
      <p:sp>
        <p:nvSpPr>
          <p:cNvPr id="13" name="Holder 3">
            <a:extLst>
              <a:ext uri="{FF2B5EF4-FFF2-40B4-BE49-F238E27FC236}">
                <a16:creationId xmlns:a16="http://schemas.microsoft.com/office/drawing/2014/main" id="{F1395C83-06F3-87FA-5174-91FC81329B74}"/>
              </a:ext>
            </a:extLst>
          </p:cNvPr>
          <p:cNvSpPr>
            <a:spLocks noGrp="1"/>
          </p:cNvSpPr>
          <p:nvPr>
            <p:ph type="body" idx="30" hasCustomPrompt="1"/>
          </p:nvPr>
        </p:nvSpPr>
        <p:spPr>
          <a:xfrm>
            <a:off x="2544873" y="1261872"/>
            <a:ext cx="1061685" cy="832104"/>
          </a:xfrm>
          <a:prstGeom prst="rect">
            <a:avLst/>
          </a:prstGeom>
        </p:spPr>
        <p:txBody>
          <a:bodyPr lIns="0" tIns="0" rIns="0" bIns="0"/>
          <a:lstStyle>
            <a:lvl1pPr marL="0" indent="0">
              <a:buFont typeface="Arial" panose="020B0604020202020204" pitchFamily="34" charset="0"/>
              <a:buNone/>
              <a:defRPr sz="7000" b="1" i="0">
                <a:solidFill>
                  <a:schemeClr val="bg1"/>
                </a:solidFill>
                <a:latin typeface="Arial" panose="020B0604020202020204" pitchFamily="34" charset="0"/>
                <a:cs typeface="Arial" panose="020B0604020202020204" pitchFamily="34" charset="0"/>
              </a:defRPr>
            </a:lvl1pPr>
          </a:lstStyle>
          <a:p>
            <a:r>
              <a:rPr lang="fr-FR"/>
              <a:t>00</a:t>
            </a:r>
          </a:p>
        </p:txBody>
      </p:sp>
      <p:pic>
        <p:nvPicPr>
          <p:cNvPr id="12" name="Image 11">
            <a:extLst>
              <a:ext uri="{FF2B5EF4-FFF2-40B4-BE49-F238E27FC236}">
                <a16:creationId xmlns:a16="http://schemas.microsoft.com/office/drawing/2014/main" id="{43D8C21A-8AA3-F5BA-6C28-439C3288492B}"/>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rot="16200000">
            <a:off x="10588438" y="3474522"/>
            <a:ext cx="2286000" cy="921125"/>
          </a:xfrm>
          <a:prstGeom prst="rect">
            <a:avLst/>
          </a:prstGeom>
        </p:spPr>
      </p:pic>
      <p:pic>
        <p:nvPicPr>
          <p:cNvPr id="11" name="Image 10">
            <a:extLst>
              <a:ext uri="{FF2B5EF4-FFF2-40B4-BE49-F238E27FC236}">
                <a16:creationId xmlns:a16="http://schemas.microsoft.com/office/drawing/2014/main" id="{B7345551-C6A9-B11D-787D-1A42AE231FEF}"/>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7174992" y="1240857"/>
            <a:ext cx="774192" cy="716128"/>
          </a:xfrm>
          <a:prstGeom prst="rect">
            <a:avLst/>
          </a:prstGeom>
        </p:spPr>
      </p:pic>
      <p:sp>
        <p:nvSpPr>
          <p:cNvPr id="4" name="Holder 3">
            <a:extLst>
              <a:ext uri="{FF2B5EF4-FFF2-40B4-BE49-F238E27FC236}">
                <a16:creationId xmlns:a16="http://schemas.microsoft.com/office/drawing/2014/main" id="{59EF3E73-FE24-292C-5EC2-21B805C22BDC}"/>
              </a:ext>
            </a:extLst>
          </p:cNvPr>
          <p:cNvSpPr>
            <a:spLocks noGrp="1"/>
          </p:cNvSpPr>
          <p:nvPr>
            <p:ph type="body" idx="14" hasCustomPrompt="1"/>
          </p:nvPr>
        </p:nvSpPr>
        <p:spPr>
          <a:xfrm>
            <a:off x="2037995" y="4664673"/>
            <a:ext cx="6776162" cy="276747"/>
          </a:xfrm>
          <a:prstGeom prst="rect">
            <a:avLst/>
          </a:prstGeom>
        </p:spPr>
        <p:txBody>
          <a:bodyPr lIns="0" tIns="0" rIns="0" bIns="0"/>
          <a:lstStyle>
            <a:lvl1pPr marL="0" indent="0">
              <a:buFont typeface="Arial" panose="020B0604020202020204" pitchFamily="34" charset="0"/>
              <a:buNone/>
              <a:defRPr sz="2000" b="0" i="0">
                <a:solidFill>
                  <a:srgbClr val="212950"/>
                </a:solidFill>
                <a:latin typeface="Arial" panose="020B0604020202020204" pitchFamily="34" charset="0"/>
                <a:cs typeface="Arial" panose="020B0604020202020204" pitchFamily="34" charset="0"/>
              </a:defRPr>
            </a:lvl1pPr>
          </a:lstStyle>
          <a:p>
            <a:r>
              <a:rPr lang="fr-FR"/>
              <a:t>Sous-titre de la partie</a:t>
            </a:r>
          </a:p>
        </p:txBody>
      </p:sp>
      <p:sp>
        <p:nvSpPr>
          <p:cNvPr id="6" name="Holder 3">
            <a:extLst>
              <a:ext uri="{FF2B5EF4-FFF2-40B4-BE49-F238E27FC236}">
                <a16:creationId xmlns:a16="http://schemas.microsoft.com/office/drawing/2014/main" id="{AB0C4BB0-74F1-43A3-7FEE-C82F16751CB9}"/>
              </a:ext>
            </a:extLst>
          </p:cNvPr>
          <p:cNvSpPr>
            <a:spLocks noGrp="1"/>
          </p:cNvSpPr>
          <p:nvPr>
            <p:ph type="body" idx="15" hasCustomPrompt="1"/>
          </p:nvPr>
        </p:nvSpPr>
        <p:spPr>
          <a:xfrm>
            <a:off x="2037995" y="3197842"/>
            <a:ext cx="6776162" cy="1105449"/>
          </a:xfrm>
          <a:prstGeom prst="rect">
            <a:avLst/>
          </a:prstGeom>
        </p:spPr>
        <p:txBody>
          <a:bodyPr lIns="0" tIns="0" rIns="0" bIns="0"/>
          <a:lstStyle>
            <a:lvl1pPr marL="0" indent="0">
              <a:buFont typeface="Arial" panose="020B0604020202020204" pitchFamily="34" charset="0"/>
              <a:buNone/>
              <a:defRPr sz="4000" b="1" i="0">
                <a:solidFill>
                  <a:srgbClr val="212950"/>
                </a:solidFill>
                <a:latin typeface="Arial" panose="020B0604020202020204" pitchFamily="34" charset="0"/>
                <a:cs typeface="Arial" panose="020B0604020202020204" pitchFamily="34" charset="0"/>
              </a:defRPr>
            </a:lvl1pPr>
          </a:lstStyle>
          <a:p>
            <a:r>
              <a:rPr lang="fr-FR"/>
              <a:t>Titre                                      de la partie</a:t>
            </a:r>
          </a:p>
        </p:txBody>
      </p:sp>
      <p:cxnSp>
        <p:nvCxnSpPr>
          <p:cNvPr id="8" name="Connecteur droit 7">
            <a:extLst>
              <a:ext uri="{FF2B5EF4-FFF2-40B4-BE49-F238E27FC236}">
                <a16:creationId xmlns:a16="http://schemas.microsoft.com/office/drawing/2014/main" id="{E90D9CA0-5D82-412D-F8DA-312AB386A131}"/>
              </a:ext>
            </a:extLst>
          </p:cNvPr>
          <p:cNvCxnSpPr/>
          <p:nvPr userDrawn="1"/>
        </p:nvCxnSpPr>
        <p:spPr>
          <a:xfrm>
            <a:off x="2037995" y="4477870"/>
            <a:ext cx="409370" cy="0"/>
          </a:xfrm>
          <a:prstGeom prst="line">
            <a:avLst/>
          </a:prstGeom>
          <a:ln w="76200" cap="rnd"/>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320180317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1_Titre et contenu">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4004F2E3-C064-0CE2-87A1-E59897430975}"/>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01130440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1_Texte 2 colonnes">
    <p:spTree>
      <p:nvGrpSpPr>
        <p:cNvPr id="1" name=""/>
        <p:cNvGrpSpPr/>
        <p:nvPr/>
      </p:nvGrpSpPr>
      <p:grpSpPr>
        <a:xfrm>
          <a:off x="0" y="0"/>
          <a:ext cx="0" cy="0"/>
          <a:chOff x="0" y="0"/>
          <a:chExt cx="0" cy="0"/>
        </a:xfrm>
      </p:grpSpPr>
      <p:pic>
        <p:nvPicPr>
          <p:cNvPr id="26" name="Image 25">
            <a:extLst>
              <a:ext uri="{FF2B5EF4-FFF2-40B4-BE49-F238E27FC236}">
                <a16:creationId xmlns:a16="http://schemas.microsoft.com/office/drawing/2014/main" id="{9CE413D4-BCB8-6E43-410E-C600C154C7E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 y="230649"/>
            <a:ext cx="12191999" cy="774296"/>
          </a:xfrm>
          <a:prstGeom prst="rect">
            <a:avLst/>
          </a:prstGeom>
        </p:spPr>
      </p:pic>
      <p:pic>
        <p:nvPicPr>
          <p:cNvPr id="31" name="Image 30">
            <a:extLst>
              <a:ext uri="{FF2B5EF4-FFF2-40B4-BE49-F238E27FC236}">
                <a16:creationId xmlns:a16="http://schemas.microsoft.com/office/drawing/2014/main" id="{EAB396BA-CD0E-5B89-A116-36FB0AF90C0E}"/>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24863" y="492780"/>
            <a:ext cx="365606" cy="256565"/>
          </a:xfrm>
          <a:prstGeom prst="rect">
            <a:avLst/>
          </a:prstGeom>
        </p:spPr>
      </p:pic>
      <p:sp>
        <p:nvSpPr>
          <p:cNvPr id="4" name="Holder 3">
            <a:extLst>
              <a:ext uri="{FF2B5EF4-FFF2-40B4-BE49-F238E27FC236}">
                <a16:creationId xmlns:a16="http://schemas.microsoft.com/office/drawing/2014/main" id="{4C15CDDE-2F9F-33B8-D2A2-D44E08A18A23}"/>
              </a:ext>
            </a:extLst>
          </p:cNvPr>
          <p:cNvSpPr>
            <a:spLocks noGrp="1"/>
          </p:cNvSpPr>
          <p:nvPr>
            <p:ph type="body" idx="16" hasCustomPrompt="1"/>
          </p:nvPr>
        </p:nvSpPr>
        <p:spPr>
          <a:xfrm>
            <a:off x="1755606" y="407177"/>
            <a:ext cx="6776162" cy="197002"/>
          </a:xfrm>
          <a:prstGeom prst="rect">
            <a:avLst/>
          </a:prstGeom>
        </p:spPr>
        <p:txBody>
          <a:bodyPr lIns="0" tIns="0" rIns="0" bIns="0"/>
          <a:lstStyle>
            <a:lvl1pPr marL="0" indent="0">
              <a:buFont typeface="Arial" panose="020B0604020202020204" pitchFamily="34" charset="0"/>
              <a:buNone/>
              <a:defRPr sz="1200" b="1" i="0">
                <a:solidFill>
                  <a:schemeClr val="bg1"/>
                </a:solidFill>
                <a:latin typeface="Arial" panose="020B0604020202020204" pitchFamily="34" charset="0"/>
                <a:cs typeface="Arial" panose="020B0604020202020204" pitchFamily="34" charset="0"/>
              </a:defRPr>
            </a:lvl1pPr>
          </a:lstStyle>
          <a:p>
            <a:r>
              <a:rPr lang="fr-FR"/>
              <a:t>Le titre de la partie</a:t>
            </a:r>
          </a:p>
        </p:txBody>
      </p:sp>
      <p:sp>
        <p:nvSpPr>
          <p:cNvPr id="5" name="Holder 3">
            <a:extLst>
              <a:ext uri="{FF2B5EF4-FFF2-40B4-BE49-F238E27FC236}">
                <a16:creationId xmlns:a16="http://schemas.microsoft.com/office/drawing/2014/main" id="{11133033-B6EC-50A1-12B9-6185D35E9420}"/>
              </a:ext>
            </a:extLst>
          </p:cNvPr>
          <p:cNvSpPr>
            <a:spLocks noGrp="1"/>
          </p:cNvSpPr>
          <p:nvPr>
            <p:ph type="body" idx="17" hasCustomPrompt="1"/>
          </p:nvPr>
        </p:nvSpPr>
        <p:spPr>
          <a:xfrm>
            <a:off x="1755606" y="662671"/>
            <a:ext cx="6776162" cy="197002"/>
          </a:xfrm>
          <a:prstGeom prst="rect">
            <a:avLst/>
          </a:prstGeom>
        </p:spPr>
        <p:txBody>
          <a:bodyPr lIns="0" tIns="0" rIns="0" bIns="0"/>
          <a:lstStyle>
            <a:lvl1pPr marL="0" indent="0">
              <a:buFont typeface="Arial" panose="020B0604020202020204" pitchFamily="34" charset="0"/>
              <a:buNone/>
              <a:defRPr sz="1200" b="0" i="0">
                <a:solidFill>
                  <a:schemeClr val="bg1"/>
                </a:solidFill>
                <a:latin typeface="Arial" panose="020B0604020202020204" pitchFamily="34" charset="0"/>
                <a:cs typeface="Arial" panose="020B0604020202020204" pitchFamily="34" charset="0"/>
              </a:defRPr>
            </a:lvl1pPr>
          </a:lstStyle>
          <a:p>
            <a:r>
              <a:rPr lang="fr-FR"/>
              <a:t>Le sous-titre de la partie</a:t>
            </a:r>
          </a:p>
        </p:txBody>
      </p:sp>
      <p:pic>
        <p:nvPicPr>
          <p:cNvPr id="28" name="Image 27">
            <a:extLst>
              <a:ext uri="{FF2B5EF4-FFF2-40B4-BE49-F238E27FC236}">
                <a16:creationId xmlns:a16="http://schemas.microsoft.com/office/drawing/2014/main" id="{3028535C-ACE2-AB48-A3F7-2AEE5FFFCD7B}"/>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1742234" y="6371235"/>
            <a:ext cx="449764" cy="256116"/>
          </a:xfrm>
          <a:prstGeom prst="rect">
            <a:avLst/>
          </a:prstGeom>
        </p:spPr>
      </p:pic>
      <p:sp>
        <p:nvSpPr>
          <p:cNvPr id="17" name="Holder 3">
            <a:extLst>
              <a:ext uri="{FF2B5EF4-FFF2-40B4-BE49-F238E27FC236}">
                <a16:creationId xmlns:a16="http://schemas.microsoft.com/office/drawing/2014/main" id="{E62F2404-22F5-F608-7A2D-CAD7C8AB7B40}"/>
              </a:ext>
            </a:extLst>
          </p:cNvPr>
          <p:cNvSpPr>
            <a:spLocks noGrp="1"/>
          </p:cNvSpPr>
          <p:nvPr>
            <p:ph type="body" idx="30" hasCustomPrompt="1"/>
          </p:nvPr>
        </p:nvSpPr>
        <p:spPr>
          <a:xfrm>
            <a:off x="1010909" y="375834"/>
            <a:ext cx="602738" cy="483838"/>
          </a:xfrm>
          <a:prstGeom prst="rect">
            <a:avLst/>
          </a:prstGeom>
        </p:spPr>
        <p:txBody>
          <a:bodyPr lIns="0" tIns="0" rIns="0" bIns="0"/>
          <a:lstStyle>
            <a:lvl1pPr marL="0" indent="0">
              <a:buFont typeface="Arial" panose="020B0604020202020204" pitchFamily="34" charset="0"/>
              <a:buNone/>
              <a:defRPr sz="4000" b="1" i="0">
                <a:solidFill>
                  <a:schemeClr val="bg1"/>
                </a:solidFill>
                <a:latin typeface="Arial" panose="020B0604020202020204" pitchFamily="34" charset="0"/>
                <a:cs typeface="Arial" panose="020B0604020202020204" pitchFamily="34" charset="0"/>
              </a:defRPr>
            </a:lvl1pPr>
          </a:lstStyle>
          <a:p>
            <a:r>
              <a:rPr lang="fr-FR"/>
              <a:t>01</a:t>
            </a:r>
          </a:p>
        </p:txBody>
      </p:sp>
      <p:sp>
        <p:nvSpPr>
          <p:cNvPr id="14" name="Espace réservé du numéro de diapositive 2">
            <a:extLst>
              <a:ext uri="{FF2B5EF4-FFF2-40B4-BE49-F238E27FC236}">
                <a16:creationId xmlns:a16="http://schemas.microsoft.com/office/drawing/2014/main" id="{4971ED6E-CD18-99AF-6B51-6B9F8FFE3AB2}"/>
              </a:ext>
            </a:extLst>
          </p:cNvPr>
          <p:cNvSpPr>
            <a:spLocks noGrp="1"/>
          </p:cNvSpPr>
          <p:nvPr>
            <p:ph type="sldNum" sz="quarter" idx="4"/>
          </p:nvPr>
        </p:nvSpPr>
        <p:spPr>
          <a:xfrm>
            <a:off x="11659105" y="6314218"/>
            <a:ext cx="449765" cy="365125"/>
          </a:xfrm>
          <a:prstGeom prst="rect">
            <a:avLst/>
          </a:prstGeom>
        </p:spPr>
        <p:txBody>
          <a:bodyPr vert="horz" lIns="91440" tIns="45720" rIns="91440" bIns="45720" rtlCol="0" anchor="ctr"/>
          <a:lstStyle>
            <a:lvl1pPr algn="r">
              <a:defRPr sz="1000" b="1">
                <a:solidFill>
                  <a:srgbClr val="212950"/>
                </a:solidFill>
                <a:latin typeface="Arial" panose="020B0604020202020204" pitchFamily="34" charset="0"/>
                <a:cs typeface="Arial" panose="020B0604020202020204" pitchFamily="34" charset="0"/>
              </a:defRPr>
            </a:lvl1pPr>
          </a:lstStyle>
          <a:p>
            <a:fld id="{6175C4A9-563C-D943-841B-F8A44946A7C2}" type="slidenum">
              <a:rPr lang="fr-FR" smtClean="0"/>
              <a:pPr/>
              <a:t>‹N°›</a:t>
            </a:fld>
            <a:endParaRPr lang="fr-FR"/>
          </a:p>
        </p:txBody>
      </p:sp>
      <p:sp>
        <p:nvSpPr>
          <p:cNvPr id="8" name="Espace réservé du texte 13">
            <a:extLst>
              <a:ext uri="{FF2B5EF4-FFF2-40B4-BE49-F238E27FC236}">
                <a16:creationId xmlns:a16="http://schemas.microsoft.com/office/drawing/2014/main" id="{255D92CA-5A33-DC3B-86DF-850BF90F892D}"/>
              </a:ext>
            </a:extLst>
          </p:cNvPr>
          <p:cNvSpPr>
            <a:spLocks noGrp="1"/>
          </p:cNvSpPr>
          <p:nvPr>
            <p:ph type="body" sz="quarter" idx="31" hasCustomPrompt="1"/>
          </p:nvPr>
        </p:nvSpPr>
        <p:spPr>
          <a:xfrm>
            <a:off x="1038310" y="2057404"/>
            <a:ext cx="5057689" cy="3541533"/>
          </a:xfrm>
        </p:spPr>
        <p:txBody>
          <a:bodyPr/>
          <a:lstStyle>
            <a:lvl1pPr>
              <a:spcAft>
                <a:spcPts val="1800"/>
              </a:spcAft>
              <a:defRPr cap="all" baseline="0">
                <a:solidFill>
                  <a:srgbClr val="2B2F63"/>
                </a:solidFill>
              </a:defRPr>
            </a:lvl1pPr>
            <a:lvl3pPr marL="357188" indent="0">
              <a:tabLst/>
              <a:defRPr/>
            </a:lvl3pPr>
            <a:lvl4pPr marL="357188" indent="0">
              <a:tabLst/>
              <a:defRPr/>
            </a:lvl4pPr>
            <a:lvl5pPr marL="536575" indent="-168275">
              <a:tabLst/>
              <a:defRPr b="0"/>
            </a:lvl5pPr>
            <a:lvl7pPr marL="714375" indent="-177800">
              <a:buFont typeface="Police système Courant"/>
              <a:buChar char="&gt;"/>
              <a:tabLst/>
              <a:defRPr/>
            </a:lvl7pPr>
            <a:lvl8pPr marL="3200400" indent="0">
              <a:buNone/>
              <a:defRPr/>
            </a:lvl8pPr>
          </a:lstStyle>
          <a:p>
            <a:pPr lvl="0"/>
            <a:r>
              <a:rPr lang="fr-FR"/>
              <a:t>TITRE,                                             NIVEAU 1</a:t>
            </a:r>
          </a:p>
          <a:p>
            <a:pPr lvl="1"/>
            <a:r>
              <a:rPr lang="fr-FR"/>
              <a:t>Intertitre, niveau 2</a:t>
            </a:r>
          </a:p>
          <a:p>
            <a:pPr lvl="2"/>
            <a:r>
              <a:rPr lang="fr-FR"/>
              <a:t>Introduction, chapeau ou texte en exergue, NIVEAU 3</a:t>
            </a:r>
          </a:p>
          <a:p>
            <a:pPr lvl="3"/>
            <a:r>
              <a:rPr lang="fr-FR"/>
              <a:t>Texte courant, NIVEAU 4</a:t>
            </a:r>
          </a:p>
          <a:p>
            <a:pPr lvl="4"/>
            <a:r>
              <a:rPr lang="fr-FR"/>
              <a:t>Liste à puces, niveau 1</a:t>
            </a:r>
          </a:p>
          <a:p>
            <a:pPr lvl="6"/>
            <a:r>
              <a:rPr lang="fr-FR"/>
              <a:t>Liste à puces, niveau 2</a:t>
            </a:r>
          </a:p>
        </p:txBody>
      </p:sp>
      <p:sp>
        <p:nvSpPr>
          <p:cNvPr id="3" name="Holder 3">
            <a:extLst>
              <a:ext uri="{FF2B5EF4-FFF2-40B4-BE49-F238E27FC236}">
                <a16:creationId xmlns:a16="http://schemas.microsoft.com/office/drawing/2014/main" id="{1A517BCC-D3F2-31BF-E4D6-2755D214644B}"/>
              </a:ext>
            </a:extLst>
          </p:cNvPr>
          <p:cNvSpPr>
            <a:spLocks noGrp="1"/>
          </p:cNvSpPr>
          <p:nvPr>
            <p:ph type="body" idx="21" hasCustomPrompt="1"/>
          </p:nvPr>
        </p:nvSpPr>
        <p:spPr>
          <a:xfrm>
            <a:off x="1612876" y="1366591"/>
            <a:ext cx="9729543" cy="276984"/>
          </a:xfrm>
          <a:prstGeom prst="rect">
            <a:avLst/>
          </a:prstGeom>
        </p:spPr>
        <p:txBody>
          <a:bodyPr lIns="0" tIns="0" rIns="0" bIns="0"/>
          <a:lstStyle>
            <a:lvl1pPr marL="0" indent="0">
              <a:buFont typeface="Arial" panose="020B0604020202020204" pitchFamily="34" charset="0"/>
              <a:buNone/>
              <a:defRPr sz="2000" b="1" i="0" cap="all" baseline="0">
                <a:solidFill>
                  <a:schemeClr val="accent3"/>
                </a:solidFill>
                <a:latin typeface="Arial" panose="020B0604020202020204" pitchFamily="34" charset="0"/>
                <a:cs typeface="Arial" panose="020B0604020202020204" pitchFamily="34" charset="0"/>
              </a:defRPr>
            </a:lvl1pPr>
          </a:lstStyle>
          <a:p>
            <a:r>
              <a:rPr lang="fr-FR"/>
              <a:t>TITRE DE LA DIAPOSITIVE</a:t>
            </a:r>
          </a:p>
        </p:txBody>
      </p:sp>
      <p:cxnSp>
        <p:nvCxnSpPr>
          <p:cNvPr id="6" name="Connecteur droit 5">
            <a:extLst>
              <a:ext uri="{FF2B5EF4-FFF2-40B4-BE49-F238E27FC236}">
                <a16:creationId xmlns:a16="http://schemas.microsoft.com/office/drawing/2014/main" id="{7D8144CD-0AD5-3ED1-CFCB-21B5750B1B00}"/>
              </a:ext>
            </a:extLst>
          </p:cNvPr>
          <p:cNvCxnSpPr>
            <a:cxnSpLocks/>
          </p:cNvCxnSpPr>
          <p:nvPr userDrawn="1"/>
        </p:nvCxnSpPr>
        <p:spPr>
          <a:xfrm>
            <a:off x="1210234" y="1505083"/>
            <a:ext cx="221001" cy="0"/>
          </a:xfrm>
          <a:prstGeom prst="line">
            <a:avLst/>
          </a:prstGeom>
          <a:ln w="76200" cap="rnd">
            <a:solidFill>
              <a:schemeClr val="accent3"/>
            </a:solidFill>
          </a:ln>
        </p:spPr>
        <p:style>
          <a:lnRef idx="2">
            <a:schemeClr val="accent2"/>
          </a:lnRef>
          <a:fillRef idx="0">
            <a:schemeClr val="accent2"/>
          </a:fillRef>
          <a:effectRef idx="1">
            <a:schemeClr val="accent2"/>
          </a:effectRef>
          <a:fontRef idx="minor">
            <a:schemeClr val="tx1"/>
          </a:fontRef>
        </p:style>
      </p:cxnSp>
      <p:sp>
        <p:nvSpPr>
          <p:cNvPr id="15" name="Espace réservé du texte 13">
            <a:extLst>
              <a:ext uri="{FF2B5EF4-FFF2-40B4-BE49-F238E27FC236}">
                <a16:creationId xmlns:a16="http://schemas.microsoft.com/office/drawing/2014/main" id="{B8BC8168-C74D-ECC1-3B1D-6161C774129D}"/>
              </a:ext>
            </a:extLst>
          </p:cNvPr>
          <p:cNvSpPr>
            <a:spLocks noGrp="1"/>
          </p:cNvSpPr>
          <p:nvPr>
            <p:ph type="body" sz="quarter" idx="47" hasCustomPrompt="1"/>
          </p:nvPr>
        </p:nvSpPr>
        <p:spPr>
          <a:xfrm>
            <a:off x="6477647" y="2057404"/>
            <a:ext cx="5057689" cy="3541533"/>
          </a:xfrm>
        </p:spPr>
        <p:txBody>
          <a:bodyPr/>
          <a:lstStyle>
            <a:lvl1pPr>
              <a:spcAft>
                <a:spcPts val="1800"/>
              </a:spcAft>
              <a:defRPr cap="all" baseline="0">
                <a:solidFill>
                  <a:srgbClr val="2B2F63"/>
                </a:solidFill>
              </a:defRPr>
            </a:lvl1pPr>
            <a:lvl3pPr marL="357188" indent="0">
              <a:tabLst/>
              <a:defRPr/>
            </a:lvl3pPr>
            <a:lvl4pPr marL="357188" indent="0">
              <a:tabLst/>
              <a:defRPr/>
            </a:lvl4pPr>
            <a:lvl5pPr marL="536575" indent="-168275">
              <a:tabLst/>
              <a:defRPr b="0"/>
            </a:lvl5pPr>
            <a:lvl7pPr marL="714375" indent="-177800">
              <a:buFont typeface="Police système Courant"/>
              <a:buChar char="&gt;"/>
              <a:tabLst/>
              <a:defRPr/>
            </a:lvl7pPr>
            <a:lvl8pPr marL="3200400" indent="0">
              <a:buNone/>
              <a:defRPr/>
            </a:lvl8pPr>
          </a:lstStyle>
          <a:p>
            <a:pPr lvl="0"/>
            <a:r>
              <a:rPr lang="fr-FR"/>
              <a:t>TITRE,                                             NIVEAU 1</a:t>
            </a:r>
          </a:p>
          <a:p>
            <a:pPr lvl="1"/>
            <a:r>
              <a:rPr lang="fr-FR"/>
              <a:t>Intertitre, niveau 2</a:t>
            </a:r>
          </a:p>
          <a:p>
            <a:pPr lvl="2"/>
            <a:r>
              <a:rPr lang="fr-FR"/>
              <a:t>Introduction, chapeau ou texte en exergue, NIVEAU 3</a:t>
            </a:r>
          </a:p>
          <a:p>
            <a:pPr lvl="3"/>
            <a:r>
              <a:rPr lang="fr-FR"/>
              <a:t>Texte courant, NIVEAU 4</a:t>
            </a:r>
          </a:p>
          <a:p>
            <a:pPr lvl="4"/>
            <a:r>
              <a:rPr lang="fr-FR"/>
              <a:t>Liste à puces, niveau 1</a:t>
            </a:r>
          </a:p>
          <a:p>
            <a:pPr lvl="6"/>
            <a:r>
              <a:rPr lang="fr-FR"/>
              <a:t>Liste à puces, niveau 2</a:t>
            </a:r>
          </a:p>
        </p:txBody>
      </p:sp>
    </p:spTree>
    <p:extLst>
      <p:ext uri="{BB962C8B-B14F-4D97-AF65-F5344CB8AC3E}">
        <p14:creationId xmlns:p14="http://schemas.microsoft.com/office/powerpoint/2010/main" val="425244162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1_Titre + 1 colonne">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67C7B856-919A-E71E-DA29-8B6F7991CE1D}"/>
              </a:ext>
            </a:extLst>
          </p:cNvPr>
          <p:cNvPicPr>
            <a:picLocks/>
          </p:cNvPicPr>
          <p:nvPr userDrawn="1"/>
        </p:nvPicPr>
        <p:blipFill>
          <a:blip r:embed="rId2" cstate="hqprint">
            <a:extLst>
              <a:ext uri="{28A0092B-C50C-407E-A947-70E740481C1C}">
                <a14:useLocalDpi xmlns:a14="http://schemas.microsoft.com/office/drawing/2010/main"/>
              </a:ext>
            </a:extLst>
          </a:blip>
          <a:srcRect/>
          <a:stretch/>
        </p:blipFill>
        <p:spPr>
          <a:xfrm>
            <a:off x="273928" y="253755"/>
            <a:ext cx="6091200" cy="6390000"/>
          </a:xfrm>
          <a:prstGeom prst="roundRect">
            <a:avLst>
              <a:gd name="adj" fmla="val 7119"/>
            </a:avLst>
          </a:prstGeom>
        </p:spPr>
      </p:pic>
      <p:sp>
        <p:nvSpPr>
          <p:cNvPr id="7" name="Rectangle : coins arrondis 6">
            <a:extLst>
              <a:ext uri="{FF2B5EF4-FFF2-40B4-BE49-F238E27FC236}">
                <a16:creationId xmlns:a16="http://schemas.microsoft.com/office/drawing/2014/main" id="{473913F6-6056-3DB0-1FEF-9D159AB49E81}"/>
              </a:ext>
            </a:extLst>
          </p:cNvPr>
          <p:cNvSpPr/>
          <p:nvPr userDrawn="1"/>
        </p:nvSpPr>
        <p:spPr>
          <a:xfrm>
            <a:off x="273928" y="293217"/>
            <a:ext cx="6090853" cy="6350538"/>
          </a:xfrm>
          <a:prstGeom prst="roundRect">
            <a:avLst>
              <a:gd name="adj" fmla="val 6878"/>
            </a:avLst>
          </a:prstGeom>
          <a:gradFill>
            <a:gsLst>
              <a:gs pos="0">
                <a:schemeClr val="tx1">
                  <a:alpha val="0"/>
                </a:schemeClr>
              </a:gs>
              <a:gs pos="100000">
                <a:schemeClr val="tx1">
                  <a:alpha val="77511"/>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6" name="Image 25">
            <a:extLst>
              <a:ext uri="{FF2B5EF4-FFF2-40B4-BE49-F238E27FC236}">
                <a16:creationId xmlns:a16="http://schemas.microsoft.com/office/drawing/2014/main" id="{9CE413D4-BCB8-6E43-410E-C600C154C7E7}"/>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 y="230649"/>
            <a:ext cx="12191999" cy="774296"/>
          </a:xfrm>
          <a:prstGeom prst="rect">
            <a:avLst/>
          </a:prstGeom>
        </p:spPr>
      </p:pic>
      <p:pic>
        <p:nvPicPr>
          <p:cNvPr id="31" name="Image 30">
            <a:extLst>
              <a:ext uri="{FF2B5EF4-FFF2-40B4-BE49-F238E27FC236}">
                <a16:creationId xmlns:a16="http://schemas.microsoft.com/office/drawing/2014/main" id="{EAB396BA-CD0E-5B89-A116-36FB0AF90C0E}"/>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224863" y="492780"/>
            <a:ext cx="365606" cy="256565"/>
          </a:xfrm>
          <a:prstGeom prst="rect">
            <a:avLst/>
          </a:prstGeom>
        </p:spPr>
      </p:pic>
      <p:sp>
        <p:nvSpPr>
          <p:cNvPr id="4" name="Holder 3">
            <a:extLst>
              <a:ext uri="{FF2B5EF4-FFF2-40B4-BE49-F238E27FC236}">
                <a16:creationId xmlns:a16="http://schemas.microsoft.com/office/drawing/2014/main" id="{4C15CDDE-2F9F-33B8-D2A2-D44E08A18A23}"/>
              </a:ext>
            </a:extLst>
          </p:cNvPr>
          <p:cNvSpPr>
            <a:spLocks noGrp="1"/>
          </p:cNvSpPr>
          <p:nvPr>
            <p:ph type="body" idx="16" hasCustomPrompt="1"/>
          </p:nvPr>
        </p:nvSpPr>
        <p:spPr>
          <a:xfrm>
            <a:off x="1755606" y="407177"/>
            <a:ext cx="6776162" cy="197002"/>
          </a:xfrm>
          <a:prstGeom prst="rect">
            <a:avLst/>
          </a:prstGeom>
        </p:spPr>
        <p:txBody>
          <a:bodyPr lIns="0" tIns="0" rIns="0" bIns="0"/>
          <a:lstStyle>
            <a:lvl1pPr marL="0" indent="0">
              <a:buFont typeface="Arial" panose="020B0604020202020204" pitchFamily="34" charset="0"/>
              <a:buNone/>
              <a:defRPr sz="1200" b="1" i="0">
                <a:solidFill>
                  <a:schemeClr val="bg1"/>
                </a:solidFill>
                <a:latin typeface="Arial" panose="020B0604020202020204" pitchFamily="34" charset="0"/>
                <a:cs typeface="Arial" panose="020B0604020202020204" pitchFamily="34" charset="0"/>
              </a:defRPr>
            </a:lvl1pPr>
          </a:lstStyle>
          <a:p>
            <a:r>
              <a:rPr lang="fr-FR"/>
              <a:t>Le titre de la partie</a:t>
            </a:r>
          </a:p>
        </p:txBody>
      </p:sp>
      <p:sp>
        <p:nvSpPr>
          <p:cNvPr id="5" name="Holder 3">
            <a:extLst>
              <a:ext uri="{FF2B5EF4-FFF2-40B4-BE49-F238E27FC236}">
                <a16:creationId xmlns:a16="http://schemas.microsoft.com/office/drawing/2014/main" id="{11133033-B6EC-50A1-12B9-6185D35E9420}"/>
              </a:ext>
            </a:extLst>
          </p:cNvPr>
          <p:cNvSpPr>
            <a:spLocks noGrp="1"/>
          </p:cNvSpPr>
          <p:nvPr>
            <p:ph type="body" idx="17" hasCustomPrompt="1"/>
          </p:nvPr>
        </p:nvSpPr>
        <p:spPr>
          <a:xfrm>
            <a:off x="1755606" y="662671"/>
            <a:ext cx="6776162" cy="197002"/>
          </a:xfrm>
          <a:prstGeom prst="rect">
            <a:avLst/>
          </a:prstGeom>
        </p:spPr>
        <p:txBody>
          <a:bodyPr lIns="0" tIns="0" rIns="0" bIns="0"/>
          <a:lstStyle>
            <a:lvl1pPr marL="0" indent="0">
              <a:buFont typeface="Arial" panose="020B0604020202020204" pitchFamily="34" charset="0"/>
              <a:buNone/>
              <a:defRPr sz="1200" b="0" i="0">
                <a:solidFill>
                  <a:schemeClr val="bg1"/>
                </a:solidFill>
                <a:latin typeface="Arial" panose="020B0604020202020204" pitchFamily="34" charset="0"/>
                <a:cs typeface="Arial" panose="020B0604020202020204" pitchFamily="34" charset="0"/>
              </a:defRPr>
            </a:lvl1pPr>
          </a:lstStyle>
          <a:p>
            <a:r>
              <a:rPr lang="fr-FR"/>
              <a:t>Le sous-titre de la partie</a:t>
            </a:r>
          </a:p>
        </p:txBody>
      </p:sp>
      <p:pic>
        <p:nvPicPr>
          <p:cNvPr id="28" name="Image 27">
            <a:extLst>
              <a:ext uri="{FF2B5EF4-FFF2-40B4-BE49-F238E27FC236}">
                <a16:creationId xmlns:a16="http://schemas.microsoft.com/office/drawing/2014/main" id="{3028535C-ACE2-AB48-A3F7-2AEE5FFFCD7B}"/>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1742234" y="6371235"/>
            <a:ext cx="449764" cy="256116"/>
          </a:xfrm>
          <a:prstGeom prst="rect">
            <a:avLst/>
          </a:prstGeom>
        </p:spPr>
      </p:pic>
      <p:sp>
        <p:nvSpPr>
          <p:cNvPr id="17" name="Holder 3">
            <a:extLst>
              <a:ext uri="{FF2B5EF4-FFF2-40B4-BE49-F238E27FC236}">
                <a16:creationId xmlns:a16="http://schemas.microsoft.com/office/drawing/2014/main" id="{E62F2404-22F5-F608-7A2D-CAD7C8AB7B40}"/>
              </a:ext>
            </a:extLst>
          </p:cNvPr>
          <p:cNvSpPr>
            <a:spLocks noGrp="1"/>
          </p:cNvSpPr>
          <p:nvPr>
            <p:ph type="body" idx="30" hasCustomPrompt="1"/>
          </p:nvPr>
        </p:nvSpPr>
        <p:spPr>
          <a:xfrm>
            <a:off x="1010909" y="375834"/>
            <a:ext cx="602738" cy="483838"/>
          </a:xfrm>
          <a:prstGeom prst="rect">
            <a:avLst/>
          </a:prstGeom>
        </p:spPr>
        <p:txBody>
          <a:bodyPr lIns="0" tIns="0" rIns="0" bIns="0"/>
          <a:lstStyle>
            <a:lvl1pPr marL="0" indent="0">
              <a:buFont typeface="Arial" panose="020B0604020202020204" pitchFamily="34" charset="0"/>
              <a:buNone/>
              <a:defRPr sz="4000" b="1" i="0">
                <a:solidFill>
                  <a:schemeClr val="bg1"/>
                </a:solidFill>
                <a:latin typeface="Arial" panose="020B0604020202020204" pitchFamily="34" charset="0"/>
                <a:cs typeface="Arial" panose="020B0604020202020204" pitchFamily="34" charset="0"/>
              </a:defRPr>
            </a:lvl1pPr>
          </a:lstStyle>
          <a:p>
            <a:r>
              <a:rPr lang="fr-FR"/>
              <a:t>01</a:t>
            </a:r>
          </a:p>
        </p:txBody>
      </p:sp>
      <p:sp>
        <p:nvSpPr>
          <p:cNvPr id="14" name="Espace réservé du numéro de diapositive 2">
            <a:extLst>
              <a:ext uri="{FF2B5EF4-FFF2-40B4-BE49-F238E27FC236}">
                <a16:creationId xmlns:a16="http://schemas.microsoft.com/office/drawing/2014/main" id="{4971ED6E-CD18-99AF-6B51-6B9F8FFE3AB2}"/>
              </a:ext>
            </a:extLst>
          </p:cNvPr>
          <p:cNvSpPr>
            <a:spLocks noGrp="1"/>
          </p:cNvSpPr>
          <p:nvPr>
            <p:ph type="sldNum" sz="quarter" idx="4"/>
          </p:nvPr>
        </p:nvSpPr>
        <p:spPr>
          <a:xfrm>
            <a:off x="11659105" y="6314218"/>
            <a:ext cx="449765" cy="365125"/>
          </a:xfrm>
          <a:prstGeom prst="rect">
            <a:avLst/>
          </a:prstGeom>
        </p:spPr>
        <p:txBody>
          <a:bodyPr vert="horz" lIns="91440" tIns="45720" rIns="91440" bIns="45720" rtlCol="0" anchor="ctr"/>
          <a:lstStyle>
            <a:lvl1pPr algn="r">
              <a:defRPr sz="1000" b="1">
                <a:solidFill>
                  <a:srgbClr val="212950"/>
                </a:solidFill>
                <a:latin typeface="Arial" panose="020B0604020202020204" pitchFamily="34" charset="0"/>
                <a:cs typeface="Arial" panose="020B0604020202020204" pitchFamily="34" charset="0"/>
              </a:defRPr>
            </a:lvl1pPr>
          </a:lstStyle>
          <a:p>
            <a:fld id="{6175C4A9-563C-D943-841B-F8A44946A7C2}" type="slidenum">
              <a:rPr lang="fr-FR" smtClean="0"/>
              <a:pPr/>
              <a:t>‹N°›</a:t>
            </a:fld>
            <a:endParaRPr lang="fr-FR"/>
          </a:p>
        </p:txBody>
      </p:sp>
      <p:sp>
        <p:nvSpPr>
          <p:cNvPr id="3" name="Holder 3">
            <a:extLst>
              <a:ext uri="{FF2B5EF4-FFF2-40B4-BE49-F238E27FC236}">
                <a16:creationId xmlns:a16="http://schemas.microsoft.com/office/drawing/2014/main" id="{1A517BCC-D3F2-31BF-E4D6-2755D214644B}"/>
              </a:ext>
            </a:extLst>
          </p:cNvPr>
          <p:cNvSpPr>
            <a:spLocks noGrp="1"/>
          </p:cNvSpPr>
          <p:nvPr>
            <p:ph type="body" idx="21" hasCustomPrompt="1"/>
          </p:nvPr>
        </p:nvSpPr>
        <p:spPr>
          <a:xfrm>
            <a:off x="1612876" y="1366591"/>
            <a:ext cx="9729543" cy="276984"/>
          </a:xfrm>
          <a:prstGeom prst="rect">
            <a:avLst/>
          </a:prstGeom>
        </p:spPr>
        <p:txBody>
          <a:bodyPr lIns="0" tIns="0" rIns="0" bIns="0"/>
          <a:lstStyle>
            <a:lvl1pPr marL="0" indent="0">
              <a:buFont typeface="Arial" panose="020B0604020202020204" pitchFamily="34" charset="0"/>
              <a:buNone/>
              <a:defRPr sz="2000" b="1" i="0" cap="all" baseline="0">
                <a:solidFill>
                  <a:schemeClr val="accent3"/>
                </a:solidFill>
                <a:latin typeface="Arial" panose="020B0604020202020204" pitchFamily="34" charset="0"/>
                <a:cs typeface="Arial" panose="020B0604020202020204" pitchFamily="34" charset="0"/>
              </a:defRPr>
            </a:lvl1pPr>
          </a:lstStyle>
          <a:p>
            <a:r>
              <a:rPr lang="fr-FR"/>
              <a:t>TITRE DE LA DIAPOSITIVE</a:t>
            </a:r>
          </a:p>
        </p:txBody>
      </p:sp>
      <p:sp>
        <p:nvSpPr>
          <p:cNvPr id="9" name="Espace réservé du texte 13">
            <a:extLst>
              <a:ext uri="{FF2B5EF4-FFF2-40B4-BE49-F238E27FC236}">
                <a16:creationId xmlns:a16="http://schemas.microsoft.com/office/drawing/2014/main" id="{0592A39D-F799-8C22-8323-5CF6EFD22BF5}"/>
              </a:ext>
            </a:extLst>
          </p:cNvPr>
          <p:cNvSpPr>
            <a:spLocks noGrp="1"/>
          </p:cNvSpPr>
          <p:nvPr>
            <p:ph type="body" sz="quarter" idx="31" hasCustomPrompt="1"/>
          </p:nvPr>
        </p:nvSpPr>
        <p:spPr>
          <a:xfrm>
            <a:off x="1010909" y="2446973"/>
            <a:ext cx="4530282" cy="3541533"/>
          </a:xfrm>
        </p:spPr>
        <p:txBody>
          <a:bodyPr/>
          <a:lstStyle>
            <a:lvl1pPr>
              <a:spcAft>
                <a:spcPts val="1800"/>
              </a:spcAft>
              <a:defRPr cap="all" baseline="0">
                <a:solidFill>
                  <a:srgbClr val="2B2F63"/>
                </a:solidFill>
              </a:defRPr>
            </a:lvl1pPr>
            <a:lvl3pPr marL="357188" indent="0">
              <a:tabLst/>
              <a:defRPr/>
            </a:lvl3pPr>
            <a:lvl4pPr marL="357188" indent="0">
              <a:tabLst/>
              <a:defRPr/>
            </a:lvl4pPr>
            <a:lvl5pPr marL="536575" indent="-168275">
              <a:tabLst/>
              <a:defRPr b="0"/>
            </a:lvl5pPr>
            <a:lvl7pPr marL="714375" indent="-177800">
              <a:buFont typeface="Police système Courant"/>
              <a:buChar char="&gt;"/>
              <a:tabLst/>
              <a:defRPr/>
            </a:lvl7pPr>
            <a:lvl8pPr marL="3200400" indent="0">
              <a:buNone/>
              <a:defRPr/>
            </a:lvl8pPr>
          </a:lstStyle>
          <a:p>
            <a:pPr lvl="1"/>
            <a:r>
              <a:rPr lang="fr-FR"/>
              <a:t>Intertitre, niveau 2</a:t>
            </a:r>
          </a:p>
          <a:p>
            <a:pPr lvl="4"/>
            <a:r>
              <a:rPr lang="fr-FR"/>
              <a:t>Liste à puces, niveau 1</a:t>
            </a:r>
          </a:p>
          <a:p>
            <a:pPr lvl="6"/>
            <a:r>
              <a:rPr lang="fr-FR"/>
              <a:t>Liste à puces, niveau 2</a:t>
            </a:r>
          </a:p>
        </p:txBody>
      </p:sp>
    </p:spTree>
    <p:extLst>
      <p:ext uri="{BB962C8B-B14F-4D97-AF65-F5344CB8AC3E}">
        <p14:creationId xmlns:p14="http://schemas.microsoft.com/office/powerpoint/2010/main" val="180793156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2 SOMMAIRE">
    <p:spTree>
      <p:nvGrpSpPr>
        <p:cNvPr id="1" name=""/>
        <p:cNvGrpSpPr/>
        <p:nvPr/>
      </p:nvGrpSpPr>
      <p:grpSpPr>
        <a:xfrm>
          <a:off x="0" y="0"/>
          <a:ext cx="0" cy="0"/>
          <a:chOff x="0" y="0"/>
          <a:chExt cx="0" cy="0"/>
        </a:xfrm>
      </p:grpSpPr>
    </p:spTree>
    <p:extLst>
      <p:ext uri="{BB962C8B-B14F-4D97-AF65-F5344CB8AC3E}">
        <p14:creationId xmlns:p14="http://schemas.microsoft.com/office/powerpoint/2010/main" val="1738551416"/>
      </p:ext>
    </p:extLst>
  </p:cSld>
  <p:clrMapOvr>
    <a:masterClrMapping/>
  </p:clrMapOvr>
  <p:transition>
    <p:fad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itre du document 1">
    <p:spTree>
      <p:nvGrpSpPr>
        <p:cNvPr id="1" name=""/>
        <p:cNvGrpSpPr/>
        <p:nvPr/>
      </p:nvGrpSpPr>
      <p:grpSpPr>
        <a:xfrm>
          <a:off x="0" y="0"/>
          <a:ext cx="0" cy="0"/>
          <a:chOff x="0" y="0"/>
          <a:chExt cx="0" cy="0"/>
        </a:xfrm>
      </p:grpSpPr>
      <p:pic>
        <p:nvPicPr>
          <p:cNvPr id="35" name="Image 34">
            <a:extLst>
              <a:ext uri="{FF2B5EF4-FFF2-40B4-BE49-F238E27FC236}">
                <a16:creationId xmlns:a16="http://schemas.microsoft.com/office/drawing/2014/main" id="{88158F89-1202-2FBF-1E82-6F7C74825063}"/>
              </a:ext>
            </a:extLst>
          </p:cNvPr>
          <p:cNvPicPr>
            <a:picLocks noChangeAspect="1"/>
          </p:cNvPicPr>
          <p:nvPr userDrawn="1"/>
        </p:nvPicPr>
        <p:blipFill>
          <a:blip r:embed="rId2"/>
          <a:stretch>
            <a:fillRect/>
          </a:stretch>
        </p:blipFill>
        <p:spPr>
          <a:xfrm>
            <a:off x="-1900711" y="-1"/>
            <a:ext cx="14341450" cy="5646945"/>
          </a:xfrm>
          <a:prstGeom prst="rect">
            <a:avLst/>
          </a:prstGeom>
        </p:spPr>
      </p:pic>
      <p:pic>
        <p:nvPicPr>
          <p:cNvPr id="37" name="Image 36">
            <a:extLst>
              <a:ext uri="{FF2B5EF4-FFF2-40B4-BE49-F238E27FC236}">
                <a16:creationId xmlns:a16="http://schemas.microsoft.com/office/drawing/2014/main" id="{E35C57DA-696D-EF6B-42D7-86E5697DA8E4}"/>
              </a:ext>
            </a:extLst>
          </p:cNvPr>
          <p:cNvPicPr>
            <a:picLocks noChangeAspect="1"/>
          </p:cNvPicPr>
          <p:nvPr userDrawn="1"/>
        </p:nvPicPr>
        <p:blipFill>
          <a:blip r:embed="rId3"/>
          <a:stretch>
            <a:fillRect/>
          </a:stretch>
        </p:blipFill>
        <p:spPr>
          <a:xfrm>
            <a:off x="5048977" y="5876707"/>
            <a:ext cx="3035300" cy="3048000"/>
          </a:xfrm>
          <a:prstGeom prst="rect">
            <a:avLst/>
          </a:prstGeom>
        </p:spPr>
      </p:pic>
      <p:pic>
        <p:nvPicPr>
          <p:cNvPr id="43" name="Image 42">
            <a:extLst>
              <a:ext uri="{FF2B5EF4-FFF2-40B4-BE49-F238E27FC236}">
                <a16:creationId xmlns:a16="http://schemas.microsoft.com/office/drawing/2014/main" id="{28F5B387-391A-E3D2-5659-7FD61FACBFC1}"/>
              </a:ext>
            </a:extLst>
          </p:cNvPr>
          <p:cNvPicPr>
            <a:picLocks noChangeAspect="1"/>
          </p:cNvPicPr>
          <p:nvPr userDrawn="1"/>
        </p:nvPicPr>
        <p:blipFill>
          <a:blip r:embed="rId4"/>
          <a:stretch>
            <a:fillRect/>
          </a:stretch>
        </p:blipFill>
        <p:spPr>
          <a:xfrm>
            <a:off x="9669111" y="-2566999"/>
            <a:ext cx="2209800" cy="3797300"/>
          </a:xfrm>
          <a:prstGeom prst="rect">
            <a:avLst/>
          </a:prstGeom>
        </p:spPr>
      </p:pic>
    </p:spTree>
    <p:extLst>
      <p:ext uri="{BB962C8B-B14F-4D97-AF65-F5344CB8AC3E}">
        <p14:creationId xmlns:p14="http://schemas.microsoft.com/office/powerpoint/2010/main" val="337042307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itre du document 2">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3D5A33AA-3EBD-029E-8D19-065641DC3A7D}"/>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4" name="Espace réservé de la date 2">
            <a:extLst>
              <a:ext uri="{FF2B5EF4-FFF2-40B4-BE49-F238E27FC236}">
                <a16:creationId xmlns:a16="http://schemas.microsoft.com/office/drawing/2014/main" id="{F291F5A4-E85E-D40A-A96C-6E91B2F4E3FC}"/>
              </a:ext>
            </a:extLst>
          </p:cNvPr>
          <p:cNvSpPr>
            <a:spLocks noGrp="1"/>
          </p:cNvSpPr>
          <p:nvPr>
            <p:ph type="dt" sz="half" idx="20"/>
          </p:nvPr>
        </p:nvSpPr>
        <p:spPr>
          <a:xfrm>
            <a:off x="10216176" y="6442028"/>
            <a:ext cx="1347355" cy="142469"/>
          </a:xfrm>
        </p:spPr>
        <p:txBody>
          <a:bodyPr/>
          <a:lstStyle>
            <a:lvl1pPr algn="ctr">
              <a:defRPr sz="800" b="1">
                <a:solidFill>
                  <a:schemeClr val="bg1"/>
                </a:solidFill>
              </a:defRPr>
            </a:lvl1pPr>
          </a:lstStyle>
          <a:p>
            <a:fld id="{D65454CA-676C-E145-9576-6A8866DA88D3}" type="slidenum">
              <a:rPr lang="fr-FR" smtClean="0"/>
              <a:pPr/>
              <a:t>‹N°›</a:t>
            </a:fld>
            <a:endParaRPr lang="fr-FR"/>
          </a:p>
        </p:txBody>
      </p:sp>
    </p:spTree>
    <p:extLst>
      <p:ext uri="{BB962C8B-B14F-4D97-AF65-F5344CB8AC3E}">
        <p14:creationId xmlns:p14="http://schemas.microsoft.com/office/powerpoint/2010/main" val="67057174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1_Titre du document 2">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D22063EF-4A6D-668B-97B1-2BB7D521F73E}"/>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5" name="Espace réservé de la date 2">
            <a:extLst>
              <a:ext uri="{FF2B5EF4-FFF2-40B4-BE49-F238E27FC236}">
                <a16:creationId xmlns:a16="http://schemas.microsoft.com/office/drawing/2014/main" id="{90689133-3C50-A9F1-DC03-32992C96AED5}"/>
              </a:ext>
            </a:extLst>
          </p:cNvPr>
          <p:cNvSpPr>
            <a:spLocks noGrp="1"/>
          </p:cNvSpPr>
          <p:nvPr>
            <p:ph type="dt" sz="half" idx="20"/>
          </p:nvPr>
        </p:nvSpPr>
        <p:spPr>
          <a:xfrm>
            <a:off x="10216176" y="6442028"/>
            <a:ext cx="1347355" cy="142469"/>
          </a:xfrm>
        </p:spPr>
        <p:txBody>
          <a:bodyPr/>
          <a:lstStyle>
            <a:lvl1pPr algn="ctr">
              <a:defRPr sz="800" b="1">
                <a:solidFill>
                  <a:schemeClr val="bg1"/>
                </a:solidFill>
              </a:defRPr>
            </a:lvl1pPr>
          </a:lstStyle>
          <a:p>
            <a:fld id="{D65454CA-676C-E145-9576-6A8866DA88D3}" type="slidenum">
              <a:rPr lang="fr-FR" smtClean="0"/>
              <a:pPr/>
              <a:t>‹N°›</a:t>
            </a:fld>
            <a:endParaRPr lang="fr-FR"/>
          </a:p>
        </p:txBody>
      </p:sp>
    </p:spTree>
    <p:extLst>
      <p:ext uri="{BB962C8B-B14F-4D97-AF65-F5344CB8AC3E}">
        <p14:creationId xmlns:p14="http://schemas.microsoft.com/office/powerpoint/2010/main" val="115488224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2_Titre du document 2">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CEB6A649-D6CA-0BDB-97DA-4B94C44F5622}"/>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9" name="Espace réservé de la date 2">
            <a:extLst>
              <a:ext uri="{FF2B5EF4-FFF2-40B4-BE49-F238E27FC236}">
                <a16:creationId xmlns:a16="http://schemas.microsoft.com/office/drawing/2014/main" id="{C6B54F33-6F29-F94B-84B6-8114B7B21B4C}"/>
              </a:ext>
            </a:extLst>
          </p:cNvPr>
          <p:cNvSpPr>
            <a:spLocks noGrp="1"/>
          </p:cNvSpPr>
          <p:nvPr>
            <p:ph type="dt" sz="half" idx="20"/>
          </p:nvPr>
        </p:nvSpPr>
        <p:spPr>
          <a:xfrm>
            <a:off x="10216176" y="6442028"/>
            <a:ext cx="1347355" cy="142469"/>
          </a:xfrm>
        </p:spPr>
        <p:txBody>
          <a:bodyPr/>
          <a:lstStyle>
            <a:lvl1pPr algn="ctr">
              <a:defRPr sz="800" b="1">
                <a:solidFill>
                  <a:schemeClr val="bg1"/>
                </a:solidFill>
              </a:defRPr>
            </a:lvl1pPr>
          </a:lstStyle>
          <a:p>
            <a:fld id="{D65454CA-676C-E145-9576-6A8866DA88D3}" type="slidenum">
              <a:rPr lang="fr-FR" smtClean="0"/>
              <a:pPr/>
              <a:t>‹N°›</a:t>
            </a:fld>
            <a:endParaRPr lang="fr-FR"/>
          </a:p>
        </p:txBody>
      </p:sp>
    </p:spTree>
    <p:extLst>
      <p:ext uri="{BB962C8B-B14F-4D97-AF65-F5344CB8AC3E}">
        <p14:creationId xmlns:p14="http://schemas.microsoft.com/office/powerpoint/2010/main" val="11183120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3_Titre du document 2">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E0F76634-0A22-999B-B55D-C682E6C55B8F}"/>
              </a:ext>
            </a:extLst>
          </p:cNvPr>
          <p:cNvPicPr>
            <a:picLocks noChangeAspect="1"/>
          </p:cNvPicPr>
          <p:nvPr userDrawn="1"/>
        </p:nvPicPr>
        <p:blipFill>
          <a:blip r:embed="rId2"/>
          <a:stretch>
            <a:fillRect/>
          </a:stretch>
        </p:blipFill>
        <p:spPr>
          <a:xfrm>
            <a:off x="-1" y="0"/>
            <a:ext cx="12191999" cy="6857999"/>
          </a:xfrm>
          <a:prstGeom prst="rect">
            <a:avLst/>
          </a:prstGeom>
        </p:spPr>
      </p:pic>
      <p:sp>
        <p:nvSpPr>
          <p:cNvPr id="3" name="Espace réservé de la date 2">
            <a:extLst>
              <a:ext uri="{FF2B5EF4-FFF2-40B4-BE49-F238E27FC236}">
                <a16:creationId xmlns:a16="http://schemas.microsoft.com/office/drawing/2014/main" id="{74938933-A594-EA22-A5E9-7F5FA3426ADF}"/>
              </a:ext>
            </a:extLst>
          </p:cNvPr>
          <p:cNvSpPr>
            <a:spLocks noGrp="1"/>
          </p:cNvSpPr>
          <p:nvPr>
            <p:ph type="dt" sz="half" idx="20"/>
          </p:nvPr>
        </p:nvSpPr>
        <p:spPr>
          <a:xfrm>
            <a:off x="10216176" y="6442028"/>
            <a:ext cx="1347355" cy="142469"/>
          </a:xfrm>
        </p:spPr>
        <p:txBody>
          <a:bodyPr/>
          <a:lstStyle>
            <a:lvl1pPr algn="ctr">
              <a:defRPr sz="800" b="1">
                <a:solidFill>
                  <a:schemeClr val="bg1"/>
                </a:solidFill>
              </a:defRPr>
            </a:lvl1pPr>
          </a:lstStyle>
          <a:p>
            <a:fld id="{D65454CA-676C-E145-9576-6A8866DA88D3}" type="slidenum">
              <a:rPr lang="fr-FR" smtClean="0"/>
              <a:pPr/>
              <a:t>‹N°›</a:t>
            </a:fld>
            <a:endParaRPr lang="fr-FR"/>
          </a:p>
        </p:txBody>
      </p:sp>
    </p:spTree>
    <p:extLst>
      <p:ext uri="{BB962C8B-B14F-4D97-AF65-F5344CB8AC3E}">
        <p14:creationId xmlns:p14="http://schemas.microsoft.com/office/powerpoint/2010/main" val="67564416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4_Titre du document 2">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7BA5191A-63F6-16A2-7601-A8D99B550C54}"/>
              </a:ext>
            </a:extLst>
          </p:cNvPr>
          <p:cNvPicPr>
            <a:picLocks noChangeAspect="1"/>
          </p:cNvPicPr>
          <p:nvPr userDrawn="1"/>
        </p:nvPicPr>
        <p:blipFill>
          <a:blip r:embed="rId2"/>
          <a:stretch>
            <a:fillRect/>
          </a:stretch>
        </p:blipFill>
        <p:spPr>
          <a:xfrm>
            <a:off x="0" y="0"/>
            <a:ext cx="12191998" cy="6857999"/>
          </a:xfrm>
          <a:prstGeom prst="rect">
            <a:avLst/>
          </a:prstGeom>
        </p:spPr>
      </p:pic>
      <p:sp>
        <p:nvSpPr>
          <p:cNvPr id="3" name="Espace réservé de la date 2">
            <a:extLst>
              <a:ext uri="{FF2B5EF4-FFF2-40B4-BE49-F238E27FC236}">
                <a16:creationId xmlns:a16="http://schemas.microsoft.com/office/drawing/2014/main" id="{74938933-A594-EA22-A5E9-7F5FA3426ADF}"/>
              </a:ext>
            </a:extLst>
          </p:cNvPr>
          <p:cNvSpPr>
            <a:spLocks noGrp="1"/>
          </p:cNvSpPr>
          <p:nvPr>
            <p:ph type="dt" sz="half" idx="20"/>
          </p:nvPr>
        </p:nvSpPr>
        <p:spPr>
          <a:xfrm>
            <a:off x="10216176" y="6442028"/>
            <a:ext cx="1347355" cy="142469"/>
          </a:xfrm>
        </p:spPr>
        <p:txBody>
          <a:bodyPr/>
          <a:lstStyle>
            <a:lvl1pPr algn="ctr">
              <a:defRPr sz="800" b="1">
                <a:solidFill>
                  <a:schemeClr val="bg1"/>
                </a:solidFill>
              </a:defRPr>
            </a:lvl1pPr>
          </a:lstStyle>
          <a:p>
            <a:fld id="{D65454CA-676C-E145-9576-6A8866DA88D3}" type="slidenum">
              <a:rPr lang="fr-FR" smtClean="0"/>
              <a:pPr/>
              <a:t>‹N°›</a:t>
            </a:fld>
            <a:endParaRPr lang="fr-FR"/>
          </a:p>
        </p:txBody>
      </p:sp>
    </p:spTree>
    <p:extLst>
      <p:ext uri="{BB962C8B-B14F-4D97-AF65-F5344CB8AC3E}">
        <p14:creationId xmlns:p14="http://schemas.microsoft.com/office/powerpoint/2010/main" val="26727307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ous titre partie">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E2D62BA2-3BF6-A83E-9BDB-591CC5D90B7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5" name="Holder 3">
            <a:extLst>
              <a:ext uri="{FF2B5EF4-FFF2-40B4-BE49-F238E27FC236}">
                <a16:creationId xmlns:a16="http://schemas.microsoft.com/office/drawing/2014/main" id="{60B40D66-F898-EE71-ACF4-A32339707AF4}"/>
              </a:ext>
            </a:extLst>
          </p:cNvPr>
          <p:cNvSpPr>
            <a:spLocks noGrp="1"/>
          </p:cNvSpPr>
          <p:nvPr>
            <p:ph type="body" idx="15" hasCustomPrompt="1"/>
          </p:nvPr>
        </p:nvSpPr>
        <p:spPr>
          <a:xfrm>
            <a:off x="1988299" y="2323551"/>
            <a:ext cx="6776162" cy="1105449"/>
          </a:xfrm>
          <a:prstGeom prst="rect">
            <a:avLst/>
          </a:prstGeom>
        </p:spPr>
        <p:txBody>
          <a:bodyPr lIns="0" tIns="0" rIns="0" bIns="0"/>
          <a:lstStyle>
            <a:lvl1pPr marL="0" indent="0">
              <a:buFont typeface="Arial" panose="020B0604020202020204" pitchFamily="34" charset="0"/>
              <a:buNone/>
              <a:defRPr sz="4000" b="1" i="0">
                <a:solidFill>
                  <a:schemeClr val="accent1"/>
                </a:solidFill>
                <a:latin typeface="Arial" panose="020B0604020202020204" pitchFamily="34" charset="0"/>
                <a:cs typeface="Arial" panose="020B0604020202020204" pitchFamily="34" charset="0"/>
              </a:defRPr>
            </a:lvl1pPr>
          </a:lstStyle>
          <a:p>
            <a:r>
              <a:rPr lang="fr-FR"/>
              <a:t>Sous-titre de la                      partie</a:t>
            </a:r>
          </a:p>
        </p:txBody>
      </p:sp>
      <p:cxnSp>
        <p:nvCxnSpPr>
          <p:cNvPr id="6" name="Connecteur droit 5">
            <a:extLst>
              <a:ext uri="{FF2B5EF4-FFF2-40B4-BE49-F238E27FC236}">
                <a16:creationId xmlns:a16="http://schemas.microsoft.com/office/drawing/2014/main" id="{0184BD31-6807-AE88-2ADB-5339797F9076}"/>
              </a:ext>
            </a:extLst>
          </p:cNvPr>
          <p:cNvCxnSpPr/>
          <p:nvPr userDrawn="1"/>
        </p:nvCxnSpPr>
        <p:spPr>
          <a:xfrm>
            <a:off x="1988299" y="3603579"/>
            <a:ext cx="409370" cy="0"/>
          </a:xfrm>
          <a:prstGeom prst="line">
            <a:avLst/>
          </a:prstGeom>
          <a:ln w="76200" cap="rnd">
            <a:solidFill>
              <a:srgbClr val="2B2F63"/>
            </a:solidFill>
          </a:ln>
        </p:spPr>
        <p:style>
          <a:lnRef idx="2">
            <a:schemeClr val="accent2"/>
          </a:lnRef>
          <a:fillRef idx="0">
            <a:schemeClr val="accent2"/>
          </a:fillRef>
          <a:effectRef idx="1">
            <a:schemeClr val="accent2"/>
          </a:effectRef>
          <a:fontRef idx="minor">
            <a:schemeClr val="tx1"/>
          </a:fontRef>
        </p:style>
      </p:cxnSp>
      <p:pic>
        <p:nvPicPr>
          <p:cNvPr id="9" name="Image 8">
            <a:extLst>
              <a:ext uri="{FF2B5EF4-FFF2-40B4-BE49-F238E27FC236}">
                <a16:creationId xmlns:a16="http://schemas.microsoft.com/office/drawing/2014/main" id="{30039DE4-B927-A45B-563F-196955636D0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498100" y="797542"/>
            <a:ext cx="1693900" cy="1359578"/>
          </a:xfrm>
          <a:prstGeom prst="rect">
            <a:avLst/>
          </a:prstGeom>
        </p:spPr>
      </p:pic>
      <p:pic>
        <p:nvPicPr>
          <p:cNvPr id="8" name="Image 7">
            <a:extLst>
              <a:ext uri="{FF2B5EF4-FFF2-40B4-BE49-F238E27FC236}">
                <a16:creationId xmlns:a16="http://schemas.microsoft.com/office/drawing/2014/main" id="{A479521E-BF05-3891-2D60-95B64CC0DDA4}"/>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0" y="4944915"/>
            <a:ext cx="1469814" cy="1359578"/>
          </a:xfrm>
          <a:prstGeom prst="rect">
            <a:avLst/>
          </a:prstGeom>
        </p:spPr>
      </p:pic>
    </p:spTree>
    <p:extLst>
      <p:ext uri="{BB962C8B-B14F-4D97-AF65-F5344CB8AC3E}">
        <p14:creationId xmlns:p14="http://schemas.microsoft.com/office/powerpoint/2010/main" val="392901667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itre du document 3">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149A56F-8F10-1AEE-E3D3-81D86B5092EC}"/>
              </a:ext>
            </a:extLst>
          </p:cNvPr>
          <p:cNvSpPr/>
          <p:nvPr userDrawn="1"/>
        </p:nvSpPr>
        <p:spPr>
          <a:xfrm>
            <a:off x="4726948" y="5550568"/>
            <a:ext cx="7465052" cy="1307432"/>
          </a:xfrm>
          <a:prstGeom prst="rect">
            <a:avLst/>
          </a:prstGeom>
          <a:solidFill>
            <a:srgbClr val="2129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bg1"/>
              </a:solidFill>
            </a:endParaRPr>
          </a:p>
        </p:txBody>
      </p:sp>
      <p:pic>
        <p:nvPicPr>
          <p:cNvPr id="4" name="Image 3">
            <a:extLst>
              <a:ext uri="{FF2B5EF4-FFF2-40B4-BE49-F238E27FC236}">
                <a16:creationId xmlns:a16="http://schemas.microsoft.com/office/drawing/2014/main" id="{97FAA684-6935-9362-DC91-EDF11DDBE040}"/>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726948" y="5550568"/>
            <a:ext cx="3166987" cy="865148"/>
          </a:xfrm>
          <a:prstGeom prst="rect">
            <a:avLst/>
          </a:prstGeom>
        </p:spPr>
      </p:pic>
      <p:pic>
        <p:nvPicPr>
          <p:cNvPr id="13" name="Image 12">
            <a:extLst>
              <a:ext uri="{FF2B5EF4-FFF2-40B4-BE49-F238E27FC236}">
                <a16:creationId xmlns:a16="http://schemas.microsoft.com/office/drawing/2014/main" id="{2ED59E4C-3D8E-56D7-6ED5-0B2F7D72D383}"/>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7198035" y="0"/>
            <a:ext cx="4993966" cy="3796526"/>
          </a:xfrm>
          <a:prstGeom prst="rect">
            <a:avLst/>
          </a:prstGeom>
        </p:spPr>
      </p:pic>
      <p:sp>
        <p:nvSpPr>
          <p:cNvPr id="9" name="Holder 3">
            <a:extLst>
              <a:ext uri="{FF2B5EF4-FFF2-40B4-BE49-F238E27FC236}">
                <a16:creationId xmlns:a16="http://schemas.microsoft.com/office/drawing/2014/main" id="{19F799DC-A932-863D-7D61-F0C6DB276173}"/>
              </a:ext>
            </a:extLst>
          </p:cNvPr>
          <p:cNvSpPr>
            <a:spLocks noGrp="1"/>
          </p:cNvSpPr>
          <p:nvPr>
            <p:ph type="body" idx="17" hasCustomPrompt="1"/>
          </p:nvPr>
        </p:nvSpPr>
        <p:spPr>
          <a:xfrm>
            <a:off x="3111989" y="3970353"/>
            <a:ext cx="6776162" cy="276747"/>
          </a:xfrm>
          <a:prstGeom prst="rect">
            <a:avLst/>
          </a:prstGeom>
        </p:spPr>
        <p:txBody>
          <a:bodyPr lIns="0" tIns="0" rIns="0" bIns="0"/>
          <a:lstStyle>
            <a:lvl1pPr marL="0" indent="0">
              <a:buFont typeface="Arial" panose="020B0604020202020204" pitchFamily="34" charset="0"/>
              <a:buNone/>
              <a:defRPr sz="2000" b="0" i="0">
                <a:solidFill>
                  <a:schemeClr val="accent1"/>
                </a:solidFill>
                <a:latin typeface="Arial" panose="020B0604020202020204" pitchFamily="34" charset="0"/>
                <a:cs typeface="Arial" panose="020B0604020202020204" pitchFamily="34" charset="0"/>
              </a:defRPr>
            </a:lvl1pPr>
          </a:lstStyle>
          <a:p>
            <a:r>
              <a:rPr lang="fr-FR"/>
              <a:t>Sous-titre de la présentation</a:t>
            </a:r>
          </a:p>
        </p:txBody>
      </p:sp>
      <p:sp>
        <p:nvSpPr>
          <p:cNvPr id="10" name="Holder 3">
            <a:extLst>
              <a:ext uri="{FF2B5EF4-FFF2-40B4-BE49-F238E27FC236}">
                <a16:creationId xmlns:a16="http://schemas.microsoft.com/office/drawing/2014/main" id="{3A484F68-2BC1-1F52-70F3-635336B97716}"/>
              </a:ext>
            </a:extLst>
          </p:cNvPr>
          <p:cNvSpPr>
            <a:spLocks noGrp="1"/>
          </p:cNvSpPr>
          <p:nvPr>
            <p:ph type="body" idx="18" hasCustomPrompt="1"/>
          </p:nvPr>
        </p:nvSpPr>
        <p:spPr>
          <a:xfrm>
            <a:off x="3111989" y="2350141"/>
            <a:ext cx="6776162" cy="1223128"/>
          </a:xfrm>
          <a:prstGeom prst="rect">
            <a:avLst/>
          </a:prstGeom>
        </p:spPr>
        <p:txBody>
          <a:bodyPr lIns="0" tIns="0" rIns="0" bIns="0"/>
          <a:lstStyle>
            <a:lvl1pPr marL="0" indent="0">
              <a:buFont typeface="Arial" panose="020B0604020202020204" pitchFamily="34" charset="0"/>
              <a:buNone/>
              <a:defRPr sz="4000" b="1" i="0">
                <a:solidFill>
                  <a:schemeClr val="accent1"/>
                </a:solidFill>
                <a:latin typeface="Arial" panose="020B0604020202020204" pitchFamily="34" charset="0"/>
                <a:cs typeface="Arial" panose="020B0604020202020204" pitchFamily="34" charset="0"/>
              </a:defRPr>
            </a:lvl1pPr>
          </a:lstStyle>
          <a:p>
            <a:r>
              <a:rPr lang="fr-FR"/>
              <a:t>Titre de la              présentation</a:t>
            </a:r>
          </a:p>
        </p:txBody>
      </p:sp>
      <p:pic>
        <p:nvPicPr>
          <p:cNvPr id="11" name="Image 10">
            <a:extLst>
              <a:ext uri="{FF2B5EF4-FFF2-40B4-BE49-F238E27FC236}">
                <a16:creationId xmlns:a16="http://schemas.microsoft.com/office/drawing/2014/main" id="{AB28EAC9-B2FC-D124-0CDA-2D3F09F15D57}"/>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0" y="0"/>
            <a:ext cx="4726948" cy="1695398"/>
          </a:xfrm>
          <a:prstGeom prst="rect">
            <a:avLst/>
          </a:prstGeom>
        </p:spPr>
      </p:pic>
      <p:pic>
        <p:nvPicPr>
          <p:cNvPr id="12" name="Image 11">
            <a:extLst>
              <a:ext uri="{FF2B5EF4-FFF2-40B4-BE49-F238E27FC236}">
                <a16:creationId xmlns:a16="http://schemas.microsoft.com/office/drawing/2014/main" id="{1062C839-445C-A4D2-D941-6E718A66A527}"/>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952989" y="278483"/>
            <a:ext cx="2159000" cy="1181100"/>
          </a:xfrm>
          <a:prstGeom prst="rect">
            <a:avLst/>
          </a:prstGeom>
        </p:spPr>
      </p:pic>
      <p:sp>
        <p:nvSpPr>
          <p:cNvPr id="3" name="Espace réservé de la date 2">
            <a:extLst>
              <a:ext uri="{FF2B5EF4-FFF2-40B4-BE49-F238E27FC236}">
                <a16:creationId xmlns:a16="http://schemas.microsoft.com/office/drawing/2014/main" id="{74938933-A594-EA22-A5E9-7F5FA3426ADF}"/>
              </a:ext>
            </a:extLst>
          </p:cNvPr>
          <p:cNvSpPr>
            <a:spLocks noGrp="1"/>
          </p:cNvSpPr>
          <p:nvPr>
            <p:ph type="dt" sz="half" idx="20"/>
          </p:nvPr>
        </p:nvSpPr>
        <p:spPr>
          <a:xfrm>
            <a:off x="10527072" y="6204284"/>
            <a:ext cx="1347355" cy="142469"/>
          </a:xfrm>
        </p:spPr>
        <p:txBody>
          <a:bodyPr/>
          <a:lstStyle>
            <a:lvl1pPr>
              <a:defRPr>
                <a:solidFill>
                  <a:schemeClr val="bg1"/>
                </a:solidFill>
              </a:defRPr>
            </a:lvl1pPr>
          </a:lstStyle>
          <a:p>
            <a:fld id="{84217A1C-7AF3-594C-87C0-C06C439B6A4E}" type="datetime1">
              <a:rPr lang="fr-FR" smtClean="0"/>
              <a:t>18/02/2025</a:t>
            </a:fld>
            <a:endParaRPr lang="fr-FR"/>
          </a:p>
        </p:txBody>
      </p:sp>
      <p:cxnSp>
        <p:nvCxnSpPr>
          <p:cNvPr id="6" name="Connecteur droit 5">
            <a:extLst>
              <a:ext uri="{FF2B5EF4-FFF2-40B4-BE49-F238E27FC236}">
                <a16:creationId xmlns:a16="http://schemas.microsoft.com/office/drawing/2014/main" id="{CED6E8A8-CDCD-1750-15F4-987F257955B5}"/>
              </a:ext>
            </a:extLst>
          </p:cNvPr>
          <p:cNvCxnSpPr/>
          <p:nvPr userDrawn="1"/>
        </p:nvCxnSpPr>
        <p:spPr>
          <a:xfrm>
            <a:off x="3111989" y="3771814"/>
            <a:ext cx="409370" cy="0"/>
          </a:xfrm>
          <a:prstGeom prst="line">
            <a:avLst/>
          </a:prstGeom>
          <a:ln w="76200" cap="rnd">
            <a:solidFill>
              <a:srgbClr val="2B2F63"/>
            </a:solidFill>
          </a:ln>
        </p:spPr>
        <p:style>
          <a:lnRef idx="2">
            <a:schemeClr val="accent2"/>
          </a:lnRef>
          <a:fillRef idx="0">
            <a:schemeClr val="accent2"/>
          </a:fillRef>
          <a:effectRef idx="1">
            <a:schemeClr val="accent2"/>
          </a:effectRef>
          <a:fontRef idx="minor">
            <a:schemeClr val="tx1"/>
          </a:fontRef>
        </p:style>
      </p:cxnSp>
      <p:pic>
        <p:nvPicPr>
          <p:cNvPr id="7" name="Image 6">
            <a:extLst>
              <a:ext uri="{FF2B5EF4-FFF2-40B4-BE49-F238E27FC236}">
                <a16:creationId xmlns:a16="http://schemas.microsoft.com/office/drawing/2014/main" id="{BC59C94C-ADE0-7761-9508-A545B88B4C36}"/>
              </a:ext>
            </a:extLst>
          </p:cNvPr>
          <p:cNvPicPr>
            <a:picLocks noChangeAspect="1"/>
          </p:cNvPicPr>
          <p:nvPr userDrawn="1"/>
        </p:nvPicPr>
        <p:blipFill rotWithShape="1">
          <a:blip r:embed="rId6" cstate="email">
            <a:extLst>
              <a:ext uri="{28A0092B-C50C-407E-A947-70E740481C1C}">
                <a14:useLocalDpi xmlns:a14="http://schemas.microsoft.com/office/drawing/2010/main"/>
              </a:ext>
            </a:extLst>
          </a:blip>
          <a:srcRect/>
          <a:stretch/>
        </p:blipFill>
        <p:spPr>
          <a:xfrm>
            <a:off x="0" y="5600420"/>
            <a:ext cx="1261641" cy="1207727"/>
          </a:xfrm>
          <a:prstGeom prst="rect">
            <a:avLst/>
          </a:prstGeom>
        </p:spPr>
      </p:pic>
    </p:spTree>
    <p:extLst>
      <p:ext uri="{BB962C8B-B14F-4D97-AF65-F5344CB8AC3E}">
        <p14:creationId xmlns:p14="http://schemas.microsoft.com/office/powerpoint/2010/main" val="204633225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Sommaire">
    <p:spTree>
      <p:nvGrpSpPr>
        <p:cNvPr id="1" name=""/>
        <p:cNvGrpSpPr/>
        <p:nvPr/>
      </p:nvGrpSpPr>
      <p:grpSpPr>
        <a:xfrm>
          <a:off x="0" y="0"/>
          <a:ext cx="0" cy="0"/>
          <a:chOff x="0" y="0"/>
          <a:chExt cx="0" cy="0"/>
        </a:xfrm>
      </p:grpSpPr>
      <p:pic>
        <p:nvPicPr>
          <p:cNvPr id="19" name="Image 18">
            <a:extLst>
              <a:ext uri="{FF2B5EF4-FFF2-40B4-BE49-F238E27FC236}">
                <a16:creationId xmlns:a16="http://schemas.microsoft.com/office/drawing/2014/main" id="{DA13D139-DAB9-EC69-9F7E-23E15671CFF9}"/>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6811767" y="0"/>
            <a:ext cx="5380233" cy="4202256"/>
          </a:xfrm>
          <a:prstGeom prst="rect">
            <a:avLst/>
          </a:prstGeom>
        </p:spPr>
      </p:pic>
      <p:pic>
        <p:nvPicPr>
          <p:cNvPr id="13" name="Image 12">
            <a:extLst>
              <a:ext uri="{FF2B5EF4-FFF2-40B4-BE49-F238E27FC236}">
                <a16:creationId xmlns:a16="http://schemas.microsoft.com/office/drawing/2014/main" id="{09D168D0-8F41-F602-8341-FCF32837D176}"/>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996359"/>
            <a:ext cx="4078840" cy="1370186"/>
          </a:xfrm>
          <a:prstGeom prst="rect">
            <a:avLst/>
          </a:prstGeom>
        </p:spPr>
      </p:pic>
      <p:sp>
        <p:nvSpPr>
          <p:cNvPr id="2" name="Holder 3">
            <a:extLst>
              <a:ext uri="{FF2B5EF4-FFF2-40B4-BE49-F238E27FC236}">
                <a16:creationId xmlns:a16="http://schemas.microsoft.com/office/drawing/2014/main" id="{3F6A0EED-4623-C667-3B6B-F6F0B86BAD1A}"/>
              </a:ext>
            </a:extLst>
          </p:cNvPr>
          <p:cNvSpPr>
            <a:spLocks noGrp="1"/>
          </p:cNvSpPr>
          <p:nvPr>
            <p:ph type="body" idx="15" hasCustomPrompt="1"/>
          </p:nvPr>
        </p:nvSpPr>
        <p:spPr>
          <a:xfrm>
            <a:off x="923807" y="1504085"/>
            <a:ext cx="2243139" cy="358170"/>
          </a:xfrm>
          <a:prstGeom prst="rect">
            <a:avLst/>
          </a:prstGeom>
        </p:spPr>
        <p:txBody>
          <a:bodyPr lIns="0" tIns="0" rIns="0" bIns="0"/>
          <a:lstStyle>
            <a:lvl1pPr marL="0" indent="0">
              <a:buFont typeface="Arial" panose="020B0604020202020204" pitchFamily="34" charset="0"/>
              <a:buNone/>
              <a:defRPr sz="3000" b="1" i="0">
                <a:solidFill>
                  <a:schemeClr val="bg1"/>
                </a:solidFill>
                <a:latin typeface="Arial" panose="020B0604020202020204" pitchFamily="34" charset="0"/>
                <a:cs typeface="Arial" panose="020B0604020202020204" pitchFamily="34" charset="0"/>
              </a:defRPr>
            </a:lvl1pPr>
          </a:lstStyle>
          <a:p>
            <a:r>
              <a:rPr lang="fr-FR"/>
              <a:t>SOMMAIRE</a:t>
            </a:r>
          </a:p>
        </p:txBody>
      </p:sp>
      <p:sp>
        <p:nvSpPr>
          <p:cNvPr id="3" name="Holder 3">
            <a:extLst>
              <a:ext uri="{FF2B5EF4-FFF2-40B4-BE49-F238E27FC236}">
                <a16:creationId xmlns:a16="http://schemas.microsoft.com/office/drawing/2014/main" id="{54D9AEF2-22E2-2B0A-A6F5-CAEB789E1B57}"/>
              </a:ext>
            </a:extLst>
          </p:cNvPr>
          <p:cNvSpPr>
            <a:spLocks noGrp="1"/>
          </p:cNvSpPr>
          <p:nvPr>
            <p:ph type="body" idx="16" hasCustomPrompt="1"/>
          </p:nvPr>
        </p:nvSpPr>
        <p:spPr>
          <a:xfrm>
            <a:off x="2045376" y="3309927"/>
            <a:ext cx="3915822" cy="268959"/>
          </a:xfrm>
          <a:prstGeom prst="rect">
            <a:avLst/>
          </a:prstGeom>
        </p:spPr>
        <p:txBody>
          <a:bodyPr lIns="0" tIns="0" rIns="0" bIns="0"/>
          <a:lstStyle>
            <a:lvl1pPr marL="0" indent="0">
              <a:buFont typeface="Arial" panose="020B0604020202020204" pitchFamily="34" charset="0"/>
              <a:buNone/>
              <a:defRPr sz="2200" b="1" i="0">
                <a:solidFill>
                  <a:schemeClr val="tx1"/>
                </a:solidFill>
                <a:latin typeface="Arial" panose="020B0604020202020204" pitchFamily="34" charset="0"/>
                <a:cs typeface="Arial" panose="020B0604020202020204" pitchFamily="34" charset="0"/>
              </a:defRPr>
            </a:lvl1pPr>
          </a:lstStyle>
          <a:p>
            <a:r>
              <a:rPr lang="fr-FR"/>
              <a:t>Titre de la partie 1</a:t>
            </a:r>
          </a:p>
        </p:txBody>
      </p:sp>
      <p:sp>
        <p:nvSpPr>
          <p:cNvPr id="5" name="Holder 3">
            <a:extLst>
              <a:ext uri="{FF2B5EF4-FFF2-40B4-BE49-F238E27FC236}">
                <a16:creationId xmlns:a16="http://schemas.microsoft.com/office/drawing/2014/main" id="{95BB91E4-C5DB-3FFE-F5E9-CFB95726AD8A}"/>
              </a:ext>
            </a:extLst>
          </p:cNvPr>
          <p:cNvSpPr>
            <a:spLocks noGrp="1"/>
          </p:cNvSpPr>
          <p:nvPr>
            <p:ph type="body" idx="17" hasCustomPrompt="1"/>
          </p:nvPr>
        </p:nvSpPr>
        <p:spPr>
          <a:xfrm>
            <a:off x="2045376" y="3787461"/>
            <a:ext cx="3915822" cy="268959"/>
          </a:xfrm>
          <a:prstGeom prst="rect">
            <a:avLst/>
          </a:prstGeom>
        </p:spPr>
        <p:txBody>
          <a:bodyPr lIns="0" tIns="0" rIns="0" bIns="0"/>
          <a:lstStyle>
            <a:lvl1pPr marL="0" indent="0">
              <a:buFont typeface="Arial" panose="020B0604020202020204" pitchFamily="34" charset="0"/>
              <a:buNone/>
              <a:defRPr sz="2200" b="1" i="0">
                <a:solidFill>
                  <a:schemeClr val="tx1"/>
                </a:solidFill>
                <a:latin typeface="Arial" panose="020B0604020202020204" pitchFamily="34" charset="0"/>
                <a:cs typeface="Arial" panose="020B0604020202020204" pitchFamily="34" charset="0"/>
              </a:defRPr>
            </a:lvl1pPr>
          </a:lstStyle>
          <a:p>
            <a:r>
              <a:rPr lang="fr-FR"/>
              <a:t>Titre de la partie 2</a:t>
            </a:r>
          </a:p>
        </p:txBody>
      </p:sp>
      <p:sp>
        <p:nvSpPr>
          <p:cNvPr id="7" name="Holder 3">
            <a:extLst>
              <a:ext uri="{FF2B5EF4-FFF2-40B4-BE49-F238E27FC236}">
                <a16:creationId xmlns:a16="http://schemas.microsoft.com/office/drawing/2014/main" id="{02881435-575B-4E4A-8A1F-C542161CC82C}"/>
              </a:ext>
            </a:extLst>
          </p:cNvPr>
          <p:cNvSpPr>
            <a:spLocks noGrp="1"/>
          </p:cNvSpPr>
          <p:nvPr>
            <p:ph type="body" idx="18" hasCustomPrompt="1"/>
          </p:nvPr>
        </p:nvSpPr>
        <p:spPr>
          <a:xfrm>
            <a:off x="2045376" y="4257937"/>
            <a:ext cx="3915822" cy="268959"/>
          </a:xfrm>
          <a:prstGeom prst="rect">
            <a:avLst/>
          </a:prstGeom>
        </p:spPr>
        <p:txBody>
          <a:bodyPr lIns="0" tIns="0" rIns="0" bIns="0"/>
          <a:lstStyle>
            <a:lvl1pPr marL="0" indent="0">
              <a:buFont typeface="Arial" panose="020B0604020202020204" pitchFamily="34" charset="0"/>
              <a:buNone/>
              <a:defRPr sz="2200" b="1" i="0">
                <a:solidFill>
                  <a:schemeClr val="tx1"/>
                </a:solidFill>
                <a:latin typeface="Arial" panose="020B0604020202020204" pitchFamily="34" charset="0"/>
                <a:cs typeface="Arial" panose="020B0604020202020204" pitchFamily="34" charset="0"/>
              </a:defRPr>
            </a:lvl1pPr>
          </a:lstStyle>
          <a:p>
            <a:r>
              <a:rPr lang="fr-FR"/>
              <a:t>Titre de la partie 3</a:t>
            </a:r>
          </a:p>
        </p:txBody>
      </p:sp>
      <p:sp>
        <p:nvSpPr>
          <p:cNvPr id="8" name="Holder 3">
            <a:extLst>
              <a:ext uri="{FF2B5EF4-FFF2-40B4-BE49-F238E27FC236}">
                <a16:creationId xmlns:a16="http://schemas.microsoft.com/office/drawing/2014/main" id="{9F87069A-88F0-EEFA-0FC4-A2198C11E3DC}"/>
              </a:ext>
            </a:extLst>
          </p:cNvPr>
          <p:cNvSpPr>
            <a:spLocks noGrp="1"/>
          </p:cNvSpPr>
          <p:nvPr>
            <p:ph type="body" idx="19" hasCustomPrompt="1"/>
          </p:nvPr>
        </p:nvSpPr>
        <p:spPr>
          <a:xfrm>
            <a:off x="2045376" y="4739989"/>
            <a:ext cx="3915822" cy="268959"/>
          </a:xfrm>
          <a:prstGeom prst="rect">
            <a:avLst/>
          </a:prstGeom>
        </p:spPr>
        <p:txBody>
          <a:bodyPr lIns="0" tIns="0" rIns="0" bIns="0"/>
          <a:lstStyle>
            <a:lvl1pPr marL="0" indent="0">
              <a:buFont typeface="Arial" panose="020B0604020202020204" pitchFamily="34" charset="0"/>
              <a:buNone/>
              <a:defRPr sz="2200" b="1" i="0">
                <a:solidFill>
                  <a:schemeClr val="tx1"/>
                </a:solidFill>
                <a:latin typeface="Arial" panose="020B0604020202020204" pitchFamily="34" charset="0"/>
                <a:cs typeface="Arial" panose="020B0604020202020204" pitchFamily="34" charset="0"/>
              </a:defRPr>
            </a:lvl1pPr>
          </a:lstStyle>
          <a:p>
            <a:r>
              <a:rPr lang="fr-FR"/>
              <a:t>Titre de la partie 4</a:t>
            </a:r>
          </a:p>
        </p:txBody>
      </p:sp>
      <p:sp>
        <p:nvSpPr>
          <p:cNvPr id="9" name="Holder 3">
            <a:extLst>
              <a:ext uri="{FF2B5EF4-FFF2-40B4-BE49-F238E27FC236}">
                <a16:creationId xmlns:a16="http://schemas.microsoft.com/office/drawing/2014/main" id="{C72231D9-C16A-55CE-CDE9-72AC040375DB}"/>
              </a:ext>
            </a:extLst>
          </p:cNvPr>
          <p:cNvSpPr>
            <a:spLocks noGrp="1"/>
          </p:cNvSpPr>
          <p:nvPr>
            <p:ph type="body" idx="20" hasCustomPrompt="1"/>
          </p:nvPr>
        </p:nvSpPr>
        <p:spPr>
          <a:xfrm>
            <a:off x="6230802" y="3309927"/>
            <a:ext cx="3915822" cy="268959"/>
          </a:xfrm>
          <a:prstGeom prst="rect">
            <a:avLst/>
          </a:prstGeom>
        </p:spPr>
        <p:txBody>
          <a:bodyPr lIns="0" tIns="0" rIns="0" bIns="0"/>
          <a:lstStyle>
            <a:lvl1pPr marL="0" indent="0" algn="r">
              <a:buFont typeface="Arial" panose="020B0604020202020204" pitchFamily="34" charset="0"/>
              <a:buNone/>
              <a:defRPr sz="2200" b="1" i="0">
                <a:solidFill>
                  <a:schemeClr val="tx1"/>
                </a:solidFill>
                <a:latin typeface="Arial" panose="020B0604020202020204" pitchFamily="34" charset="0"/>
                <a:cs typeface="Arial" panose="020B0604020202020204" pitchFamily="34" charset="0"/>
              </a:defRPr>
            </a:lvl1pPr>
          </a:lstStyle>
          <a:p>
            <a:r>
              <a:rPr lang="fr-FR"/>
              <a:t>page XX</a:t>
            </a:r>
          </a:p>
        </p:txBody>
      </p:sp>
      <p:sp>
        <p:nvSpPr>
          <p:cNvPr id="10" name="Holder 3">
            <a:extLst>
              <a:ext uri="{FF2B5EF4-FFF2-40B4-BE49-F238E27FC236}">
                <a16:creationId xmlns:a16="http://schemas.microsoft.com/office/drawing/2014/main" id="{CEAEC117-D537-4F1B-8534-9DE13D80C1E7}"/>
              </a:ext>
            </a:extLst>
          </p:cNvPr>
          <p:cNvSpPr>
            <a:spLocks noGrp="1"/>
          </p:cNvSpPr>
          <p:nvPr>
            <p:ph type="body" idx="21" hasCustomPrompt="1"/>
          </p:nvPr>
        </p:nvSpPr>
        <p:spPr>
          <a:xfrm>
            <a:off x="6230802" y="3787461"/>
            <a:ext cx="3915822" cy="268959"/>
          </a:xfrm>
          <a:prstGeom prst="rect">
            <a:avLst/>
          </a:prstGeom>
        </p:spPr>
        <p:txBody>
          <a:bodyPr lIns="0" tIns="0" rIns="0" bIns="0"/>
          <a:lstStyle>
            <a:lvl1pPr marL="0" indent="0" algn="r">
              <a:buFont typeface="Arial" panose="020B0604020202020204" pitchFamily="34" charset="0"/>
              <a:buNone/>
              <a:defRPr sz="2200" b="1" i="0">
                <a:solidFill>
                  <a:schemeClr val="tx1"/>
                </a:solidFill>
                <a:latin typeface="Arial" panose="020B0604020202020204" pitchFamily="34" charset="0"/>
                <a:cs typeface="Arial" panose="020B0604020202020204" pitchFamily="34" charset="0"/>
              </a:defRPr>
            </a:lvl1pPr>
          </a:lstStyle>
          <a:p>
            <a:r>
              <a:rPr lang="fr-FR"/>
              <a:t>page XX</a:t>
            </a:r>
          </a:p>
        </p:txBody>
      </p:sp>
      <p:sp>
        <p:nvSpPr>
          <p:cNvPr id="11" name="Holder 3">
            <a:extLst>
              <a:ext uri="{FF2B5EF4-FFF2-40B4-BE49-F238E27FC236}">
                <a16:creationId xmlns:a16="http://schemas.microsoft.com/office/drawing/2014/main" id="{241BA5B9-28D8-AF6A-9591-0BA94160515C}"/>
              </a:ext>
            </a:extLst>
          </p:cNvPr>
          <p:cNvSpPr>
            <a:spLocks noGrp="1"/>
          </p:cNvSpPr>
          <p:nvPr>
            <p:ph type="body" idx="22" hasCustomPrompt="1"/>
          </p:nvPr>
        </p:nvSpPr>
        <p:spPr>
          <a:xfrm>
            <a:off x="6230802" y="4257937"/>
            <a:ext cx="3915822" cy="268959"/>
          </a:xfrm>
          <a:prstGeom prst="rect">
            <a:avLst/>
          </a:prstGeom>
        </p:spPr>
        <p:txBody>
          <a:bodyPr lIns="0" tIns="0" rIns="0" bIns="0"/>
          <a:lstStyle>
            <a:lvl1pPr marL="0" indent="0" algn="r">
              <a:buFont typeface="Arial" panose="020B0604020202020204" pitchFamily="34" charset="0"/>
              <a:buNone/>
              <a:defRPr sz="2200" b="1" i="0">
                <a:solidFill>
                  <a:schemeClr val="tx1"/>
                </a:solidFill>
                <a:latin typeface="Arial" panose="020B0604020202020204" pitchFamily="34" charset="0"/>
                <a:cs typeface="Arial" panose="020B0604020202020204" pitchFamily="34" charset="0"/>
              </a:defRPr>
            </a:lvl1pPr>
          </a:lstStyle>
          <a:p>
            <a:r>
              <a:rPr lang="fr-FR"/>
              <a:t>page XX</a:t>
            </a:r>
          </a:p>
        </p:txBody>
      </p:sp>
      <p:sp>
        <p:nvSpPr>
          <p:cNvPr id="12" name="Holder 3">
            <a:extLst>
              <a:ext uri="{FF2B5EF4-FFF2-40B4-BE49-F238E27FC236}">
                <a16:creationId xmlns:a16="http://schemas.microsoft.com/office/drawing/2014/main" id="{330F1CFC-E76F-4AAA-89C4-96851CB03902}"/>
              </a:ext>
            </a:extLst>
          </p:cNvPr>
          <p:cNvSpPr>
            <a:spLocks noGrp="1"/>
          </p:cNvSpPr>
          <p:nvPr>
            <p:ph type="body" idx="23" hasCustomPrompt="1"/>
          </p:nvPr>
        </p:nvSpPr>
        <p:spPr>
          <a:xfrm>
            <a:off x="6230802" y="4739989"/>
            <a:ext cx="3915822" cy="268959"/>
          </a:xfrm>
          <a:prstGeom prst="rect">
            <a:avLst/>
          </a:prstGeom>
        </p:spPr>
        <p:txBody>
          <a:bodyPr lIns="0" tIns="0" rIns="0" bIns="0"/>
          <a:lstStyle>
            <a:lvl1pPr marL="0" indent="0" algn="r">
              <a:buFont typeface="Arial" panose="020B0604020202020204" pitchFamily="34" charset="0"/>
              <a:buNone/>
              <a:defRPr sz="2200" b="1" i="0">
                <a:solidFill>
                  <a:schemeClr val="tx1"/>
                </a:solidFill>
                <a:latin typeface="Arial" panose="020B0604020202020204" pitchFamily="34" charset="0"/>
                <a:cs typeface="Arial" panose="020B0604020202020204" pitchFamily="34" charset="0"/>
              </a:defRPr>
            </a:lvl1pPr>
          </a:lstStyle>
          <a:p>
            <a:r>
              <a:rPr lang="fr-FR"/>
              <a:t>page XX</a:t>
            </a:r>
          </a:p>
        </p:txBody>
      </p:sp>
      <p:sp>
        <p:nvSpPr>
          <p:cNvPr id="14" name="Holder 3">
            <a:extLst>
              <a:ext uri="{FF2B5EF4-FFF2-40B4-BE49-F238E27FC236}">
                <a16:creationId xmlns:a16="http://schemas.microsoft.com/office/drawing/2014/main" id="{11C5F66C-E5A4-D355-EC78-D9E6D16AC43C}"/>
              </a:ext>
            </a:extLst>
          </p:cNvPr>
          <p:cNvSpPr>
            <a:spLocks noGrp="1"/>
          </p:cNvSpPr>
          <p:nvPr>
            <p:ph type="body" idx="24" hasCustomPrompt="1"/>
          </p:nvPr>
        </p:nvSpPr>
        <p:spPr>
          <a:xfrm>
            <a:off x="2045376" y="5210466"/>
            <a:ext cx="3915822" cy="268959"/>
          </a:xfrm>
          <a:prstGeom prst="rect">
            <a:avLst/>
          </a:prstGeom>
        </p:spPr>
        <p:txBody>
          <a:bodyPr lIns="0" tIns="0" rIns="0" bIns="0"/>
          <a:lstStyle>
            <a:lvl1pPr marL="0" indent="0">
              <a:buFont typeface="Arial" panose="020B0604020202020204" pitchFamily="34" charset="0"/>
              <a:buNone/>
              <a:defRPr sz="2200" b="1" i="0">
                <a:solidFill>
                  <a:schemeClr val="tx1"/>
                </a:solidFill>
                <a:latin typeface="Arial" panose="020B0604020202020204" pitchFamily="34" charset="0"/>
                <a:cs typeface="Arial" panose="020B0604020202020204" pitchFamily="34" charset="0"/>
              </a:defRPr>
            </a:lvl1pPr>
          </a:lstStyle>
          <a:p>
            <a:r>
              <a:rPr lang="fr-FR"/>
              <a:t>Titre de la partie 5</a:t>
            </a:r>
          </a:p>
        </p:txBody>
      </p:sp>
      <p:sp>
        <p:nvSpPr>
          <p:cNvPr id="15" name="Holder 3">
            <a:extLst>
              <a:ext uri="{FF2B5EF4-FFF2-40B4-BE49-F238E27FC236}">
                <a16:creationId xmlns:a16="http://schemas.microsoft.com/office/drawing/2014/main" id="{CD348C2E-815C-1054-B484-6E2CB936BD17}"/>
              </a:ext>
            </a:extLst>
          </p:cNvPr>
          <p:cNvSpPr>
            <a:spLocks noGrp="1"/>
          </p:cNvSpPr>
          <p:nvPr>
            <p:ph type="body" idx="25" hasCustomPrompt="1"/>
          </p:nvPr>
        </p:nvSpPr>
        <p:spPr>
          <a:xfrm>
            <a:off x="6230802" y="5210465"/>
            <a:ext cx="3915822" cy="268959"/>
          </a:xfrm>
          <a:prstGeom prst="rect">
            <a:avLst/>
          </a:prstGeom>
        </p:spPr>
        <p:txBody>
          <a:bodyPr lIns="0" tIns="0" rIns="0" bIns="0"/>
          <a:lstStyle>
            <a:lvl1pPr marL="0" indent="0" algn="r">
              <a:buFont typeface="Arial" panose="020B0604020202020204" pitchFamily="34" charset="0"/>
              <a:buNone/>
              <a:defRPr sz="2200" b="1" i="0">
                <a:solidFill>
                  <a:schemeClr val="tx1"/>
                </a:solidFill>
                <a:latin typeface="Arial" panose="020B0604020202020204" pitchFamily="34" charset="0"/>
                <a:cs typeface="Arial" panose="020B0604020202020204" pitchFamily="34" charset="0"/>
              </a:defRPr>
            </a:lvl1pPr>
          </a:lstStyle>
          <a:p>
            <a:r>
              <a:rPr lang="fr-FR"/>
              <a:t>page XX</a:t>
            </a:r>
          </a:p>
        </p:txBody>
      </p:sp>
      <p:pic>
        <p:nvPicPr>
          <p:cNvPr id="17" name="Image 16">
            <a:extLst>
              <a:ext uri="{FF2B5EF4-FFF2-40B4-BE49-F238E27FC236}">
                <a16:creationId xmlns:a16="http://schemas.microsoft.com/office/drawing/2014/main" id="{3CCD0FD7-C980-8C09-8520-33AD692A0481}"/>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3700409" y="996359"/>
            <a:ext cx="758575" cy="701682"/>
          </a:xfrm>
          <a:prstGeom prst="rect">
            <a:avLst/>
          </a:prstGeom>
        </p:spPr>
      </p:pic>
      <p:pic>
        <p:nvPicPr>
          <p:cNvPr id="4" name="Image 3">
            <a:extLst>
              <a:ext uri="{FF2B5EF4-FFF2-40B4-BE49-F238E27FC236}">
                <a16:creationId xmlns:a16="http://schemas.microsoft.com/office/drawing/2014/main" id="{93CFB608-C992-4A9F-6589-83EBCC1FDF4D}"/>
              </a:ext>
            </a:extLst>
          </p:cNvPr>
          <p:cNvPicPr>
            <a:picLocks noChangeAspect="1"/>
          </p:cNvPicPr>
          <p:nvPr userDrawn="1"/>
        </p:nvPicPr>
        <p:blipFill rotWithShape="1">
          <a:blip r:embed="rId5" cstate="email">
            <a:extLst>
              <a:ext uri="{28A0092B-C50C-407E-A947-70E740481C1C}">
                <a14:useLocalDpi xmlns:a14="http://schemas.microsoft.com/office/drawing/2010/main"/>
              </a:ext>
            </a:extLst>
          </a:blip>
          <a:srcRect/>
          <a:stretch/>
        </p:blipFill>
        <p:spPr>
          <a:xfrm>
            <a:off x="6096000" y="5786986"/>
            <a:ext cx="1693900" cy="1071014"/>
          </a:xfrm>
          <a:prstGeom prst="rect">
            <a:avLst/>
          </a:prstGeom>
        </p:spPr>
      </p:pic>
    </p:spTree>
    <p:extLst>
      <p:ext uri="{BB962C8B-B14F-4D97-AF65-F5344CB8AC3E}">
        <p14:creationId xmlns:p14="http://schemas.microsoft.com/office/powerpoint/2010/main" val="428278687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itre partie">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2D18424C-C30B-CDE8-775E-8D6CD4239F2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9" name="Image 8">
            <a:extLst>
              <a:ext uri="{FF2B5EF4-FFF2-40B4-BE49-F238E27FC236}">
                <a16:creationId xmlns:a16="http://schemas.microsoft.com/office/drawing/2014/main" id="{E0D1FB24-C0E9-E0FE-3FD9-DDA1F7B82DE2}"/>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996359"/>
            <a:ext cx="4078840" cy="1370186"/>
          </a:xfrm>
          <a:prstGeom prst="rect">
            <a:avLst/>
          </a:prstGeom>
        </p:spPr>
      </p:pic>
      <p:sp>
        <p:nvSpPr>
          <p:cNvPr id="13" name="Holder 3">
            <a:extLst>
              <a:ext uri="{FF2B5EF4-FFF2-40B4-BE49-F238E27FC236}">
                <a16:creationId xmlns:a16="http://schemas.microsoft.com/office/drawing/2014/main" id="{F1395C83-06F3-87FA-5174-91FC81329B74}"/>
              </a:ext>
            </a:extLst>
          </p:cNvPr>
          <p:cNvSpPr>
            <a:spLocks noGrp="1"/>
          </p:cNvSpPr>
          <p:nvPr>
            <p:ph type="body" idx="30" hasCustomPrompt="1"/>
          </p:nvPr>
        </p:nvSpPr>
        <p:spPr>
          <a:xfrm>
            <a:off x="2544873" y="1261872"/>
            <a:ext cx="1061685" cy="832104"/>
          </a:xfrm>
          <a:prstGeom prst="rect">
            <a:avLst/>
          </a:prstGeom>
        </p:spPr>
        <p:txBody>
          <a:bodyPr lIns="0" tIns="0" rIns="0" bIns="0"/>
          <a:lstStyle>
            <a:lvl1pPr marL="0" indent="0">
              <a:buFont typeface="Arial" panose="020B0604020202020204" pitchFamily="34" charset="0"/>
              <a:buNone/>
              <a:defRPr sz="7000" b="1" i="0">
                <a:solidFill>
                  <a:schemeClr val="bg1"/>
                </a:solidFill>
                <a:latin typeface="Arial" panose="020B0604020202020204" pitchFamily="34" charset="0"/>
                <a:cs typeface="Arial" panose="020B0604020202020204" pitchFamily="34" charset="0"/>
              </a:defRPr>
            </a:lvl1pPr>
          </a:lstStyle>
          <a:p>
            <a:r>
              <a:rPr lang="fr-FR"/>
              <a:t>00</a:t>
            </a:r>
          </a:p>
        </p:txBody>
      </p:sp>
      <p:pic>
        <p:nvPicPr>
          <p:cNvPr id="12" name="Image 11">
            <a:extLst>
              <a:ext uri="{FF2B5EF4-FFF2-40B4-BE49-F238E27FC236}">
                <a16:creationId xmlns:a16="http://schemas.microsoft.com/office/drawing/2014/main" id="{43D8C21A-8AA3-F5BA-6C28-439C3288492B}"/>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rot="16200000">
            <a:off x="10588438" y="3474522"/>
            <a:ext cx="2286000" cy="921125"/>
          </a:xfrm>
          <a:prstGeom prst="rect">
            <a:avLst/>
          </a:prstGeom>
        </p:spPr>
      </p:pic>
      <p:pic>
        <p:nvPicPr>
          <p:cNvPr id="11" name="Image 10">
            <a:extLst>
              <a:ext uri="{FF2B5EF4-FFF2-40B4-BE49-F238E27FC236}">
                <a16:creationId xmlns:a16="http://schemas.microsoft.com/office/drawing/2014/main" id="{B7345551-C6A9-B11D-787D-1A42AE231FEF}"/>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7174992" y="1240857"/>
            <a:ext cx="774192" cy="716128"/>
          </a:xfrm>
          <a:prstGeom prst="rect">
            <a:avLst/>
          </a:prstGeom>
        </p:spPr>
      </p:pic>
      <p:sp>
        <p:nvSpPr>
          <p:cNvPr id="4" name="Holder 3">
            <a:extLst>
              <a:ext uri="{FF2B5EF4-FFF2-40B4-BE49-F238E27FC236}">
                <a16:creationId xmlns:a16="http://schemas.microsoft.com/office/drawing/2014/main" id="{59EF3E73-FE24-292C-5EC2-21B805C22BDC}"/>
              </a:ext>
            </a:extLst>
          </p:cNvPr>
          <p:cNvSpPr>
            <a:spLocks noGrp="1"/>
          </p:cNvSpPr>
          <p:nvPr>
            <p:ph type="body" idx="14" hasCustomPrompt="1"/>
          </p:nvPr>
        </p:nvSpPr>
        <p:spPr>
          <a:xfrm>
            <a:off x="2037995" y="4664673"/>
            <a:ext cx="6776162" cy="276747"/>
          </a:xfrm>
          <a:prstGeom prst="rect">
            <a:avLst/>
          </a:prstGeom>
        </p:spPr>
        <p:txBody>
          <a:bodyPr lIns="0" tIns="0" rIns="0" bIns="0"/>
          <a:lstStyle>
            <a:lvl1pPr marL="0" indent="0">
              <a:buFont typeface="Arial" panose="020B0604020202020204" pitchFamily="34" charset="0"/>
              <a:buNone/>
              <a:defRPr sz="2000" b="0" i="0">
                <a:solidFill>
                  <a:srgbClr val="212950"/>
                </a:solidFill>
                <a:latin typeface="Arial" panose="020B0604020202020204" pitchFamily="34" charset="0"/>
                <a:cs typeface="Arial" panose="020B0604020202020204" pitchFamily="34" charset="0"/>
              </a:defRPr>
            </a:lvl1pPr>
          </a:lstStyle>
          <a:p>
            <a:r>
              <a:rPr lang="fr-FR"/>
              <a:t>Sous-titre de la partie</a:t>
            </a:r>
          </a:p>
        </p:txBody>
      </p:sp>
      <p:sp>
        <p:nvSpPr>
          <p:cNvPr id="6" name="Holder 3">
            <a:extLst>
              <a:ext uri="{FF2B5EF4-FFF2-40B4-BE49-F238E27FC236}">
                <a16:creationId xmlns:a16="http://schemas.microsoft.com/office/drawing/2014/main" id="{AB0C4BB0-74F1-43A3-7FEE-C82F16751CB9}"/>
              </a:ext>
            </a:extLst>
          </p:cNvPr>
          <p:cNvSpPr>
            <a:spLocks noGrp="1"/>
          </p:cNvSpPr>
          <p:nvPr>
            <p:ph type="body" idx="15" hasCustomPrompt="1"/>
          </p:nvPr>
        </p:nvSpPr>
        <p:spPr>
          <a:xfrm>
            <a:off x="2037995" y="3197842"/>
            <a:ext cx="6776162" cy="1105449"/>
          </a:xfrm>
          <a:prstGeom prst="rect">
            <a:avLst/>
          </a:prstGeom>
        </p:spPr>
        <p:txBody>
          <a:bodyPr lIns="0" tIns="0" rIns="0" bIns="0"/>
          <a:lstStyle>
            <a:lvl1pPr marL="0" indent="0">
              <a:buFont typeface="Arial" panose="020B0604020202020204" pitchFamily="34" charset="0"/>
              <a:buNone/>
              <a:defRPr sz="4000" b="1" i="0">
                <a:solidFill>
                  <a:srgbClr val="212950"/>
                </a:solidFill>
                <a:latin typeface="Arial" panose="020B0604020202020204" pitchFamily="34" charset="0"/>
                <a:cs typeface="Arial" panose="020B0604020202020204" pitchFamily="34" charset="0"/>
              </a:defRPr>
            </a:lvl1pPr>
          </a:lstStyle>
          <a:p>
            <a:r>
              <a:rPr lang="fr-FR"/>
              <a:t>Titre                                      de la partie</a:t>
            </a:r>
          </a:p>
        </p:txBody>
      </p:sp>
      <p:cxnSp>
        <p:nvCxnSpPr>
          <p:cNvPr id="8" name="Connecteur droit 7">
            <a:extLst>
              <a:ext uri="{FF2B5EF4-FFF2-40B4-BE49-F238E27FC236}">
                <a16:creationId xmlns:a16="http://schemas.microsoft.com/office/drawing/2014/main" id="{E90D9CA0-5D82-412D-F8DA-312AB386A131}"/>
              </a:ext>
            </a:extLst>
          </p:cNvPr>
          <p:cNvCxnSpPr/>
          <p:nvPr userDrawn="1"/>
        </p:nvCxnSpPr>
        <p:spPr>
          <a:xfrm>
            <a:off x="2037995" y="4477870"/>
            <a:ext cx="409370" cy="0"/>
          </a:xfrm>
          <a:prstGeom prst="line">
            <a:avLst/>
          </a:prstGeom>
          <a:ln w="76200" cap="rnd"/>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67360858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Sous titre partie">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E2D62BA2-3BF6-A83E-9BDB-591CC5D90B7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5" name="Holder 3">
            <a:extLst>
              <a:ext uri="{FF2B5EF4-FFF2-40B4-BE49-F238E27FC236}">
                <a16:creationId xmlns:a16="http://schemas.microsoft.com/office/drawing/2014/main" id="{60B40D66-F898-EE71-ACF4-A32339707AF4}"/>
              </a:ext>
            </a:extLst>
          </p:cNvPr>
          <p:cNvSpPr>
            <a:spLocks noGrp="1"/>
          </p:cNvSpPr>
          <p:nvPr>
            <p:ph type="body" idx="15" hasCustomPrompt="1"/>
          </p:nvPr>
        </p:nvSpPr>
        <p:spPr>
          <a:xfrm>
            <a:off x="1988299" y="2323551"/>
            <a:ext cx="6776162" cy="1105449"/>
          </a:xfrm>
          <a:prstGeom prst="rect">
            <a:avLst/>
          </a:prstGeom>
        </p:spPr>
        <p:txBody>
          <a:bodyPr lIns="0" tIns="0" rIns="0" bIns="0"/>
          <a:lstStyle>
            <a:lvl1pPr marL="0" indent="0">
              <a:buFont typeface="Arial" panose="020B0604020202020204" pitchFamily="34" charset="0"/>
              <a:buNone/>
              <a:defRPr sz="4000" b="1" i="0">
                <a:solidFill>
                  <a:schemeClr val="accent1"/>
                </a:solidFill>
                <a:latin typeface="Arial" panose="020B0604020202020204" pitchFamily="34" charset="0"/>
                <a:cs typeface="Arial" panose="020B0604020202020204" pitchFamily="34" charset="0"/>
              </a:defRPr>
            </a:lvl1pPr>
          </a:lstStyle>
          <a:p>
            <a:r>
              <a:rPr lang="fr-FR"/>
              <a:t>Sous-titre de la                      partie</a:t>
            </a:r>
          </a:p>
        </p:txBody>
      </p:sp>
      <p:cxnSp>
        <p:nvCxnSpPr>
          <p:cNvPr id="6" name="Connecteur droit 5">
            <a:extLst>
              <a:ext uri="{FF2B5EF4-FFF2-40B4-BE49-F238E27FC236}">
                <a16:creationId xmlns:a16="http://schemas.microsoft.com/office/drawing/2014/main" id="{0184BD31-6807-AE88-2ADB-5339797F9076}"/>
              </a:ext>
            </a:extLst>
          </p:cNvPr>
          <p:cNvCxnSpPr/>
          <p:nvPr userDrawn="1"/>
        </p:nvCxnSpPr>
        <p:spPr>
          <a:xfrm>
            <a:off x="1988299" y="3603579"/>
            <a:ext cx="409370" cy="0"/>
          </a:xfrm>
          <a:prstGeom prst="line">
            <a:avLst/>
          </a:prstGeom>
          <a:ln w="76200" cap="rnd">
            <a:solidFill>
              <a:srgbClr val="2B2F63"/>
            </a:solidFill>
          </a:ln>
        </p:spPr>
        <p:style>
          <a:lnRef idx="2">
            <a:schemeClr val="accent2"/>
          </a:lnRef>
          <a:fillRef idx="0">
            <a:schemeClr val="accent2"/>
          </a:fillRef>
          <a:effectRef idx="1">
            <a:schemeClr val="accent2"/>
          </a:effectRef>
          <a:fontRef idx="minor">
            <a:schemeClr val="tx1"/>
          </a:fontRef>
        </p:style>
      </p:cxnSp>
      <p:pic>
        <p:nvPicPr>
          <p:cNvPr id="9" name="Image 8">
            <a:extLst>
              <a:ext uri="{FF2B5EF4-FFF2-40B4-BE49-F238E27FC236}">
                <a16:creationId xmlns:a16="http://schemas.microsoft.com/office/drawing/2014/main" id="{30039DE4-B927-A45B-563F-196955636D0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498100" y="797542"/>
            <a:ext cx="1693900" cy="1359578"/>
          </a:xfrm>
          <a:prstGeom prst="rect">
            <a:avLst/>
          </a:prstGeom>
        </p:spPr>
      </p:pic>
      <p:pic>
        <p:nvPicPr>
          <p:cNvPr id="8" name="Image 7">
            <a:extLst>
              <a:ext uri="{FF2B5EF4-FFF2-40B4-BE49-F238E27FC236}">
                <a16:creationId xmlns:a16="http://schemas.microsoft.com/office/drawing/2014/main" id="{A479521E-BF05-3891-2D60-95B64CC0DDA4}"/>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0" y="4944915"/>
            <a:ext cx="1469814" cy="1359578"/>
          </a:xfrm>
          <a:prstGeom prst="rect">
            <a:avLst/>
          </a:prstGeom>
        </p:spPr>
      </p:pic>
    </p:spTree>
    <p:extLst>
      <p:ext uri="{BB962C8B-B14F-4D97-AF65-F5344CB8AC3E}">
        <p14:creationId xmlns:p14="http://schemas.microsoft.com/office/powerpoint/2010/main" val="393001162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exte 2 colonnes">
    <p:spTree>
      <p:nvGrpSpPr>
        <p:cNvPr id="1" name=""/>
        <p:cNvGrpSpPr/>
        <p:nvPr/>
      </p:nvGrpSpPr>
      <p:grpSpPr>
        <a:xfrm>
          <a:off x="0" y="0"/>
          <a:ext cx="0" cy="0"/>
          <a:chOff x="0" y="0"/>
          <a:chExt cx="0" cy="0"/>
        </a:xfrm>
      </p:grpSpPr>
      <p:pic>
        <p:nvPicPr>
          <p:cNvPr id="26" name="Image 25">
            <a:extLst>
              <a:ext uri="{FF2B5EF4-FFF2-40B4-BE49-F238E27FC236}">
                <a16:creationId xmlns:a16="http://schemas.microsoft.com/office/drawing/2014/main" id="{9CE413D4-BCB8-6E43-410E-C600C154C7E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 y="230649"/>
            <a:ext cx="12191999" cy="774296"/>
          </a:xfrm>
          <a:prstGeom prst="rect">
            <a:avLst/>
          </a:prstGeom>
        </p:spPr>
      </p:pic>
      <p:pic>
        <p:nvPicPr>
          <p:cNvPr id="31" name="Image 30">
            <a:extLst>
              <a:ext uri="{FF2B5EF4-FFF2-40B4-BE49-F238E27FC236}">
                <a16:creationId xmlns:a16="http://schemas.microsoft.com/office/drawing/2014/main" id="{EAB396BA-CD0E-5B89-A116-36FB0AF90C0E}"/>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24863" y="492780"/>
            <a:ext cx="365606" cy="256565"/>
          </a:xfrm>
          <a:prstGeom prst="rect">
            <a:avLst/>
          </a:prstGeom>
        </p:spPr>
      </p:pic>
      <p:sp>
        <p:nvSpPr>
          <p:cNvPr id="4" name="Holder 3">
            <a:extLst>
              <a:ext uri="{FF2B5EF4-FFF2-40B4-BE49-F238E27FC236}">
                <a16:creationId xmlns:a16="http://schemas.microsoft.com/office/drawing/2014/main" id="{4C15CDDE-2F9F-33B8-D2A2-D44E08A18A23}"/>
              </a:ext>
            </a:extLst>
          </p:cNvPr>
          <p:cNvSpPr>
            <a:spLocks noGrp="1"/>
          </p:cNvSpPr>
          <p:nvPr>
            <p:ph type="body" idx="16" hasCustomPrompt="1"/>
          </p:nvPr>
        </p:nvSpPr>
        <p:spPr>
          <a:xfrm>
            <a:off x="1755606" y="407177"/>
            <a:ext cx="6776162" cy="197002"/>
          </a:xfrm>
          <a:prstGeom prst="rect">
            <a:avLst/>
          </a:prstGeom>
        </p:spPr>
        <p:txBody>
          <a:bodyPr lIns="0" tIns="0" rIns="0" bIns="0"/>
          <a:lstStyle>
            <a:lvl1pPr marL="0" indent="0">
              <a:buFont typeface="Arial" panose="020B0604020202020204" pitchFamily="34" charset="0"/>
              <a:buNone/>
              <a:defRPr sz="1200" b="1" i="0">
                <a:solidFill>
                  <a:schemeClr val="bg1"/>
                </a:solidFill>
                <a:latin typeface="Arial" panose="020B0604020202020204" pitchFamily="34" charset="0"/>
                <a:cs typeface="Arial" panose="020B0604020202020204" pitchFamily="34" charset="0"/>
              </a:defRPr>
            </a:lvl1pPr>
          </a:lstStyle>
          <a:p>
            <a:r>
              <a:rPr lang="fr-FR"/>
              <a:t>Le titre de la partie</a:t>
            </a:r>
          </a:p>
        </p:txBody>
      </p:sp>
      <p:sp>
        <p:nvSpPr>
          <p:cNvPr id="5" name="Holder 3">
            <a:extLst>
              <a:ext uri="{FF2B5EF4-FFF2-40B4-BE49-F238E27FC236}">
                <a16:creationId xmlns:a16="http://schemas.microsoft.com/office/drawing/2014/main" id="{11133033-B6EC-50A1-12B9-6185D35E9420}"/>
              </a:ext>
            </a:extLst>
          </p:cNvPr>
          <p:cNvSpPr>
            <a:spLocks noGrp="1"/>
          </p:cNvSpPr>
          <p:nvPr>
            <p:ph type="body" idx="17" hasCustomPrompt="1"/>
          </p:nvPr>
        </p:nvSpPr>
        <p:spPr>
          <a:xfrm>
            <a:off x="1755606" y="662671"/>
            <a:ext cx="6776162" cy="197002"/>
          </a:xfrm>
          <a:prstGeom prst="rect">
            <a:avLst/>
          </a:prstGeom>
        </p:spPr>
        <p:txBody>
          <a:bodyPr lIns="0" tIns="0" rIns="0" bIns="0"/>
          <a:lstStyle>
            <a:lvl1pPr marL="0" indent="0">
              <a:buFont typeface="Arial" panose="020B0604020202020204" pitchFamily="34" charset="0"/>
              <a:buNone/>
              <a:defRPr sz="1200" b="0" i="0">
                <a:solidFill>
                  <a:schemeClr val="bg1"/>
                </a:solidFill>
                <a:latin typeface="Arial" panose="020B0604020202020204" pitchFamily="34" charset="0"/>
                <a:cs typeface="Arial" panose="020B0604020202020204" pitchFamily="34" charset="0"/>
              </a:defRPr>
            </a:lvl1pPr>
          </a:lstStyle>
          <a:p>
            <a:r>
              <a:rPr lang="fr-FR"/>
              <a:t>Le sous-titre de la partie</a:t>
            </a:r>
          </a:p>
        </p:txBody>
      </p:sp>
      <p:pic>
        <p:nvPicPr>
          <p:cNvPr id="28" name="Image 27">
            <a:extLst>
              <a:ext uri="{FF2B5EF4-FFF2-40B4-BE49-F238E27FC236}">
                <a16:creationId xmlns:a16="http://schemas.microsoft.com/office/drawing/2014/main" id="{3028535C-ACE2-AB48-A3F7-2AEE5FFFCD7B}"/>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1742234" y="6371235"/>
            <a:ext cx="449764" cy="256116"/>
          </a:xfrm>
          <a:prstGeom prst="rect">
            <a:avLst/>
          </a:prstGeom>
        </p:spPr>
      </p:pic>
      <p:sp>
        <p:nvSpPr>
          <p:cNvPr id="17" name="Holder 3">
            <a:extLst>
              <a:ext uri="{FF2B5EF4-FFF2-40B4-BE49-F238E27FC236}">
                <a16:creationId xmlns:a16="http://schemas.microsoft.com/office/drawing/2014/main" id="{E62F2404-22F5-F608-7A2D-CAD7C8AB7B40}"/>
              </a:ext>
            </a:extLst>
          </p:cNvPr>
          <p:cNvSpPr>
            <a:spLocks noGrp="1"/>
          </p:cNvSpPr>
          <p:nvPr>
            <p:ph type="body" idx="30" hasCustomPrompt="1"/>
          </p:nvPr>
        </p:nvSpPr>
        <p:spPr>
          <a:xfrm>
            <a:off x="1010909" y="375834"/>
            <a:ext cx="602738" cy="483838"/>
          </a:xfrm>
          <a:prstGeom prst="rect">
            <a:avLst/>
          </a:prstGeom>
        </p:spPr>
        <p:txBody>
          <a:bodyPr lIns="0" tIns="0" rIns="0" bIns="0"/>
          <a:lstStyle>
            <a:lvl1pPr marL="0" indent="0">
              <a:buFont typeface="Arial" panose="020B0604020202020204" pitchFamily="34" charset="0"/>
              <a:buNone/>
              <a:defRPr sz="4000" b="1" i="0">
                <a:solidFill>
                  <a:schemeClr val="bg1"/>
                </a:solidFill>
                <a:latin typeface="Arial" panose="020B0604020202020204" pitchFamily="34" charset="0"/>
                <a:cs typeface="Arial" panose="020B0604020202020204" pitchFamily="34" charset="0"/>
              </a:defRPr>
            </a:lvl1pPr>
          </a:lstStyle>
          <a:p>
            <a:r>
              <a:rPr lang="fr-FR"/>
              <a:t>00</a:t>
            </a:r>
          </a:p>
        </p:txBody>
      </p:sp>
      <p:sp>
        <p:nvSpPr>
          <p:cNvPr id="14" name="Espace réservé du numéro de diapositive 2">
            <a:extLst>
              <a:ext uri="{FF2B5EF4-FFF2-40B4-BE49-F238E27FC236}">
                <a16:creationId xmlns:a16="http://schemas.microsoft.com/office/drawing/2014/main" id="{4971ED6E-CD18-99AF-6B51-6B9F8FFE3AB2}"/>
              </a:ext>
            </a:extLst>
          </p:cNvPr>
          <p:cNvSpPr>
            <a:spLocks noGrp="1"/>
          </p:cNvSpPr>
          <p:nvPr>
            <p:ph type="sldNum" sz="quarter" idx="4"/>
          </p:nvPr>
        </p:nvSpPr>
        <p:spPr>
          <a:xfrm>
            <a:off x="11659105" y="6314218"/>
            <a:ext cx="449765" cy="365125"/>
          </a:xfrm>
          <a:prstGeom prst="rect">
            <a:avLst/>
          </a:prstGeom>
        </p:spPr>
        <p:txBody>
          <a:bodyPr vert="horz" lIns="91440" tIns="45720" rIns="91440" bIns="45720" rtlCol="0" anchor="ctr"/>
          <a:lstStyle>
            <a:lvl1pPr algn="r">
              <a:defRPr sz="1000" b="1">
                <a:solidFill>
                  <a:srgbClr val="212950"/>
                </a:solidFill>
                <a:latin typeface="Arial" panose="020B0604020202020204" pitchFamily="34" charset="0"/>
                <a:cs typeface="Arial" panose="020B0604020202020204" pitchFamily="34" charset="0"/>
              </a:defRPr>
            </a:lvl1pPr>
          </a:lstStyle>
          <a:p>
            <a:fld id="{6175C4A9-563C-D943-841B-F8A44946A7C2}" type="slidenum">
              <a:rPr lang="fr-FR" smtClean="0"/>
              <a:pPr/>
              <a:t>‹N°›</a:t>
            </a:fld>
            <a:endParaRPr lang="fr-FR"/>
          </a:p>
        </p:txBody>
      </p:sp>
      <p:sp>
        <p:nvSpPr>
          <p:cNvPr id="8" name="Espace réservé du texte 13">
            <a:extLst>
              <a:ext uri="{FF2B5EF4-FFF2-40B4-BE49-F238E27FC236}">
                <a16:creationId xmlns:a16="http://schemas.microsoft.com/office/drawing/2014/main" id="{255D92CA-5A33-DC3B-86DF-850BF90F892D}"/>
              </a:ext>
            </a:extLst>
          </p:cNvPr>
          <p:cNvSpPr>
            <a:spLocks noGrp="1"/>
          </p:cNvSpPr>
          <p:nvPr>
            <p:ph type="body" sz="quarter" idx="31" hasCustomPrompt="1"/>
          </p:nvPr>
        </p:nvSpPr>
        <p:spPr>
          <a:xfrm>
            <a:off x="1038310" y="2057404"/>
            <a:ext cx="5057689" cy="3541533"/>
          </a:xfrm>
        </p:spPr>
        <p:txBody>
          <a:bodyPr/>
          <a:lstStyle>
            <a:lvl1pPr>
              <a:spcAft>
                <a:spcPts val="1800"/>
              </a:spcAft>
              <a:defRPr cap="all" baseline="0">
                <a:solidFill>
                  <a:srgbClr val="2B2F63"/>
                </a:solidFill>
              </a:defRPr>
            </a:lvl1pPr>
            <a:lvl3pPr marL="357188" indent="0">
              <a:tabLst/>
              <a:defRPr/>
            </a:lvl3pPr>
            <a:lvl4pPr marL="357188" indent="0">
              <a:tabLst/>
              <a:defRPr/>
            </a:lvl4pPr>
            <a:lvl5pPr marL="536575" indent="-168275">
              <a:tabLst/>
              <a:defRPr b="0"/>
            </a:lvl5pPr>
            <a:lvl7pPr marL="714375" indent="-177800">
              <a:buFont typeface="Police système Courant"/>
              <a:buChar char="&gt;"/>
              <a:tabLst/>
              <a:defRPr/>
            </a:lvl7pPr>
            <a:lvl8pPr marL="3200400" indent="0">
              <a:buNone/>
              <a:defRPr/>
            </a:lvl8pPr>
          </a:lstStyle>
          <a:p>
            <a:pPr lvl="0"/>
            <a:r>
              <a:rPr lang="fr-FR"/>
              <a:t>TITRE,                                             NIVEAU 1</a:t>
            </a:r>
          </a:p>
          <a:p>
            <a:pPr lvl="1"/>
            <a:r>
              <a:rPr lang="fr-FR"/>
              <a:t>Intertitre, niveau 2</a:t>
            </a:r>
          </a:p>
          <a:p>
            <a:pPr lvl="2"/>
            <a:r>
              <a:rPr lang="fr-FR"/>
              <a:t>Introduction, chapeau ou texte en exergue, NIVEAU 3</a:t>
            </a:r>
          </a:p>
          <a:p>
            <a:pPr lvl="3"/>
            <a:r>
              <a:rPr lang="fr-FR"/>
              <a:t>Texte courant, NIVEAU 4</a:t>
            </a:r>
          </a:p>
          <a:p>
            <a:pPr lvl="4"/>
            <a:r>
              <a:rPr lang="fr-FR"/>
              <a:t>Liste à puces, niveau 1</a:t>
            </a:r>
          </a:p>
          <a:p>
            <a:pPr lvl="6"/>
            <a:r>
              <a:rPr lang="fr-FR"/>
              <a:t>Liste à puces, niveau 2</a:t>
            </a:r>
          </a:p>
        </p:txBody>
      </p:sp>
      <p:sp>
        <p:nvSpPr>
          <p:cNvPr id="3" name="Holder 3">
            <a:extLst>
              <a:ext uri="{FF2B5EF4-FFF2-40B4-BE49-F238E27FC236}">
                <a16:creationId xmlns:a16="http://schemas.microsoft.com/office/drawing/2014/main" id="{1A517BCC-D3F2-31BF-E4D6-2755D214644B}"/>
              </a:ext>
            </a:extLst>
          </p:cNvPr>
          <p:cNvSpPr>
            <a:spLocks noGrp="1"/>
          </p:cNvSpPr>
          <p:nvPr>
            <p:ph type="body" idx="21" hasCustomPrompt="1"/>
          </p:nvPr>
        </p:nvSpPr>
        <p:spPr>
          <a:xfrm>
            <a:off x="1612876" y="1366591"/>
            <a:ext cx="9729543" cy="307777"/>
          </a:xfrm>
          <a:prstGeom prst="rect">
            <a:avLst/>
          </a:prstGeom>
        </p:spPr>
        <p:txBody>
          <a:bodyPr lIns="0" tIns="0" rIns="0" bIns="0">
            <a:spAutoFit/>
          </a:bodyPr>
          <a:lstStyle>
            <a:lvl1pPr marL="0" indent="0">
              <a:buFont typeface="Arial" panose="020B0604020202020204" pitchFamily="34" charset="0"/>
              <a:buNone/>
              <a:defRPr sz="2000" b="1" i="0" cap="all" baseline="0">
                <a:solidFill>
                  <a:schemeClr val="accent3"/>
                </a:solidFill>
                <a:latin typeface="Arial" panose="020B0604020202020204" pitchFamily="34" charset="0"/>
                <a:cs typeface="Arial" panose="020B0604020202020204" pitchFamily="34" charset="0"/>
              </a:defRPr>
            </a:lvl1pPr>
          </a:lstStyle>
          <a:p>
            <a:r>
              <a:rPr lang="fr-FR"/>
              <a:t>TITRE DE LA DIAPOSITIVE</a:t>
            </a:r>
          </a:p>
        </p:txBody>
      </p:sp>
      <p:cxnSp>
        <p:nvCxnSpPr>
          <p:cNvPr id="6" name="Connecteur droit 5">
            <a:extLst>
              <a:ext uri="{FF2B5EF4-FFF2-40B4-BE49-F238E27FC236}">
                <a16:creationId xmlns:a16="http://schemas.microsoft.com/office/drawing/2014/main" id="{7D8144CD-0AD5-3ED1-CFCB-21B5750B1B00}"/>
              </a:ext>
            </a:extLst>
          </p:cNvPr>
          <p:cNvCxnSpPr>
            <a:cxnSpLocks/>
          </p:cNvCxnSpPr>
          <p:nvPr userDrawn="1"/>
        </p:nvCxnSpPr>
        <p:spPr>
          <a:xfrm>
            <a:off x="1210234" y="1505083"/>
            <a:ext cx="221001" cy="0"/>
          </a:xfrm>
          <a:prstGeom prst="line">
            <a:avLst/>
          </a:prstGeom>
          <a:ln w="76200" cap="rnd">
            <a:solidFill>
              <a:schemeClr val="accent3"/>
            </a:solidFill>
          </a:ln>
        </p:spPr>
        <p:style>
          <a:lnRef idx="2">
            <a:schemeClr val="accent2"/>
          </a:lnRef>
          <a:fillRef idx="0">
            <a:schemeClr val="accent2"/>
          </a:fillRef>
          <a:effectRef idx="1">
            <a:schemeClr val="accent2"/>
          </a:effectRef>
          <a:fontRef idx="minor">
            <a:schemeClr val="tx1"/>
          </a:fontRef>
        </p:style>
      </p:cxnSp>
      <p:sp>
        <p:nvSpPr>
          <p:cNvPr id="15" name="Espace réservé du texte 13">
            <a:extLst>
              <a:ext uri="{FF2B5EF4-FFF2-40B4-BE49-F238E27FC236}">
                <a16:creationId xmlns:a16="http://schemas.microsoft.com/office/drawing/2014/main" id="{B8BC8168-C74D-ECC1-3B1D-6161C774129D}"/>
              </a:ext>
            </a:extLst>
          </p:cNvPr>
          <p:cNvSpPr>
            <a:spLocks noGrp="1"/>
          </p:cNvSpPr>
          <p:nvPr>
            <p:ph type="body" sz="quarter" idx="47" hasCustomPrompt="1"/>
          </p:nvPr>
        </p:nvSpPr>
        <p:spPr>
          <a:xfrm>
            <a:off x="6477647" y="2057404"/>
            <a:ext cx="5057689" cy="3541533"/>
          </a:xfrm>
        </p:spPr>
        <p:txBody>
          <a:bodyPr/>
          <a:lstStyle>
            <a:lvl1pPr>
              <a:spcAft>
                <a:spcPts val="1800"/>
              </a:spcAft>
              <a:defRPr cap="all" baseline="0">
                <a:solidFill>
                  <a:srgbClr val="2B2F63"/>
                </a:solidFill>
              </a:defRPr>
            </a:lvl1pPr>
            <a:lvl3pPr marL="357188" indent="0">
              <a:tabLst/>
              <a:defRPr/>
            </a:lvl3pPr>
            <a:lvl4pPr marL="357188" indent="0">
              <a:tabLst/>
              <a:defRPr/>
            </a:lvl4pPr>
            <a:lvl5pPr marL="536575" indent="-168275">
              <a:tabLst/>
              <a:defRPr b="0"/>
            </a:lvl5pPr>
            <a:lvl7pPr marL="714375" indent="-177800">
              <a:buFont typeface="Police système Courant"/>
              <a:buChar char="&gt;"/>
              <a:tabLst/>
              <a:defRPr/>
            </a:lvl7pPr>
            <a:lvl8pPr marL="3200400" indent="0">
              <a:buNone/>
              <a:defRPr/>
            </a:lvl8pPr>
          </a:lstStyle>
          <a:p>
            <a:pPr lvl="0"/>
            <a:r>
              <a:rPr lang="fr-FR"/>
              <a:t>TITRE,                                             NIVEAU 1</a:t>
            </a:r>
          </a:p>
          <a:p>
            <a:pPr lvl="1"/>
            <a:r>
              <a:rPr lang="fr-FR"/>
              <a:t>Intertitre, niveau 2</a:t>
            </a:r>
          </a:p>
          <a:p>
            <a:pPr lvl="2"/>
            <a:r>
              <a:rPr lang="fr-FR"/>
              <a:t>Introduction, chapeau ou texte en exergue, NIVEAU 3</a:t>
            </a:r>
          </a:p>
          <a:p>
            <a:pPr lvl="3"/>
            <a:r>
              <a:rPr lang="fr-FR"/>
              <a:t>Texte courant, NIVEAU 4</a:t>
            </a:r>
          </a:p>
          <a:p>
            <a:pPr lvl="4"/>
            <a:r>
              <a:rPr lang="fr-FR"/>
              <a:t>Liste à puces, niveau 1</a:t>
            </a:r>
          </a:p>
          <a:p>
            <a:pPr lvl="6"/>
            <a:r>
              <a:rPr lang="fr-FR"/>
              <a:t>Liste à puces, niveau 2</a:t>
            </a:r>
          </a:p>
        </p:txBody>
      </p:sp>
    </p:spTree>
    <p:extLst>
      <p:ext uri="{BB962C8B-B14F-4D97-AF65-F5344CB8AC3E}">
        <p14:creationId xmlns:p14="http://schemas.microsoft.com/office/powerpoint/2010/main" val="10913861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itre + 1 colonne">
    <p:spTree>
      <p:nvGrpSpPr>
        <p:cNvPr id="1" name=""/>
        <p:cNvGrpSpPr/>
        <p:nvPr/>
      </p:nvGrpSpPr>
      <p:grpSpPr>
        <a:xfrm>
          <a:off x="0" y="0"/>
          <a:ext cx="0" cy="0"/>
          <a:chOff x="0" y="0"/>
          <a:chExt cx="0" cy="0"/>
        </a:xfrm>
      </p:grpSpPr>
      <p:pic>
        <p:nvPicPr>
          <p:cNvPr id="26" name="Image 25">
            <a:extLst>
              <a:ext uri="{FF2B5EF4-FFF2-40B4-BE49-F238E27FC236}">
                <a16:creationId xmlns:a16="http://schemas.microsoft.com/office/drawing/2014/main" id="{9CE413D4-BCB8-6E43-410E-C600C154C7E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 y="230649"/>
            <a:ext cx="12191999" cy="774296"/>
          </a:xfrm>
          <a:prstGeom prst="rect">
            <a:avLst/>
          </a:prstGeom>
        </p:spPr>
      </p:pic>
      <p:pic>
        <p:nvPicPr>
          <p:cNvPr id="31" name="Image 30">
            <a:extLst>
              <a:ext uri="{FF2B5EF4-FFF2-40B4-BE49-F238E27FC236}">
                <a16:creationId xmlns:a16="http://schemas.microsoft.com/office/drawing/2014/main" id="{EAB396BA-CD0E-5B89-A116-36FB0AF90C0E}"/>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24863" y="492780"/>
            <a:ext cx="365606" cy="256565"/>
          </a:xfrm>
          <a:prstGeom prst="rect">
            <a:avLst/>
          </a:prstGeom>
        </p:spPr>
      </p:pic>
      <p:sp>
        <p:nvSpPr>
          <p:cNvPr id="4" name="Holder 3">
            <a:extLst>
              <a:ext uri="{FF2B5EF4-FFF2-40B4-BE49-F238E27FC236}">
                <a16:creationId xmlns:a16="http://schemas.microsoft.com/office/drawing/2014/main" id="{4C15CDDE-2F9F-33B8-D2A2-D44E08A18A23}"/>
              </a:ext>
            </a:extLst>
          </p:cNvPr>
          <p:cNvSpPr>
            <a:spLocks noGrp="1"/>
          </p:cNvSpPr>
          <p:nvPr>
            <p:ph type="body" idx="16" hasCustomPrompt="1"/>
          </p:nvPr>
        </p:nvSpPr>
        <p:spPr>
          <a:xfrm>
            <a:off x="1755606" y="407177"/>
            <a:ext cx="6776162" cy="197002"/>
          </a:xfrm>
          <a:prstGeom prst="rect">
            <a:avLst/>
          </a:prstGeom>
        </p:spPr>
        <p:txBody>
          <a:bodyPr lIns="0" tIns="0" rIns="0" bIns="0"/>
          <a:lstStyle>
            <a:lvl1pPr marL="0" indent="0">
              <a:buFont typeface="Arial" panose="020B0604020202020204" pitchFamily="34" charset="0"/>
              <a:buNone/>
              <a:defRPr sz="1200" b="1" i="0">
                <a:solidFill>
                  <a:schemeClr val="bg1"/>
                </a:solidFill>
                <a:latin typeface="Arial" panose="020B0604020202020204" pitchFamily="34" charset="0"/>
                <a:cs typeface="Arial" panose="020B0604020202020204" pitchFamily="34" charset="0"/>
              </a:defRPr>
            </a:lvl1pPr>
          </a:lstStyle>
          <a:p>
            <a:r>
              <a:rPr lang="fr-FR"/>
              <a:t>Le titre de la partie</a:t>
            </a:r>
          </a:p>
        </p:txBody>
      </p:sp>
      <p:sp>
        <p:nvSpPr>
          <p:cNvPr id="5" name="Holder 3">
            <a:extLst>
              <a:ext uri="{FF2B5EF4-FFF2-40B4-BE49-F238E27FC236}">
                <a16:creationId xmlns:a16="http://schemas.microsoft.com/office/drawing/2014/main" id="{11133033-B6EC-50A1-12B9-6185D35E9420}"/>
              </a:ext>
            </a:extLst>
          </p:cNvPr>
          <p:cNvSpPr>
            <a:spLocks noGrp="1"/>
          </p:cNvSpPr>
          <p:nvPr>
            <p:ph type="body" idx="17" hasCustomPrompt="1"/>
          </p:nvPr>
        </p:nvSpPr>
        <p:spPr>
          <a:xfrm>
            <a:off x="1755606" y="662671"/>
            <a:ext cx="6776162" cy="197002"/>
          </a:xfrm>
          <a:prstGeom prst="rect">
            <a:avLst/>
          </a:prstGeom>
        </p:spPr>
        <p:txBody>
          <a:bodyPr lIns="0" tIns="0" rIns="0" bIns="0"/>
          <a:lstStyle>
            <a:lvl1pPr marL="0" indent="0">
              <a:buFont typeface="Arial" panose="020B0604020202020204" pitchFamily="34" charset="0"/>
              <a:buNone/>
              <a:defRPr sz="1200" b="0" i="0">
                <a:solidFill>
                  <a:schemeClr val="bg1"/>
                </a:solidFill>
                <a:latin typeface="Arial" panose="020B0604020202020204" pitchFamily="34" charset="0"/>
                <a:cs typeface="Arial" panose="020B0604020202020204" pitchFamily="34" charset="0"/>
              </a:defRPr>
            </a:lvl1pPr>
          </a:lstStyle>
          <a:p>
            <a:r>
              <a:rPr lang="fr-FR"/>
              <a:t>Le sous-titre de la partie</a:t>
            </a:r>
          </a:p>
        </p:txBody>
      </p:sp>
      <p:pic>
        <p:nvPicPr>
          <p:cNvPr id="28" name="Image 27">
            <a:extLst>
              <a:ext uri="{FF2B5EF4-FFF2-40B4-BE49-F238E27FC236}">
                <a16:creationId xmlns:a16="http://schemas.microsoft.com/office/drawing/2014/main" id="{3028535C-ACE2-AB48-A3F7-2AEE5FFFCD7B}"/>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1742234" y="6371235"/>
            <a:ext cx="449764" cy="256116"/>
          </a:xfrm>
          <a:prstGeom prst="rect">
            <a:avLst/>
          </a:prstGeom>
        </p:spPr>
      </p:pic>
      <p:sp>
        <p:nvSpPr>
          <p:cNvPr id="17" name="Holder 3">
            <a:extLst>
              <a:ext uri="{FF2B5EF4-FFF2-40B4-BE49-F238E27FC236}">
                <a16:creationId xmlns:a16="http://schemas.microsoft.com/office/drawing/2014/main" id="{E62F2404-22F5-F608-7A2D-CAD7C8AB7B40}"/>
              </a:ext>
            </a:extLst>
          </p:cNvPr>
          <p:cNvSpPr>
            <a:spLocks noGrp="1"/>
          </p:cNvSpPr>
          <p:nvPr>
            <p:ph type="body" idx="30" hasCustomPrompt="1"/>
          </p:nvPr>
        </p:nvSpPr>
        <p:spPr>
          <a:xfrm>
            <a:off x="1010909" y="375834"/>
            <a:ext cx="602738" cy="483838"/>
          </a:xfrm>
          <a:prstGeom prst="rect">
            <a:avLst/>
          </a:prstGeom>
        </p:spPr>
        <p:txBody>
          <a:bodyPr lIns="0" tIns="0" rIns="0" bIns="0"/>
          <a:lstStyle>
            <a:lvl1pPr marL="0" indent="0">
              <a:buFont typeface="Arial" panose="020B0604020202020204" pitchFamily="34" charset="0"/>
              <a:buNone/>
              <a:defRPr sz="4000" b="1" i="0">
                <a:solidFill>
                  <a:schemeClr val="bg1"/>
                </a:solidFill>
                <a:latin typeface="Arial" panose="020B0604020202020204" pitchFamily="34" charset="0"/>
                <a:cs typeface="Arial" panose="020B0604020202020204" pitchFamily="34" charset="0"/>
              </a:defRPr>
            </a:lvl1pPr>
          </a:lstStyle>
          <a:p>
            <a:r>
              <a:rPr lang="fr-FR"/>
              <a:t>00</a:t>
            </a:r>
          </a:p>
        </p:txBody>
      </p:sp>
      <p:sp>
        <p:nvSpPr>
          <p:cNvPr id="14" name="Espace réservé du numéro de diapositive 2">
            <a:extLst>
              <a:ext uri="{FF2B5EF4-FFF2-40B4-BE49-F238E27FC236}">
                <a16:creationId xmlns:a16="http://schemas.microsoft.com/office/drawing/2014/main" id="{4971ED6E-CD18-99AF-6B51-6B9F8FFE3AB2}"/>
              </a:ext>
            </a:extLst>
          </p:cNvPr>
          <p:cNvSpPr>
            <a:spLocks noGrp="1"/>
          </p:cNvSpPr>
          <p:nvPr>
            <p:ph type="sldNum" sz="quarter" idx="4"/>
          </p:nvPr>
        </p:nvSpPr>
        <p:spPr>
          <a:xfrm>
            <a:off x="11659105" y="6314218"/>
            <a:ext cx="449765" cy="365125"/>
          </a:xfrm>
          <a:prstGeom prst="rect">
            <a:avLst/>
          </a:prstGeom>
        </p:spPr>
        <p:txBody>
          <a:bodyPr vert="horz" lIns="91440" tIns="45720" rIns="91440" bIns="45720" rtlCol="0" anchor="ctr"/>
          <a:lstStyle>
            <a:lvl1pPr algn="r">
              <a:defRPr sz="1000" b="1">
                <a:solidFill>
                  <a:srgbClr val="212950"/>
                </a:solidFill>
                <a:latin typeface="Arial" panose="020B0604020202020204" pitchFamily="34" charset="0"/>
                <a:cs typeface="Arial" panose="020B0604020202020204" pitchFamily="34" charset="0"/>
              </a:defRPr>
            </a:lvl1pPr>
          </a:lstStyle>
          <a:p>
            <a:fld id="{6175C4A9-563C-D943-841B-F8A44946A7C2}" type="slidenum">
              <a:rPr lang="fr-FR" smtClean="0"/>
              <a:pPr/>
              <a:t>‹N°›</a:t>
            </a:fld>
            <a:endParaRPr lang="fr-FR"/>
          </a:p>
        </p:txBody>
      </p:sp>
      <p:sp>
        <p:nvSpPr>
          <p:cNvPr id="3" name="Holder 3">
            <a:extLst>
              <a:ext uri="{FF2B5EF4-FFF2-40B4-BE49-F238E27FC236}">
                <a16:creationId xmlns:a16="http://schemas.microsoft.com/office/drawing/2014/main" id="{1A517BCC-D3F2-31BF-E4D6-2755D214644B}"/>
              </a:ext>
            </a:extLst>
          </p:cNvPr>
          <p:cNvSpPr>
            <a:spLocks noGrp="1"/>
          </p:cNvSpPr>
          <p:nvPr>
            <p:ph type="body" idx="21" hasCustomPrompt="1"/>
          </p:nvPr>
        </p:nvSpPr>
        <p:spPr>
          <a:xfrm>
            <a:off x="1612876" y="1366591"/>
            <a:ext cx="9729543" cy="276984"/>
          </a:xfrm>
          <a:prstGeom prst="rect">
            <a:avLst/>
          </a:prstGeom>
        </p:spPr>
        <p:txBody>
          <a:bodyPr lIns="0" tIns="0" rIns="0" bIns="0"/>
          <a:lstStyle>
            <a:lvl1pPr marL="0" indent="0">
              <a:buFont typeface="Arial" panose="020B0604020202020204" pitchFamily="34" charset="0"/>
              <a:buNone/>
              <a:defRPr sz="2000" b="1" i="0" cap="all" baseline="0">
                <a:solidFill>
                  <a:schemeClr val="accent3"/>
                </a:solidFill>
                <a:latin typeface="Arial" panose="020B0604020202020204" pitchFamily="34" charset="0"/>
                <a:cs typeface="Arial" panose="020B0604020202020204" pitchFamily="34" charset="0"/>
              </a:defRPr>
            </a:lvl1pPr>
          </a:lstStyle>
          <a:p>
            <a:r>
              <a:rPr lang="fr-FR"/>
              <a:t>TITRE DE LA DIAPOSITIVE</a:t>
            </a:r>
          </a:p>
        </p:txBody>
      </p:sp>
      <p:cxnSp>
        <p:nvCxnSpPr>
          <p:cNvPr id="6" name="Connecteur droit 5">
            <a:extLst>
              <a:ext uri="{FF2B5EF4-FFF2-40B4-BE49-F238E27FC236}">
                <a16:creationId xmlns:a16="http://schemas.microsoft.com/office/drawing/2014/main" id="{7D8144CD-0AD5-3ED1-CFCB-21B5750B1B00}"/>
              </a:ext>
            </a:extLst>
          </p:cNvPr>
          <p:cNvCxnSpPr>
            <a:cxnSpLocks/>
          </p:cNvCxnSpPr>
          <p:nvPr userDrawn="1"/>
        </p:nvCxnSpPr>
        <p:spPr>
          <a:xfrm>
            <a:off x="1210234" y="1505083"/>
            <a:ext cx="221001" cy="0"/>
          </a:xfrm>
          <a:prstGeom prst="line">
            <a:avLst/>
          </a:prstGeom>
          <a:ln w="76200" cap="rnd">
            <a:solidFill>
              <a:schemeClr val="accent3"/>
            </a:solidFill>
          </a:ln>
        </p:spPr>
        <p:style>
          <a:lnRef idx="2">
            <a:schemeClr val="accent2"/>
          </a:lnRef>
          <a:fillRef idx="0">
            <a:schemeClr val="accent2"/>
          </a:fillRef>
          <a:effectRef idx="1">
            <a:schemeClr val="accent2"/>
          </a:effectRef>
          <a:fontRef idx="minor">
            <a:schemeClr val="tx1"/>
          </a:fontRef>
        </p:style>
      </p:cxnSp>
      <p:sp>
        <p:nvSpPr>
          <p:cNvPr id="9" name="Espace réservé du texte 13">
            <a:extLst>
              <a:ext uri="{FF2B5EF4-FFF2-40B4-BE49-F238E27FC236}">
                <a16:creationId xmlns:a16="http://schemas.microsoft.com/office/drawing/2014/main" id="{0592A39D-F799-8C22-8323-5CF6EFD22BF5}"/>
              </a:ext>
            </a:extLst>
          </p:cNvPr>
          <p:cNvSpPr>
            <a:spLocks noGrp="1"/>
          </p:cNvSpPr>
          <p:nvPr>
            <p:ph type="body" sz="quarter" idx="31" hasCustomPrompt="1"/>
          </p:nvPr>
        </p:nvSpPr>
        <p:spPr>
          <a:xfrm>
            <a:off x="1010909" y="2446973"/>
            <a:ext cx="4530282" cy="3541533"/>
          </a:xfrm>
        </p:spPr>
        <p:txBody>
          <a:bodyPr/>
          <a:lstStyle>
            <a:lvl1pPr>
              <a:spcAft>
                <a:spcPts val="1800"/>
              </a:spcAft>
              <a:defRPr cap="all" baseline="0">
                <a:solidFill>
                  <a:srgbClr val="2B2F63"/>
                </a:solidFill>
              </a:defRPr>
            </a:lvl1pPr>
            <a:lvl3pPr marL="357188" indent="0">
              <a:tabLst/>
              <a:defRPr/>
            </a:lvl3pPr>
            <a:lvl4pPr marL="357188" indent="0">
              <a:tabLst/>
              <a:defRPr/>
            </a:lvl4pPr>
            <a:lvl5pPr marL="536575" indent="-168275">
              <a:tabLst/>
              <a:defRPr b="0"/>
            </a:lvl5pPr>
            <a:lvl7pPr marL="714375" indent="-177800">
              <a:buFont typeface="Police système Courant"/>
              <a:buChar char="&gt;"/>
              <a:tabLst/>
              <a:defRPr/>
            </a:lvl7pPr>
            <a:lvl8pPr marL="3200400" indent="0">
              <a:buNone/>
              <a:defRPr/>
            </a:lvl8pPr>
          </a:lstStyle>
          <a:p>
            <a:pPr lvl="1"/>
            <a:r>
              <a:rPr lang="fr-FR"/>
              <a:t>Intertitre, niveau 2</a:t>
            </a:r>
          </a:p>
          <a:p>
            <a:pPr lvl="4"/>
            <a:r>
              <a:rPr lang="fr-FR"/>
              <a:t>Liste à puces, niveau 1</a:t>
            </a:r>
          </a:p>
          <a:p>
            <a:pPr lvl="6"/>
            <a:r>
              <a:rPr lang="fr-FR"/>
              <a:t>Liste à puces, niveau 2</a:t>
            </a:r>
          </a:p>
        </p:txBody>
      </p:sp>
    </p:spTree>
    <p:extLst>
      <p:ext uri="{BB962C8B-B14F-4D97-AF65-F5344CB8AC3E}">
        <p14:creationId xmlns:p14="http://schemas.microsoft.com/office/powerpoint/2010/main" val="366169962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exte 1 colonne">
    <p:spTree>
      <p:nvGrpSpPr>
        <p:cNvPr id="1" name=""/>
        <p:cNvGrpSpPr/>
        <p:nvPr/>
      </p:nvGrpSpPr>
      <p:grpSpPr>
        <a:xfrm>
          <a:off x="0" y="0"/>
          <a:ext cx="0" cy="0"/>
          <a:chOff x="0" y="0"/>
          <a:chExt cx="0" cy="0"/>
        </a:xfrm>
      </p:grpSpPr>
      <p:pic>
        <p:nvPicPr>
          <p:cNvPr id="24" name="Image 23">
            <a:extLst>
              <a:ext uri="{FF2B5EF4-FFF2-40B4-BE49-F238E27FC236}">
                <a16:creationId xmlns:a16="http://schemas.microsoft.com/office/drawing/2014/main" id="{2A992CB6-4963-AF92-2C69-0D5425A3951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 y="230649"/>
            <a:ext cx="12191999" cy="774296"/>
          </a:xfrm>
          <a:prstGeom prst="rect">
            <a:avLst/>
          </a:prstGeom>
        </p:spPr>
      </p:pic>
      <p:pic>
        <p:nvPicPr>
          <p:cNvPr id="25" name="Image 24">
            <a:extLst>
              <a:ext uri="{FF2B5EF4-FFF2-40B4-BE49-F238E27FC236}">
                <a16:creationId xmlns:a16="http://schemas.microsoft.com/office/drawing/2014/main" id="{5AED5DF8-7303-4052-B8F3-F50CEE17EA5B}"/>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24863" y="492780"/>
            <a:ext cx="365606" cy="256565"/>
          </a:xfrm>
          <a:prstGeom prst="rect">
            <a:avLst/>
          </a:prstGeom>
        </p:spPr>
      </p:pic>
      <p:pic>
        <p:nvPicPr>
          <p:cNvPr id="26" name="Image 25">
            <a:extLst>
              <a:ext uri="{FF2B5EF4-FFF2-40B4-BE49-F238E27FC236}">
                <a16:creationId xmlns:a16="http://schemas.microsoft.com/office/drawing/2014/main" id="{EF16551B-EFAD-16BD-E699-B889CFB7CC78}"/>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1742234" y="6371235"/>
            <a:ext cx="449764" cy="256116"/>
          </a:xfrm>
          <a:prstGeom prst="rect">
            <a:avLst/>
          </a:prstGeom>
        </p:spPr>
      </p:pic>
      <p:sp>
        <p:nvSpPr>
          <p:cNvPr id="4" name="Holder 3">
            <a:extLst>
              <a:ext uri="{FF2B5EF4-FFF2-40B4-BE49-F238E27FC236}">
                <a16:creationId xmlns:a16="http://schemas.microsoft.com/office/drawing/2014/main" id="{4C15CDDE-2F9F-33B8-D2A2-D44E08A18A23}"/>
              </a:ext>
            </a:extLst>
          </p:cNvPr>
          <p:cNvSpPr>
            <a:spLocks noGrp="1"/>
          </p:cNvSpPr>
          <p:nvPr>
            <p:ph type="body" idx="16" hasCustomPrompt="1"/>
          </p:nvPr>
        </p:nvSpPr>
        <p:spPr>
          <a:xfrm>
            <a:off x="1755606" y="407177"/>
            <a:ext cx="6776162" cy="197002"/>
          </a:xfrm>
          <a:prstGeom prst="rect">
            <a:avLst/>
          </a:prstGeom>
        </p:spPr>
        <p:txBody>
          <a:bodyPr lIns="0" tIns="0" rIns="0" bIns="0"/>
          <a:lstStyle>
            <a:lvl1pPr marL="0" indent="0">
              <a:buFont typeface="Arial" panose="020B0604020202020204" pitchFamily="34" charset="0"/>
              <a:buNone/>
              <a:defRPr sz="1200" b="1" i="0">
                <a:solidFill>
                  <a:schemeClr val="bg1"/>
                </a:solidFill>
                <a:latin typeface="Arial" panose="020B0604020202020204" pitchFamily="34" charset="0"/>
                <a:cs typeface="Arial" panose="020B0604020202020204" pitchFamily="34" charset="0"/>
              </a:defRPr>
            </a:lvl1pPr>
          </a:lstStyle>
          <a:p>
            <a:r>
              <a:rPr lang="fr-FR"/>
              <a:t>Le titre de la partie</a:t>
            </a:r>
          </a:p>
        </p:txBody>
      </p:sp>
      <p:sp>
        <p:nvSpPr>
          <p:cNvPr id="5" name="Holder 3">
            <a:extLst>
              <a:ext uri="{FF2B5EF4-FFF2-40B4-BE49-F238E27FC236}">
                <a16:creationId xmlns:a16="http://schemas.microsoft.com/office/drawing/2014/main" id="{11133033-B6EC-50A1-12B9-6185D35E9420}"/>
              </a:ext>
            </a:extLst>
          </p:cNvPr>
          <p:cNvSpPr>
            <a:spLocks noGrp="1"/>
          </p:cNvSpPr>
          <p:nvPr>
            <p:ph type="body" idx="17" hasCustomPrompt="1"/>
          </p:nvPr>
        </p:nvSpPr>
        <p:spPr>
          <a:xfrm>
            <a:off x="1755606" y="662671"/>
            <a:ext cx="6776162" cy="197002"/>
          </a:xfrm>
          <a:prstGeom prst="rect">
            <a:avLst/>
          </a:prstGeom>
        </p:spPr>
        <p:txBody>
          <a:bodyPr lIns="0" tIns="0" rIns="0" bIns="0"/>
          <a:lstStyle>
            <a:lvl1pPr marL="0" indent="0">
              <a:buFont typeface="Arial" panose="020B0604020202020204" pitchFamily="34" charset="0"/>
              <a:buNone/>
              <a:defRPr sz="1200" b="0" i="0">
                <a:solidFill>
                  <a:schemeClr val="bg1"/>
                </a:solidFill>
                <a:latin typeface="Arial" panose="020B0604020202020204" pitchFamily="34" charset="0"/>
                <a:cs typeface="Arial" panose="020B0604020202020204" pitchFamily="34" charset="0"/>
              </a:defRPr>
            </a:lvl1pPr>
          </a:lstStyle>
          <a:p>
            <a:r>
              <a:rPr lang="fr-FR"/>
              <a:t>Le sous-titre de la partie</a:t>
            </a:r>
          </a:p>
        </p:txBody>
      </p:sp>
      <p:sp>
        <p:nvSpPr>
          <p:cNvPr id="16" name="Holder 3">
            <a:extLst>
              <a:ext uri="{FF2B5EF4-FFF2-40B4-BE49-F238E27FC236}">
                <a16:creationId xmlns:a16="http://schemas.microsoft.com/office/drawing/2014/main" id="{A187ABEB-D2A8-99A6-68B3-07567BEBD364}"/>
              </a:ext>
            </a:extLst>
          </p:cNvPr>
          <p:cNvSpPr>
            <a:spLocks noGrp="1"/>
          </p:cNvSpPr>
          <p:nvPr>
            <p:ph type="body" idx="30" hasCustomPrompt="1"/>
          </p:nvPr>
        </p:nvSpPr>
        <p:spPr>
          <a:xfrm>
            <a:off x="1010909" y="375834"/>
            <a:ext cx="602738" cy="483838"/>
          </a:xfrm>
          <a:prstGeom prst="rect">
            <a:avLst/>
          </a:prstGeom>
        </p:spPr>
        <p:txBody>
          <a:bodyPr lIns="0" tIns="0" rIns="0" bIns="0"/>
          <a:lstStyle>
            <a:lvl1pPr marL="0" indent="0">
              <a:buFont typeface="Arial" panose="020B0604020202020204" pitchFamily="34" charset="0"/>
              <a:buNone/>
              <a:defRPr sz="4000" b="1" i="0">
                <a:solidFill>
                  <a:schemeClr val="bg1"/>
                </a:solidFill>
                <a:latin typeface="Arial" panose="020B0604020202020204" pitchFamily="34" charset="0"/>
                <a:cs typeface="Arial" panose="020B0604020202020204" pitchFamily="34" charset="0"/>
              </a:defRPr>
            </a:lvl1pPr>
          </a:lstStyle>
          <a:p>
            <a:r>
              <a:rPr lang="fr-FR"/>
              <a:t>00</a:t>
            </a:r>
          </a:p>
        </p:txBody>
      </p:sp>
      <p:sp>
        <p:nvSpPr>
          <p:cNvPr id="2" name="Espace réservé du numéro de diapositive 2">
            <a:extLst>
              <a:ext uri="{FF2B5EF4-FFF2-40B4-BE49-F238E27FC236}">
                <a16:creationId xmlns:a16="http://schemas.microsoft.com/office/drawing/2014/main" id="{234C88EF-F1AC-8542-7D4B-87DBBEC94C9D}"/>
              </a:ext>
            </a:extLst>
          </p:cNvPr>
          <p:cNvSpPr>
            <a:spLocks noGrp="1"/>
          </p:cNvSpPr>
          <p:nvPr>
            <p:ph type="sldNum" sz="quarter" idx="4"/>
          </p:nvPr>
        </p:nvSpPr>
        <p:spPr>
          <a:xfrm>
            <a:off x="11659105" y="6314218"/>
            <a:ext cx="449765" cy="365125"/>
          </a:xfrm>
          <a:prstGeom prst="rect">
            <a:avLst/>
          </a:prstGeom>
        </p:spPr>
        <p:txBody>
          <a:bodyPr vert="horz" lIns="91440" tIns="45720" rIns="91440" bIns="45720" rtlCol="0" anchor="ctr"/>
          <a:lstStyle>
            <a:lvl1pPr algn="r">
              <a:defRPr sz="1000" b="1">
                <a:solidFill>
                  <a:srgbClr val="212950"/>
                </a:solidFill>
                <a:latin typeface="Arial" panose="020B0604020202020204" pitchFamily="34" charset="0"/>
                <a:cs typeface="Arial" panose="020B0604020202020204" pitchFamily="34" charset="0"/>
              </a:defRPr>
            </a:lvl1pPr>
          </a:lstStyle>
          <a:p>
            <a:fld id="{6175C4A9-563C-D943-841B-F8A44946A7C2}" type="slidenum">
              <a:rPr lang="fr-FR" smtClean="0"/>
              <a:pPr/>
              <a:t>‹N°›</a:t>
            </a:fld>
            <a:endParaRPr lang="fr-FR"/>
          </a:p>
        </p:txBody>
      </p:sp>
      <p:sp>
        <p:nvSpPr>
          <p:cNvPr id="14" name="Espace réservé du texte 13">
            <a:extLst>
              <a:ext uri="{FF2B5EF4-FFF2-40B4-BE49-F238E27FC236}">
                <a16:creationId xmlns:a16="http://schemas.microsoft.com/office/drawing/2014/main" id="{613A0D05-7BDF-5C40-696F-D77B46DDBCD9}"/>
              </a:ext>
            </a:extLst>
          </p:cNvPr>
          <p:cNvSpPr>
            <a:spLocks noGrp="1"/>
          </p:cNvSpPr>
          <p:nvPr>
            <p:ph type="body" sz="quarter" idx="31" hasCustomPrompt="1"/>
          </p:nvPr>
        </p:nvSpPr>
        <p:spPr>
          <a:xfrm>
            <a:off x="1038310" y="2057404"/>
            <a:ext cx="9888453" cy="3541534"/>
          </a:xfrm>
        </p:spPr>
        <p:txBody>
          <a:bodyPr/>
          <a:lstStyle>
            <a:lvl1pPr>
              <a:spcAft>
                <a:spcPts val="1800"/>
              </a:spcAft>
              <a:defRPr cap="all" baseline="0">
                <a:solidFill>
                  <a:srgbClr val="2B2F63"/>
                </a:solidFill>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marL="360363" indent="0">
              <a:tabLst/>
              <a:defRPr>
                <a:latin typeface="Arial" panose="020B0604020202020204" pitchFamily="34" charset="0"/>
                <a:cs typeface="Arial" panose="020B0604020202020204" pitchFamily="34" charset="0"/>
              </a:defRPr>
            </a:lvl3pPr>
            <a:lvl4pPr marL="360363" indent="0">
              <a:tabLst/>
              <a:defRPr>
                <a:latin typeface="Arial" panose="020B0604020202020204" pitchFamily="34" charset="0"/>
                <a:cs typeface="Arial" panose="020B0604020202020204" pitchFamily="34" charset="0"/>
              </a:defRPr>
            </a:lvl4pPr>
            <a:lvl5pPr marL="536575" indent="-166688">
              <a:tabLst/>
              <a:defRPr b="0">
                <a:latin typeface="Arial" panose="020B0604020202020204" pitchFamily="34" charset="0"/>
                <a:cs typeface="Arial" panose="020B0604020202020204" pitchFamily="34" charset="0"/>
              </a:defRPr>
            </a:lvl5pPr>
            <a:lvl7pPr marL="714375" indent="-177800">
              <a:buFont typeface="Police système Courant"/>
              <a:buChar char="&gt;"/>
              <a:tabLst/>
              <a:defRPr>
                <a:latin typeface="Arial" panose="020B0604020202020204" pitchFamily="34" charset="0"/>
                <a:cs typeface="Arial" panose="020B0604020202020204" pitchFamily="34" charset="0"/>
              </a:defRPr>
            </a:lvl7pPr>
          </a:lstStyle>
          <a:p>
            <a:pPr lvl="0"/>
            <a:r>
              <a:rPr lang="fr-FR"/>
              <a:t>TITRE,                                                                                                                     NIVEAU 1</a:t>
            </a:r>
          </a:p>
          <a:p>
            <a:pPr lvl="1"/>
            <a:r>
              <a:rPr lang="fr-FR"/>
              <a:t>Intertitre, niveau 2</a:t>
            </a:r>
          </a:p>
          <a:p>
            <a:pPr lvl="2"/>
            <a:r>
              <a:rPr lang="fr-FR"/>
              <a:t>Introduction, chapeau ou texte en exergue, NIVEAU 3</a:t>
            </a:r>
          </a:p>
          <a:p>
            <a:pPr lvl="3"/>
            <a:r>
              <a:rPr lang="fr-FR"/>
              <a:t>Texte courant, NIVEAU 4</a:t>
            </a:r>
          </a:p>
          <a:p>
            <a:pPr lvl="4"/>
            <a:r>
              <a:rPr lang="fr-FR"/>
              <a:t>Liste à puces, niveau 1</a:t>
            </a:r>
          </a:p>
          <a:p>
            <a:pPr lvl="6"/>
            <a:r>
              <a:rPr lang="fr-FR"/>
              <a:t>Liste à puces, niveau 2</a:t>
            </a:r>
          </a:p>
        </p:txBody>
      </p:sp>
      <p:cxnSp>
        <p:nvCxnSpPr>
          <p:cNvPr id="8" name="Connecteur droit 7">
            <a:extLst>
              <a:ext uri="{FF2B5EF4-FFF2-40B4-BE49-F238E27FC236}">
                <a16:creationId xmlns:a16="http://schemas.microsoft.com/office/drawing/2014/main" id="{8FCFA2EA-F47E-EF15-D026-F8D1AADE483A}"/>
              </a:ext>
            </a:extLst>
          </p:cNvPr>
          <p:cNvCxnSpPr>
            <a:cxnSpLocks/>
          </p:cNvCxnSpPr>
          <p:nvPr userDrawn="1"/>
        </p:nvCxnSpPr>
        <p:spPr>
          <a:xfrm>
            <a:off x="1210234" y="1505083"/>
            <a:ext cx="221001" cy="0"/>
          </a:xfrm>
          <a:prstGeom prst="line">
            <a:avLst/>
          </a:prstGeom>
          <a:ln w="76200" cap="rnd">
            <a:solidFill>
              <a:schemeClr val="accent3"/>
            </a:solidFill>
          </a:ln>
        </p:spPr>
        <p:style>
          <a:lnRef idx="2">
            <a:schemeClr val="accent2"/>
          </a:lnRef>
          <a:fillRef idx="0">
            <a:schemeClr val="accent2"/>
          </a:fillRef>
          <a:effectRef idx="1">
            <a:schemeClr val="accent2"/>
          </a:effectRef>
          <a:fontRef idx="minor">
            <a:schemeClr val="tx1"/>
          </a:fontRef>
        </p:style>
      </p:cxnSp>
      <p:sp>
        <p:nvSpPr>
          <p:cNvPr id="6" name="Holder 3">
            <a:extLst>
              <a:ext uri="{FF2B5EF4-FFF2-40B4-BE49-F238E27FC236}">
                <a16:creationId xmlns:a16="http://schemas.microsoft.com/office/drawing/2014/main" id="{34AD21E0-F9F7-D5F4-E479-6E4A881376CB}"/>
              </a:ext>
            </a:extLst>
          </p:cNvPr>
          <p:cNvSpPr>
            <a:spLocks noGrp="1"/>
          </p:cNvSpPr>
          <p:nvPr>
            <p:ph type="body" idx="21" hasCustomPrompt="1"/>
          </p:nvPr>
        </p:nvSpPr>
        <p:spPr>
          <a:xfrm>
            <a:off x="1612876" y="1366591"/>
            <a:ext cx="9729543" cy="276984"/>
          </a:xfrm>
          <a:prstGeom prst="rect">
            <a:avLst/>
          </a:prstGeom>
        </p:spPr>
        <p:txBody>
          <a:bodyPr lIns="0" tIns="0" rIns="0" bIns="0"/>
          <a:lstStyle>
            <a:lvl1pPr marL="0" indent="0">
              <a:buFont typeface="Arial" panose="020B0604020202020204" pitchFamily="34" charset="0"/>
              <a:buNone/>
              <a:defRPr sz="2000" b="1" i="0" cap="all" baseline="0">
                <a:solidFill>
                  <a:schemeClr val="accent3"/>
                </a:solidFill>
                <a:latin typeface="Arial" panose="020B0604020202020204" pitchFamily="34" charset="0"/>
                <a:cs typeface="Arial" panose="020B0604020202020204" pitchFamily="34" charset="0"/>
              </a:defRPr>
            </a:lvl1pPr>
          </a:lstStyle>
          <a:p>
            <a:r>
              <a:rPr lang="fr-FR"/>
              <a:t>TITRE DE LA DIAPOSITIVE</a:t>
            </a:r>
          </a:p>
        </p:txBody>
      </p:sp>
    </p:spTree>
    <p:extLst>
      <p:ext uri="{BB962C8B-B14F-4D97-AF65-F5344CB8AC3E}">
        <p14:creationId xmlns:p14="http://schemas.microsoft.com/office/powerpoint/2010/main" val="162603536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exte + image">
    <p:spTree>
      <p:nvGrpSpPr>
        <p:cNvPr id="1" name=""/>
        <p:cNvGrpSpPr/>
        <p:nvPr/>
      </p:nvGrpSpPr>
      <p:grpSpPr>
        <a:xfrm>
          <a:off x="0" y="0"/>
          <a:ext cx="0" cy="0"/>
          <a:chOff x="0" y="0"/>
          <a:chExt cx="0" cy="0"/>
        </a:xfrm>
      </p:grpSpPr>
      <p:sp>
        <p:nvSpPr>
          <p:cNvPr id="25" name="Espace réservé pour une image  24">
            <a:extLst>
              <a:ext uri="{FF2B5EF4-FFF2-40B4-BE49-F238E27FC236}">
                <a16:creationId xmlns:a16="http://schemas.microsoft.com/office/drawing/2014/main" id="{E14A0A87-42E4-4903-5259-63551BF31479}"/>
              </a:ext>
            </a:extLst>
          </p:cNvPr>
          <p:cNvSpPr>
            <a:spLocks noGrp="1"/>
          </p:cNvSpPr>
          <p:nvPr>
            <p:ph type="pic" sz="quarter" idx="31"/>
          </p:nvPr>
        </p:nvSpPr>
        <p:spPr>
          <a:xfrm>
            <a:off x="6893779" y="1371600"/>
            <a:ext cx="4567971" cy="4691063"/>
          </a:xfrm>
          <a:prstGeom prst="roundRect">
            <a:avLst>
              <a:gd name="adj" fmla="val 4105"/>
            </a:avLst>
          </a:prstGeom>
        </p:spPr>
        <p:txBody>
          <a:bodyPr/>
          <a:lstStyle>
            <a:lvl1pPr>
              <a:defRPr sz="1000">
                <a:latin typeface="Arial" panose="020B0604020202020204" pitchFamily="34" charset="0"/>
                <a:cs typeface="Arial" panose="020B0604020202020204" pitchFamily="34" charset="0"/>
              </a:defRPr>
            </a:lvl1pPr>
          </a:lstStyle>
          <a:p>
            <a:r>
              <a:rPr lang="fr-FR"/>
              <a:t>Cliquez sur l'icône pour ajouter une image</a:t>
            </a:r>
          </a:p>
        </p:txBody>
      </p:sp>
      <p:pic>
        <p:nvPicPr>
          <p:cNvPr id="15" name="Image 14">
            <a:extLst>
              <a:ext uri="{FF2B5EF4-FFF2-40B4-BE49-F238E27FC236}">
                <a16:creationId xmlns:a16="http://schemas.microsoft.com/office/drawing/2014/main" id="{EC435A7D-25DD-8CF0-3A76-E76BFC1A54A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 y="230649"/>
            <a:ext cx="12191999" cy="774296"/>
          </a:xfrm>
          <a:prstGeom prst="rect">
            <a:avLst/>
          </a:prstGeom>
        </p:spPr>
      </p:pic>
      <p:pic>
        <p:nvPicPr>
          <p:cNvPr id="16" name="Image 15">
            <a:extLst>
              <a:ext uri="{FF2B5EF4-FFF2-40B4-BE49-F238E27FC236}">
                <a16:creationId xmlns:a16="http://schemas.microsoft.com/office/drawing/2014/main" id="{932B71DA-B83C-428B-14C7-03A5BD5A180D}"/>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24863" y="492780"/>
            <a:ext cx="365606" cy="256565"/>
          </a:xfrm>
          <a:prstGeom prst="rect">
            <a:avLst/>
          </a:prstGeom>
        </p:spPr>
      </p:pic>
      <p:pic>
        <p:nvPicPr>
          <p:cNvPr id="20" name="Image 19">
            <a:extLst>
              <a:ext uri="{FF2B5EF4-FFF2-40B4-BE49-F238E27FC236}">
                <a16:creationId xmlns:a16="http://schemas.microsoft.com/office/drawing/2014/main" id="{4874529A-7636-6D5C-2F76-0073E8CA20D7}"/>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6411430" y="5675515"/>
            <a:ext cx="964697" cy="774296"/>
          </a:xfrm>
          <a:prstGeom prst="rect">
            <a:avLst/>
          </a:prstGeom>
        </p:spPr>
      </p:pic>
      <p:sp>
        <p:nvSpPr>
          <p:cNvPr id="13" name="Holder 3">
            <a:extLst>
              <a:ext uri="{FF2B5EF4-FFF2-40B4-BE49-F238E27FC236}">
                <a16:creationId xmlns:a16="http://schemas.microsoft.com/office/drawing/2014/main" id="{FEF3AFCF-89DF-ECD7-F90C-85C76612F5CB}"/>
              </a:ext>
            </a:extLst>
          </p:cNvPr>
          <p:cNvSpPr>
            <a:spLocks noGrp="1"/>
          </p:cNvSpPr>
          <p:nvPr>
            <p:ph type="body" idx="16" hasCustomPrompt="1"/>
          </p:nvPr>
        </p:nvSpPr>
        <p:spPr>
          <a:xfrm>
            <a:off x="1755606" y="407177"/>
            <a:ext cx="6776162" cy="197002"/>
          </a:xfrm>
          <a:prstGeom prst="rect">
            <a:avLst/>
          </a:prstGeom>
        </p:spPr>
        <p:txBody>
          <a:bodyPr lIns="0" tIns="0" rIns="0" bIns="0"/>
          <a:lstStyle>
            <a:lvl1pPr marL="0" indent="0">
              <a:buFont typeface="Arial" panose="020B0604020202020204" pitchFamily="34" charset="0"/>
              <a:buNone/>
              <a:defRPr sz="1200" b="1" i="0">
                <a:solidFill>
                  <a:schemeClr val="bg1"/>
                </a:solidFill>
                <a:latin typeface="Arial" panose="020B0604020202020204" pitchFamily="34" charset="0"/>
                <a:cs typeface="Arial" panose="020B0604020202020204" pitchFamily="34" charset="0"/>
              </a:defRPr>
            </a:lvl1pPr>
          </a:lstStyle>
          <a:p>
            <a:r>
              <a:rPr lang="fr-FR"/>
              <a:t>Le titre de la partie</a:t>
            </a:r>
          </a:p>
        </p:txBody>
      </p:sp>
      <p:sp>
        <p:nvSpPr>
          <p:cNvPr id="14" name="Holder 3">
            <a:extLst>
              <a:ext uri="{FF2B5EF4-FFF2-40B4-BE49-F238E27FC236}">
                <a16:creationId xmlns:a16="http://schemas.microsoft.com/office/drawing/2014/main" id="{BD94DDCA-EC0A-2424-9ECD-B092C1F4B07F}"/>
              </a:ext>
            </a:extLst>
          </p:cNvPr>
          <p:cNvSpPr>
            <a:spLocks noGrp="1"/>
          </p:cNvSpPr>
          <p:nvPr>
            <p:ph type="body" idx="17" hasCustomPrompt="1"/>
          </p:nvPr>
        </p:nvSpPr>
        <p:spPr>
          <a:xfrm>
            <a:off x="1755606" y="662671"/>
            <a:ext cx="6776162" cy="197002"/>
          </a:xfrm>
          <a:prstGeom prst="rect">
            <a:avLst/>
          </a:prstGeom>
        </p:spPr>
        <p:txBody>
          <a:bodyPr lIns="0" tIns="0" rIns="0" bIns="0"/>
          <a:lstStyle>
            <a:lvl1pPr marL="0" indent="0">
              <a:buFont typeface="Arial" panose="020B0604020202020204" pitchFamily="34" charset="0"/>
              <a:buNone/>
              <a:defRPr sz="1200" b="0" i="0">
                <a:solidFill>
                  <a:schemeClr val="bg1"/>
                </a:solidFill>
                <a:latin typeface="Arial" panose="020B0604020202020204" pitchFamily="34" charset="0"/>
                <a:cs typeface="Arial" panose="020B0604020202020204" pitchFamily="34" charset="0"/>
              </a:defRPr>
            </a:lvl1pPr>
          </a:lstStyle>
          <a:p>
            <a:r>
              <a:rPr lang="fr-FR"/>
              <a:t>Le sous-titre de la partie</a:t>
            </a:r>
          </a:p>
        </p:txBody>
      </p:sp>
      <p:pic>
        <p:nvPicPr>
          <p:cNvPr id="17" name="Image 16">
            <a:extLst>
              <a:ext uri="{FF2B5EF4-FFF2-40B4-BE49-F238E27FC236}">
                <a16:creationId xmlns:a16="http://schemas.microsoft.com/office/drawing/2014/main" id="{5251CA87-2215-1536-402C-BD5FC26A0166}"/>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11742234" y="6371235"/>
            <a:ext cx="449764" cy="256116"/>
          </a:xfrm>
          <a:prstGeom prst="rect">
            <a:avLst/>
          </a:prstGeom>
        </p:spPr>
      </p:pic>
      <p:sp>
        <p:nvSpPr>
          <p:cNvPr id="22" name="Holder 3">
            <a:extLst>
              <a:ext uri="{FF2B5EF4-FFF2-40B4-BE49-F238E27FC236}">
                <a16:creationId xmlns:a16="http://schemas.microsoft.com/office/drawing/2014/main" id="{616DB6B1-3B11-0DDA-8CB7-8B9CD98C2E56}"/>
              </a:ext>
            </a:extLst>
          </p:cNvPr>
          <p:cNvSpPr>
            <a:spLocks noGrp="1"/>
          </p:cNvSpPr>
          <p:nvPr>
            <p:ph type="body" idx="30" hasCustomPrompt="1"/>
          </p:nvPr>
        </p:nvSpPr>
        <p:spPr>
          <a:xfrm>
            <a:off x="1010909" y="375834"/>
            <a:ext cx="602738" cy="483838"/>
          </a:xfrm>
          <a:prstGeom prst="rect">
            <a:avLst/>
          </a:prstGeom>
        </p:spPr>
        <p:txBody>
          <a:bodyPr lIns="0" tIns="0" rIns="0" bIns="0"/>
          <a:lstStyle>
            <a:lvl1pPr marL="0" indent="0">
              <a:buFont typeface="Arial" panose="020B0604020202020204" pitchFamily="34" charset="0"/>
              <a:buNone/>
              <a:defRPr sz="4000" b="1" i="0">
                <a:solidFill>
                  <a:schemeClr val="bg1"/>
                </a:solidFill>
                <a:latin typeface="Arial" panose="020B0604020202020204" pitchFamily="34" charset="0"/>
                <a:cs typeface="Arial" panose="020B0604020202020204" pitchFamily="34" charset="0"/>
              </a:defRPr>
            </a:lvl1pPr>
          </a:lstStyle>
          <a:p>
            <a:r>
              <a:rPr lang="fr-FR"/>
              <a:t>00</a:t>
            </a:r>
          </a:p>
        </p:txBody>
      </p:sp>
      <p:sp>
        <p:nvSpPr>
          <p:cNvPr id="3" name="Espace réservé du numéro de diapositive 2">
            <a:extLst>
              <a:ext uri="{FF2B5EF4-FFF2-40B4-BE49-F238E27FC236}">
                <a16:creationId xmlns:a16="http://schemas.microsoft.com/office/drawing/2014/main" id="{EAFE1616-3503-5B70-2970-B4A1E6C848C3}"/>
              </a:ext>
            </a:extLst>
          </p:cNvPr>
          <p:cNvSpPr>
            <a:spLocks noGrp="1"/>
          </p:cNvSpPr>
          <p:nvPr>
            <p:ph type="sldNum" sz="quarter" idx="4"/>
          </p:nvPr>
        </p:nvSpPr>
        <p:spPr>
          <a:xfrm>
            <a:off x="11659105" y="6314218"/>
            <a:ext cx="449765" cy="365125"/>
          </a:xfrm>
          <a:prstGeom prst="rect">
            <a:avLst/>
          </a:prstGeom>
        </p:spPr>
        <p:txBody>
          <a:bodyPr vert="horz" lIns="91440" tIns="45720" rIns="91440" bIns="45720" rtlCol="0" anchor="ctr"/>
          <a:lstStyle>
            <a:lvl1pPr algn="r">
              <a:defRPr sz="1000" b="1">
                <a:solidFill>
                  <a:srgbClr val="212950"/>
                </a:solidFill>
                <a:latin typeface="Arial" panose="020B0604020202020204" pitchFamily="34" charset="0"/>
                <a:cs typeface="Arial" panose="020B0604020202020204" pitchFamily="34" charset="0"/>
              </a:defRPr>
            </a:lvl1pPr>
          </a:lstStyle>
          <a:p>
            <a:fld id="{6175C4A9-563C-D943-841B-F8A44946A7C2}" type="slidenum">
              <a:rPr lang="fr-FR" smtClean="0"/>
              <a:pPr/>
              <a:t>‹N°›</a:t>
            </a:fld>
            <a:endParaRPr lang="fr-FR"/>
          </a:p>
        </p:txBody>
      </p:sp>
      <p:sp>
        <p:nvSpPr>
          <p:cNvPr id="2" name="Holder 3">
            <a:extLst>
              <a:ext uri="{FF2B5EF4-FFF2-40B4-BE49-F238E27FC236}">
                <a16:creationId xmlns:a16="http://schemas.microsoft.com/office/drawing/2014/main" id="{C22E48F3-50F4-8FFD-82C0-341C96633194}"/>
              </a:ext>
            </a:extLst>
          </p:cNvPr>
          <p:cNvSpPr>
            <a:spLocks noGrp="1"/>
          </p:cNvSpPr>
          <p:nvPr>
            <p:ph type="body" idx="21" hasCustomPrompt="1"/>
          </p:nvPr>
        </p:nvSpPr>
        <p:spPr>
          <a:xfrm>
            <a:off x="1613647" y="1371600"/>
            <a:ext cx="3587004" cy="298476"/>
          </a:xfrm>
          <a:prstGeom prst="rect">
            <a:avLst/>
          </a:prstGeom>
        </p:spPr>
        <p:txBody>
          <a:bodyPr lIns="0" tIns="0" rIns="0" bIns="0"/>
          <a:lstStyle>
            <a:lvl1pPr marL="0" indent="0">
              <a:buFont typeface="Arial" panose="020B0604020202020204" pitchFamily="34" charset="0"/>
              <a:buNone/>
              <a:defRPr sz="2000" b="1" i="0" cap="all" baseline="0">
                <a:solidFill>
                  <a:schemeClr val="accent3"/>
                </a:solidFill>
                <a:latin typeface="Arial" panose="020B0604020202020204" pitchFamily="34" charset="0"/>
                <a:cs typeface="Arial" panose="020B0604020202020204" pitchFamily="34" charset="0"/>
              </a:defRPr>
            </a:lvl1pPr>
          </a:lstStyle>
          <a:p>
            <a:r>
              <a:rPr lang="fr-FR"/>
              <a:t>TITRE DE LA DIAPOSITIVE</a:t>
            </a:r>
          </a:p>
        </p:txBody>
      </p:sp>
      <p:cxnSp>
        <p:nvCxnSpPr>
          <p:cNvPr id="4" name="Connecteur droit 3">
            <a:extLst>
              <a:ext uri="{FF2B5EF4-FFF2-40B4-BE49-F238E27FC236}">
                <a16:creationId xmlns:a16="http://schemas.microsoft.com/office/drawing/2014/main" id="{2F7D08A3-F084-C43B-ED95-54C8DD490367}"/>
              </a:ext>
            </a:extLst>
          </p:cNvPr>
          <p:cNvCxnSpPr>
            <a:cxnSpLocks/>
          </p:cNvCxnSpPr>
          <p:nvPr userDrawn="1"/>
        </p:nvCxnSpPr>
        <p:spPr>
          <a:xfrm>
            <a:off x="1210234" y="1505083"/>
            <a:ext cx="221001" cy="0"/>
          </a:xfrm>
          <a:prstGeom prst="line">
            <a:avLst/>
          </a:prstGeom>
          <a:ln w="76200" cap="rnd">
            <a:solidFill>
              <a:schemeClr val="accent3"/>
            </a:solidFill>
          </a:ln>
        </p:spPr>
        <p:style>
          <a:lnRef idx="2">
            <a:schemeClr val="accent2"/>
          </a:lnRef>
          <a:fillRef idx="0">
            <a:schemeClr val="accent2"/>
          </a:fillRef>
          <a:effectRef idx="1">
            <a:schemeClr val="accent2"/>
          </a:effectRef>
          <a:fontRef idx="minor">
            <a:schemeClr val="tx1"/>
          </a:fontRef>
        </p:style>
      </p:cxnSp>
      <p:sp>
        <p:nvSpPr>
          <p:cNvPr id="7" name="Espace réservé du texte 13">
            <a:extLst>
              <a:ext uri="{FF2B5EF4-FFF2-40B4-BE49-F238E27FC236}">
                <a16:creationId xmlns:a16="http://schemas.microsoft.com/office/drawing/2014/main" id="{7F887421-9707-E2A1-5CE0-27D066AD5F7D}"/>
              </a:ext>
            </a:extLst>
          </p:cNvPr>
          <p:cNvSpPr>
            <a:spLocks noGrp="1"/>
          </p:cNvSpPr>
          <p:nvPr>
            <p:ph type="body" sz="quarter" idx="32" hasCustomPrompt="1"/>
          </p:nvPr>
        </p:nvSpPr>
        <p:spPr>
          <a:xfrm>
            <a:off x="1038311" y="2057404"/>
            <a:ext cx="5049836" cy="3541533"/>
          </a:xfrm>
        </p:spPr>
        <p:txBody>
          <a:bodyPr/>
          <a:lstStyle>
            <a:lvl1pPr>
              <a:spcAft>
                <a:spcPts val="1800"/>
              </a:spcAft>
              <a:defRPr cap="all" baseline="0">
                <a:solidFill>
                  <a:srgbClr val="2B2F63"/>
                </a:solidFill>
              </a:defRPr>
            </a:lvl1pPr>
            <a:lvl3pPr marL="357188" indent="0">
              <a:tabLst/>
              <a:defRPr/>
            </a:lvl3pPr>
            <a:lvl4pPr marL="357188" indent="0">
              <a:tabLst/>
              <a:defRPr/>
            </a:lvl4pPr>
            <a:lvl5pPr marL="536575" indent="-168275">
              <a:tabLst/>
              <a:defRPr b="0"/>
            </a:lvl5pPr>
            <a:lvl7pPr marL="714375" indent="-177800">
              <a:buFont typeface="Police système Courant"/>
              <a:buChar char="&gt;"/>
              <a:tabLst/>
              <a:defRPr/>
            </a:lvl7pPr>
            <a:lvl8pPr marL="3200400" indent="0">
              <a:buNone/>
              <a:defRPr/>
            </a:lvl8pPr>
          </a:lstStyle>
          <a:p>
            <a:pPr lvl="0"/>
            <a:r>
              <a:rPr lang="fr-FR"/>
              <a:t>TITRE,                                             NIVEAU 1</a:t>
            </a:r>
          </a:p>
          <a:p>
            <a:pPr lvl="1"/>
            <a:r>
              <a:rPr lang="fr-FR"/>
              <a:t>Intertitre, niveau 2</a:t>
            </a:r>
          </a:p>
          <a:p>
            <a:pPr lvl="2"/>
            <a:r>
              <a:rPr lang="fr-FR"/>
              <a:t>Introduction, chapeau ou texte en exergue, NIVEAU 3</a:t>
            </a:r>
          </a:p>
          <a:p>
            <a:pPr lvl="3"/>
            <a:r>
              <a:rPr lang="fr-FR"/>
              <a:t>Texte courant, NIVEAU 4</a:t>
            </a:r>
          </a:p>
          <a:p>
            <a:pPr lvl="4"/>
            <a:r>
              <a:rPr lang="fr-FR"/>
              <a:t>Liste à puces, niveau 1</a:t>
            </a:r>
          </a:p>
          <a:p>
            <a:pPr lvl="6"/>
            <a:r>
              <a:rPr lang="fr-FR"/>
              <a:t>Liste à puces, niveau 2</a:t>
            </a:r>
          </a:p>
        </p:txBody>
      </p:sp>
    </p:spTree>
    <p:extLst>
      <p:ext uri="{BB962C8B-B14F-4D97-AF65-F5344CB8AC3E}">
        <p14:creationId xmlns:p14="http://schemas.microsoft.com/office/powerpoint/2010/main" val="406475485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exte + exergue">
    <p:spTree>
      <p:nvGrpSpPr>
        <p:cNvPr id="1" name=""/>
        <p:cNvGrpSpPr/>
        <p:nvPr/>
      </p:nvGrpSpPr>
      <p:grpSpPr>
        <a:xfrm>
          <a:off x="0" y="0"/>
          <a:ext cx="0" cy="0"/>
          <a:chOff x="0" y="0"/>
          <a:chExt cx="0" cy="0"/>
        </a:xfrm>
      </p:grpSpPr>
      <p:pic>
        <p:nvPicPr>
          <p:cNvPr id="30" name="Image 29">
            <a:extLst>
              <a:ext uri="{FF2B5EF4-FFF2-40B4-BE49-F238E27FC236}">
                <a16:creationId xmlns:a16="http://schemas.microsoft.com/office/drawing/2014/main" id="{D28C1362-8CB8-FFA9-6A03-4D48B491F03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 y="230649"/>
            <a:ext cx="12191999" cy="774296"/>
          </a:xfrm>
          <a:prstGeom prst="rect">
            <a:avLst/>
          </a:prstGeom>
        </p:spPr>
      </p:pic>
      <p:pic>
        <p:nvPicPr>
          <p:cNvPr id="31" name="Image 30">
            <a:extLst>
              <a:ext uri="{FF2B5EF4-FFF2-40B4-BE49-F238E27FC236}">
                <a16:creationId xmlns:a16="http://schemas.microsoft.com/office/drawing/2014/main" id="{2C236237-BBF5-57BF-2E31-1A5352311E6F}"/>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24863" y="492780"/>
            <a:ext cx="365606" cy="256565"/>
          </a:xfrm>
          <a:prstGeom prst="rect">
            <a:avLst/>
          </a:prstGeom>
        </p:spPr>
      </p:pic>
      <p:pic>
        <p:nvPicPr>
          <p:cNvPr id="32" name="Image 31">
            <a:extLst>
              <a:ext uri="{FF2B5EF4-FFF2-40B4-BE49-F238E27FC236}">
                <a16:creationId xmlns:a16="http://schemas.microsoft.com/office/drawing/2014/main" id="{8123BFB3-27FB-1182-A9D9-7932E5F44542}"/>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1742234" y="6371235"/>
            <a:ext cx="449764" cy="256116"/>
          </a:xfrm>
          <a:prstGeom prst="rect">
            <a:avLst/>
          </a:prstGeom>
        </p:spPr>
      </p:pic>
      <p:sp>
        <p:nvSpPr>
          <p:cNvPr id="4" name="Holder 3">
            <a:extLst>
              <a:ext uri="{FF2B5EF4-FFF2-40B4-BE49-F238E27FC236}">
                <a16:creationId xmlns:a16="http://schemas.microsoft.com/office/drawing/2014/main" id="{414F1A00-F8D6-F9DA-D5EE-D7A28ABE4CCC}"/>
              </a:ext>
            </a:extLst>
          </p:cNvPr>
          <p:cNvSpPr>
            <a:spLocks noGrp="1"/>
          </p:cNvSpPr>
          <p:nvPr>
            <p:ph type="body" idx="16" hasCustomPrompt="1"/>
          </p:nvPr>
        </p:nvSpPr>
        <p:spPr>
          <a:xfrm>
            <a:off x="1755606" y="407177"/>
            <a:ext cx="6776162" cy="197002"/>
          </a:xfrm>
          <a:prstGeom prst="rect">
            <a:avLst/>
          </a:prstGeom>
        </p:spPr>
        <p:txBody>
          <a:bodyPr lIns="0" tIns="0" rIns="0" bIns="0"/>
          <a:lstStyle>
            <a:lvl1pPr marL="0" indent="0">
              <a:buFont typeface="Arial" panose="020B0604020202020204" pitchFamily="34" charset="0"/>
              <a:buNone/>
              <a:defRPr sz="1200" b="1" i="0">
                <a:solidFill>
                  <a:schemeClr val="bg1"/>
                </a:solidFill>
                <a:latin typeface="Arial" panose="020B0604020202020204" pitchFamily="34" charset="0"/>
                <a:cs typeface="Arial" panose="020B0604020202020204" pitchFamily="34" charset="0"/>
              </a:defRPr>
            </a:lvl1pPr>
          </a:lstStyle>
          <a:p>
            <a:r>
              <a:rPr lang="fr-FR"/>
              <a:t>Le titre de la partie</a:t>
            </a:r>
          </a:p>
        </p:txBody>
      </p:sp>
      <p:sp>
        <p:nvSpPr>
          <p:cNvPr id="5" name="Holder 3">
            <a:extLst>
              <a:ext uri="{FF2B5EF4-FFF2-40B4-BE49-F238E27FC236}">
                <a16:creationId xmlns:a16="http://schemas.microsoft.com/office/drawing/2014/main" id="{02E4E1E1-B77B-B74F-E95C-080CA2CDCABE}"/>
              </a:ext>
            </a:extLst>
          </p:cNvPr>
          <p:cNvSpPr>
            <a:spLocks noGrp="1"/>
          </p:cNvSpPr>
          <p:nvPr>
            <p:ph type="body" idx="17" hasCustomPrompt="1"/>
          </p:nvPr>
        </p:nvSpPr>
        <p:spPr>
          <a:xfrm>
            <a:off x="1755606" y="662671"/>
            <a:ext cx="6776162" cy="197002"/>
          </a:xfrm>
          <a:prstGeom prst="rect">
            <a:avLst/>
          </a:prstGeom>
        </p:spPr>
        <p:txBody>
          <a:bodyPr lIns="0" tIns="0" rIns="0" bIns="0"/>
          <a:lstStyle>
            <a:lvl1pPr marL="0" indent="0">
              <a:buFont typeface="Arial" panose="020B0604020202020204" pitchFamily="34" charset="0"/>
              <a:buNone/>
              <a:defRPr sz="1200" b="0" i="0">
                <a:solidFill>
                  <a:schemeClr val="bg1"/>
                </a:solidFill>
                <a:latin typeface="Arial" panose="020B0604020202020204" pitchFamily="34" charset="0"/>
                <a:cs typeface="Arial" panose="020B0604020202020204" pitchFamily="34" charset="0"/>
              </a:defRPr>
            </a:lvl1pPr>
          </a:lstStyle>
          <a:p>
            <a:r>
              <a:rPr lang="fr-FR"/>
              <a:t>Le sous-titre de la partie</a:t>
            </a:r>
          </a:p>
        </p:txBody>
      </p:sp>
      <p:sp>
        <p:nvSpPr>
          <p:cNvPr id="15" name="Holder 3">
            <a:extLst>
              <a:ext uri="{FF2B5EF4-FFF2-40B4-BE49-F238E27FC236}">
                <a16:creationId xmlns:a16="http://schemas.microsoft.com/office/drawing/2014/main" id="{0750F052-154B-9C31-1570-9EDEDECE1540}"/>
              </a:ext>
            </a:extLst>
          </p:cNvPr>
          <p:cNvSpPr>
            <a:spLocks noGrp="1"/>
          </p:cNvSpPr>
          <p:nvPr>
            <p:ph type="body" idx="23" hasCustomPrompt="1"/>
          </p:nvPr>
        </p:nvSpPr>
        <p:spPr>
          <a:xfrm>
            <a:off x="7194570" y="2164228"/>
            <a:ext cx="3859304" cy="197003"/>
          </a:xfrm>
          <a:prstGeom prst="rect">
            <a:avLst/>
          </a:prstGeom>
        </p:spPr>
        <p:txBody>
          <a:bodyPr lIns="0" tIns="0" rIns="0" bIns="0"/>
          <a:lstStyle>
            <a:lvl1pPr marL="0" indent="0">
              <a:buFont typeface="Arial" panose="020B0604020202020204" pitchFamily="34" charset="0"/>
              <a:buNone/>
              <a:defRPr sz="1400" b="1" i="0">
                <a:solidFill>
                  <a:schemeClr val="bg1"/>
                </a:solidFill>
                <a:latin typeface="Arial" panose="020B0604020202020204" pitchFamily="34" charset="0"/>
                <a:cs typeface="Arial" panose="020B0604020202020204" pitchFamily="34" charset="0"/>
              </a:defRPr>
            </a:lvl1pPr>
          </a:lstStyle>
          <a:p>
            <a:r>
              <a:rPr lang="fr-FR"/>
              <a:t>TITRE, NIVEAU 3</a:t>
            </a:r>
          </a:p>
        </p:txBody>
      </p:sp>
      <p:sp>
        <p:nvSpPr>
          <p:cNvPr id="16" name="Holder 3">
            <a:extLst>
              <a:ext uri="{FF2B5EF4-FFF2-40B4-BE49-F238E27FC236}">
                <a16:creationId xmlns:a16="http://schemas.microsoft.com/office/drawing/2014/main" id="{AB4A9CBD-A17B-073B-77DA-4C76715E2FDC}"/>
              </a:ext>
            </a:extLst>
          </p:cNvPr>
          <p:cNvSpPr>
            <a:spLocks noGrp="1"/>
          </p:cNvSpPr>
          <p:nvPr>
            <p:ph type="body" idx="24" hasCustomPrompt="1"/>
          </p:nvPr>
        </p:nvSpPr>
        <p:spPr>
          <a:xfrm>
            <a:off x="7154813" y="2758286"/>
            <a:ext cx="3859304" cy="196980"/>
          </a:xfrm>
          <a:prstGeom prst="rect">
            <a:avLst/>
          </a:prstGeom>
        </p:spPr>
        <p:txBody>
          <a:bodyPr lIns="0" tIns="0" rIns="0" bIns="0"/>
          <a:lstStyle>
            <a:lvl1pPr marL="171450" indent="-171450">
              <a:buClr>
                <a:schemeClr val="bg1"/>
              </a:buClr>
              <a:buFont typeface="Wingdings" pitchFamily="2" charset="2"/>
              <a:buChar char="§"/>
              <a:defRPr sz="1200" b="1" i="0">
                <a:solidFill>
                  <a:schemeClr val="tx1"/>
                </a:solidFill>
                <a:highlight>
                  <a:srgbClr val="FFFFFF"/>
                </a:highlight>
                <a:latin typeface="Arial" panose="020B0604020202020204" pitchFamily="34" charset="0"/>
                <a:cs typeface="Arial" panose="020B0604020202020204" pitchFamily="34" charset="0"/>
              </a:defRPr>
            </a:lvl1pPr>
          </a:lstStyle>
          <a:p>
            <a:r>
              <a:rPr lang="fr-FR"/>
              <a:t>Liste à puces, NIVEAU 1</a:t>
            </a:r>
          </a:p>
          <a:p>
            <a:endParaRPr lang="fr-FR"/>
          </a:p>
        </p:txBody>
      </p:sp>
      <p:sp>
        <p:nvSpPr>
          <p:cNvPr id="17" name="Holder 3">
            <a:extLst>
              <a:ext uri="{FF2B5EF4-FFF2-40B4-BE49-F238E27FC236}">
                <a16:creationId xmlns:a16="http://schemas.microsoft.com/office/drawing/2014/main" id="{798CDF75-F4BE-1862-13AE-333A769AC4D4}"/>
              </a:ext>
            </a:extLst>
          </p:cNvPr>
          <p:cNvSpPr>
            <a:spLocks noGrp="1"/>
          </p:cNvSpPr>
          <p:nvPr>
            <p:ph type="body" idx="25" hasCustomPrompt="1"/>
          </p:nvPr>
        </p:nvSpPr>
        <p:spPr>
          <a:xfrm>
            <a:off x="7340343" y="2983573"/>
            <a:ext cx="3713332" cy="214936"/>
          </a:xfrm>
          <a:prstGeom prst="rect">
            <a:avLst/>
          </a:prstGeom>
        </p:spPr>
        <p:txBody>
          <a:bodyPr lIns="0" tIns="0" rIns="0" bIns="0"/>
          <a:lstStyle>
            <a:lvl1pPr marL="0" indent="0">
              <a:buClr>
                <a:schemeClr val="bg1"/>
              </a:buClr>
              <a:buFontTx/>
              <a:buNone/>
              <a:defRPr sz="1200" b="0" i="0">
                <a:solidFill>
                  <a:schemeClr val="tx1"/>
                </a:solidFill>
                <a:latin typeface="Arial" panose="020B0604020202020204" pitchFamily="34" charset="0"/>
                <a:cs typeface="Arial" panose="020B0604020202020204" pitchFamily="34" charset="0"/>
              </a:defRPr>
            </a:lvl1pPr>
          </a:lstStyle>
          <a:p>
            <a:r>
              <a:rPr lang="fr-FR"/>
              <a:t>Texte courant, niveau 4</a:t>
            </a:r>
          </a:p>
          <a:p>
            <a:endParaRPr lang="fr-FR"/>
          </a:p>
        </p:txBody>
      </p:sp>
      <p:sp>
        <p:nvSpPr>
          <p:cNvPr id="18" name="Holder 3">
            <a:extLst>
              <a:ext uri="{FF2B5EF4-FFF2-40B4-BE49-F238E27FC236}">
                <a16:creationId xmlns:a16="http://schemas.microsoft.com/office/drawing/2014/main" id="{53A53CAD-BDC7-A60F-74FC-90D8BCF405FB}"/>
              </a:ext>
            </a:extLst>
          </p:cNvPr>
          <p:cNvSpPr>
            <a:spLocks noGrp="1"/>
          </p:cNvSpPr>
          <p:nvPr>
            <p:ph type="body" idx="26" hasCustomPrompt="1"/>
          </p:nvPr>
        </p:nvSpPr>
        <p:spPr>
          <a:xfrm>
            <a:off x="7154813" y="3420895"/>
            <a:ext cx="3859304" cy="196980"/>
          </a:xfrm>
          <a:prstGeom prst="rect">
            <a:avLst/>
          </a:prstGeom>
        </p:spPr>
        <p:txBody>
          <a:bodyPr lIns="0" tIns="0" rIns="0" bIns="0"/>
          <a:lstStyle>
            <a:lvl1pPr marL="171450" indent="-171450">
              <a:buClr>
                <a:schemeClr val="bg1"/>
              </a:buClr>
              <a:buFont typeface="Wingdings" pitchFamily="2" charset="2"/>
              <a:buChar char="§"/>
              <a:defRPr sz="1200" b="1" i="0">
                <a:solidFill>
                  <a:schemeClr val="tx1"/>
                </a:solidFill>
                <a:highlight>
                  <a:srgbClr val="FFFFFF"/>
                </a:highlight>
                <a:latin typeface="Arial" panose="020B0604020202020204" pitchFamily="34" charset="0"/>
                <a:cs typeface="Arial" panose="020B0604020202020204" pitchFamily="34" charset="0"/>
              </a:defRPr>
            </a:lvl1pPr>
          </a:lstStyle>
          <a:p>
            <a:r>
              <a:rPr lang="fr-FR"/>
              <a:t>Liste à puces, NIVEAU 1</a:t>
            </a:r>
          </a:p>
          <a:p>
            <a:endParaRPr lang="fr-FR"/>
          </a:p>
        </p:txBody>
      </p:sp>
      <p:sp>
        <p:nvSpPr>
          <p:cNvPr id="19" name="Holder 3">
            <a:extLst>
              <a:ext uri="{FF2B5EF4-FFF2-40B4-BE49-F238E27FC236}">
                <a16:creationId xmlns:a16="http://schemas.microsoft.com/office/drawing/2014/main" id="{FC01BE4F-8285-9DC8-303A-2221AEBBEC0F}"/>
              </a:ext>
            </a:extLst>
          </p:cNvPr>
          <p:cNvSpPr>
            <a:spLocks noGrp="1"/>
          </p:cNvSpPr>
          <p:nvPr>
            <p:ph type="body" idx="27" hasCustomPrompt="1"/>
          </p:nvPr>
        </p:nvSpPr>
        <p:spPr>
          <a:xfrm>
            <a:off x="7340343" y="3646182"/>
            <a:ext cx="3713332" cy="214936"/>
          </a:xfrm>
          <a:prstGeom prst="rect">
            <a:avLst/>
          </a:prstGeom>
        </p:spPr>
        <p:txBody>
          <a:bodyPr lIns="0" tIns="0" rIns="0" bIns="0"/>
          <a:lstStyle>
            <a:lvl1pPr marL="0" indent="0">
              <a:buClr>
                <a:schemeClr val="bg1"/>
              </a:buClr>
              <a:buFontTx/>
              <a:buNone/>
              <a:defRPr sz="1200" b="0" i="0">
                <a:solidFill>
                  <a:schemeClr val="tx1"/>
                </a:solidFill>
                <a:latin typeface="Arial" panose="020B0604020202020204" pitchFamily="34" charset="0"/>
                <a:cs typeface="Arial" panose="020B0604020202020204" pitchFamily="34" charset="0"/>
              </a:defRPr>
            </a:lvl1pPr>
          </a:lstStyle>
          <a:p>
            <a:r>
              <a:rPr lang="fr-FR"/>
              <a:t>Texte courant, niveau 4</a:t>
            </a:r>
          </a:p>
          <a:p>
            <a:endParaRPr lang="fr-FR"/>
          </a:p>
        </p:txBody>
      </p:sp>
      <p:sp>
        <p:nvSpPr>
          <p:cNvPr id="22" name="Holder 3">
            <a:extLst>
              <a:ext uri="{FF2B5EF4-FFF2-40B4-BE49-F238E27FC236}">
                <a16:creationId xmlns:a16="http://schemas.microsoft.com/office/drawing/2014/main" id="{DBC231F4-1E36-F370-D1B9-9446067EF74E}"/>
              </a:ext>
            </a:extLst>
          </p:cNvPr>
          <p:cNvSpPr>
            <a:spLocks noGrp="1"/>
          </p:cNvSpPr>
          <p:nvPr>
            <p:ph type="body" idx="28" hasCustomPrompt="1"/>
          </p:nvPr>
        </p:nvSpPr>
        <p:spPr>
          <a:xfrm>
            <a:off x="7154813" y="4017242"/>
            <a:ext cx="3859304" cy="196980"/>
          </a:xfrm>
          <a:prstGeom prst="rect">
            <a:avLst/>
          </a:prstGeom>
        </p:spPr>
        <p:txBody>
          <a:bodyPr lIns="0" tIns="0" rIns="0" bIns="0"/>
          <a:lstStyle>
            <a:lvl1pPr marL="171450" indent="-171450">
              <a:buClr>
                <a:schemeClr val="bg1"/>
              </a:buClr>
              <a:buFont typeface="Wingdings" pitchFamily="2" charset="2"/>
              <a:buChar char="§"/>
              <a:defRPr sz="1200" b="1" i="0">
                <a:solidFill>
                  <a:schemeClr val="tx1"/>
                </a:solidFill>
                <a:highlight>
                  <a:srgbClr val="FFFFFF"/>
                </a:highlight>
                <a:latin typeface="Arial" panose="020B0604020202020204" pitchFamily="34" charset="0"/>
                <a:cs typeface="Arial" panose="020B0604020202020204" pitchFamily="34" charset="0"/>
              </a:defRPr>
            </a:lvl1pPr>
          </a:lstStyle>
          <a:p>
            <a:r>
              <a:rPr lang="fr-FR"/>
              <a:t>Liste à puces, NIVEAU 1</a:t>
            </a:r>
          </a:p>
          <a:p>
            <a:endParaRPr lang="fr-FR"/>
          </a:p>
        </p:txBody>
      </p:sp>
      <p:sp>
        <p:nvSpPr>
          <p:cNvPr id="23" name="Holder 3">
            <a:extLst>
              <a:ext uri="{FF2B5EF4-FFF2-40B4-BE49-F238E27FC236}">
                <a16:creationId xmlns:a16="http://schemas.microsoft.com/office/drawing/2014/main" id="{5CB6D1C9-76DA-2AC5-EE3C-8CBB1BA05DC5}"/>
              </a:ext>
            </a:extLst>
          </p:cNvPr>
          <p:cNvSpPr>
            <a:spLocks noGrp="1"/>
          </p:cNvSpPr>
          <p:nvPr>
            <p:ph type="body" idx="29" hasCustomPrompt="1"/>
          </p:nvPr>
        </p:nvSpPr>
        <p:spPr>
          <a:xfrm>
            <a:off x="7340343" y="4242529"/>
            <a:ext cx="3713332" cy="214936"/>
          </a:xfrm>
          <a:prstGeom prst="rect">
            <a:avLst/>
          </a:prstGeom>
        </p:spPr>
        <p:txBody>
          <a:bodyPr lIns="0" tIns="0" rIns="0" bIns="0"/>
          <a:lstStyle>
            <a:lvl1pPr marL="0" indent="0">
              <a:buClr>
                <a:schemeClr val="bg1"/>
              </a:buClr>
              <a:buFontTx/>
              <a:buNone/>
              <a:defRPr sz="1200" b="0" i="0">
                <a:solidFill>
                  <a:schemeClr val="tx1"/>
                </a:solidFill>
                <a:latin typeface="Arial" panose="020B0604020202020204" pitchFamily="34" charset="0"/>
                <a:cs typeface="Arial" panose="020B0604020202020204" pitchFamily="34" charset="0"/>
              </a:defRPr>
            </a:lvl1pPr>
          </a:lstStyle>
          <a:p>
            <a:r>
              <a:rPr lang="fr-FR"/>
              <a:t>Texte courant, niveau 4</a:t>
            </a:r>
          </a:p>
          <a:p>
            <a:endParaRPr lang="fr-FR"/>
          </a:p>
        </p:txBody>
      </p:sp>
      <p:sp>
        <p:nvSpPr>
          <p:cNvPr id="24" name="Holder 3">
            <a:extLst>
              <a:ext uri="{FF2B5EF4-FFF2-40B4-BE49-F238E27FC236}">
                <a16:creationId xmlns:a16="http://schemas.microsoft.com/office/drawing/2014/main" id="{8D2DA801-46F2-B4C5-7BD7-CDABD2572376}"/>
              </a:ext>
            </a:extLst>
          </p:cNvPr>
          <p:cNvSpPr>
            <a:spLocks noGrp="1"/>
          </p:cNvSpPr>
          <p:nvPr>
            <p:ph type="body" idx="30" hasCustomPrompt="1"/>
          </p:nvPr>
        </p:nvSpPr>
        <p:spPr>
          <a:xfrm>
            <a:off x="7154813" y="4613590"/>
            <a:ext cx="3859304" cy="196980"/>
          </a:xfrm>
          <a:prstGeom prst="rect">
            <a:avLst/>
          </a:prstGeom>
        </p:spPr>
        <p:txBody>
          <a:bodyPr lIns="0" tIns="0" rIns="0" bIns="0"/>
          <a:lstStyle>
            <a:lvl1pPr marL="171450" indent="-171450">
              <a:buClr>
                <a:schemeClr val="bg1"/>
              </a:buClr>
              <a:buFont typeface="Wingdings" pitchFamily="2" charset="2"/>
              <a:buChar char="§"/>
              <a:defRPr sz="1200" b="1" i="0">
                <a:solidFill>
                  <a:schemeClr val="tx1"/>
                </a:solidFill>
                <a:highlight>
                  <a:srgbClr val="FFFFFF"/>
                </a:highlight>
                <a:latin typeface="Arial" panose="020B0604020202020204" pitchFamily="34" charset="0"/>
                <a:cs typeface="Arial" panose="020B0604020202020204" pitchFamily="34" charset="0"/>
              </a:defRPr>
            </a:lvl1pPr>
          </a:lstStyle>
          <a:p>
            <a:r>
              <a:rPr lang="fr-FR"/>
              <a:t>Liste à puces, NIVEAU 1</a:t>
            </a:r>
          </a:p>
          <a:p>
            <a:endParaRPr lang="fr-FR"/>
          </a:p>
        </p:txBody>
      </p:sp>
      <p:sp>
        <p:nvSpPr>
          <p:cNvPr id="25" name="Holder 3">
            <a:extLst>
              <a:ext uri="{FF2B5EF4-FFF2-40B4-BE49-F238E27FC236}">
                <a16:creationId xmlns:a16="http://schemas.microsoft.com/office/drawing/2014/main" id="{83821B9D-784F-9536-D615-E553B2F8E242}"/>
              </a:ext>
            </a:extLst>
          </p:cNvPr>
          <p:cNvSpPr>
            <a:spLocks noGrp="1"/>
          </p:cNvSpPr>
          <p:nvPr>
            <p:ph type="body" idx="31" hasCustomPrompt="1"/>
          </p:nvPr>
        </p:nvSpPr>
        <p:spPr>
          <a:xfrm>
            <a:off x="7340343" y="4838877"/>
            <a:ext cx="3713332" cy="214936"/>
          </a:xfrm>
          <a:prstGeom prst="rect">
            <a:avLst/>
          </a:prstGeom>
        </p:spPr>
        <p:txBody>
          <a:bodyPr lIns="0" tIns="0" rIns="0" bIns="0"/>
          <a:lstStyle>
            <a:lvl1pPr marL="0" indent="0">
              <a:buClr>
                <a:schemeClr val="bg1"/>
              </a:buClr>
              <a:buFontTx/>
              <a:buNone/>
              <a:defRPr sz="1200" b="0" i="0">
                <a:solidFill>
                  <a:schemeClr val="tx1"/>
                </a:solidFill>
                <a:latin typeface="Arial" panose="020B0604020202020204" pitchFamily="34" charset="0"/>
                <a:cs typeface="Arial" panose="020B0604020202020204" pitchFamily="34" charset="0"/>
              </a:defRPr>
            </a:lvl1pPr>
          </a:lstStyle>
          <a:p>
            <a:r>
              <a:rPr lang="fr-FR"/>
              <a:t>Texte courant, niveau 4</a:t>
            </a:r>
          </a:p>
          <a:p>
            <a:endParaRPr lang="fr-FR"/>
          </a:p>
        </p:txBody>
      </p:sp>
      <p:sp>
        <p:nvSpPr>
          <p:cNvPr id="26" name="Holder 3">
            <a:extLst>
              <a:ext uri="{FF2B5EF4-FFF2-40B4-BE49-F238E27FC236}">
                <a16:creationId xmlns:a16="http://schemas.microsoft.com/office/drawing/2014/main" id="{FBF12EB8-2EAA-5B7B-9975-6D0196E9D058}"/>
              </a:ext>
            </a:extLst>
          </p:cNvPr>
          <p:cNvSpPr>
            <a:spLocks noGrp="1"/>
          </p:cNvSpPr>
          <p:nvPr>
            <p:ph type="body" idx="32" hasCustomPrompt="1"/>
          </p:nvPr>
        </p:nvSpPr>
        <p:spPr>
          <a:xfrm>
            <a:off x="7154813" y="5209938"/>
            <a:ext cx="3859304" cy="196980"/>
          </a:xfrm>
          <a:prstGeom prst="rect">
            <a:avLst/>
          </a:prstGeom>
        </p:spPr>
        <p:txBody>
          <a:bodyPr lIns="0" tIns="0" rIns="0" bIns="0"/>
          <a:lstStyle>
            <a:lvl1pPr marL="171450" indent="-171450">
              <a:buClr>
                <a:schemeClr val="bg1"/>
              </a:buClr>
              <a:buFont typeface="Wingdings" pitchFamily="2" charset="2"/>
              <a:buChar char="§"/>
              <a:defRPr sz="1200" b="1" i="0">
                <a:solidFill>
                  <a:schemeClr val="tx1"/>
                </a:solidFill>
                <a:highlight>
                  <a:srgbClr val="FFFFFF"/>
                </a:highlight>
                <a:latin typeface="Arial" panose="020B0604020202020204" pitchFamily="34" charset="0"/>
                <a:cs typeface="Arial" panose="020B0604020202020204" pitchFamily="34" charset="0"/>
              </a:defRPr>
            </a:lvl1pPr>
          </a:lstStyle>
          <a:p>
            <a:r>
              <a:rPr lang="fr-FR"/>
              <a:t>Liste à puces, NIVEAU 1</a:t>
            </a:r>
          </a:p>
          <a:p>
            <a:endParaRPr lang="fr-FR"/>
          </a:p>
        </p:txBody>
      </p:sp>
      <p:sp>
        <p:nvSpPr>
          <p:cNvPr id="27" name="Holder 3">
            <a:extLst>
              <a:ext uri="{FF2B5EF4-FFF2-40B4-BE49-F238E27FC236}">
                <a16:creationId xmlns:a16="http://schemas.microsoft.com/office/drawing/2014/main" id="{D8B3E5C3-6330-A482-C00E-6384BC102B78}"/>
              </a:ext>
            </a:extLst>
          </p:cNvPr>
          <p:cNvSpPr>
            <a:spLocks noGrp="1"/>
          </p:cNvSpPr>
          <p:nvPr>
            <p:ph type="body" idx="33" hasCustomPrompt="1"/>
          </p:nvPr>
        </p:nvSpPr>
        <p:spPr>
          <a:xfrm>
            <a:off x="7340343" y="5435225"/>
            <a:ext cx="3713332" cy="214936"/>
          </a:xfrm>
          <a:prstGeom prst="rect">
            <a:avLst/>
          </a:prstGeom>
        </p:spPr>
        <p:txBody>
          <a:bodyPr lIns="0" tIns="0" rIns="0" bIns="0"/>
          <a:lstStyle>
            <a:lvl1pPr marL="0" indent="0">
              <a:buClr>
                <a:schemeClr val="bg1"/>
              </a:buClr>
              <a:buFontTx/>
              <a:buNone/>
              <a:defRPr sz="1200" b="0" i="0">
                <a:solidFill>
                  <a:schemeClr val="tx1"/>
                </a:solidFill>
                <a:latin typeface="Arial" panose="020B0604020202020204" pitchFamily="34" charset="0"/>
                <a:cs typeface="Arial" panose="020B0604020202020204" pitchFamily="34" charset="0"/>
              </a:defRPr>
            </a:lvl1pPr>
          </a:lstStyle>
          <a:p>
            <a:r>
              <a:rPr lang="fr-FR"/>
              <a:t>Texte courant, niveau 4</a:t>
            </a:r>
          </a:p>
          <a:p>
            <a:endParaRPr lang="fr-FR"/>
          </a:p>
        </p:txBody>
      </p:sp>
      <p:pic>
        <p:nvPicPr>
          <p:cNvPr id="29" name="Image 28">
            <a:extLst>
              <a:ext uri="{FF2B5EF4-FFF2-40B4-BE49-F238E27FC236}">
                <a16:creationId xmlns:a16="http://schemas.microsoft.com/office/drawing/2014/main" id="{500E5072-5E03-6DF9-6EBB-51B81CC3643E}"/>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6184389" y="5671930"/>
            <a:ext cx="970424" cy="778893"/>
          </a:xfrm>
          <a:prstGeom prst="rect">
            <a:avLst/>
          </a:prstGeom>
        </p:spPr>
      </p:pic>
      <p:sp>
        <p:nvSpPr>
          <p:cNvPr id="34" name="Holder 3">
            <a:extLst>
              <a:ext uri="{FF2B5EF4-FFF2-40B4-BE49-F238E27FC236}">
                <a16:creationId xmlns:a16="http://schemas.microsoft.com/office/drawing/2014/main" id="{47331E2E-33C8-5AF4-2721-72FC29585C3E}"/>
              </a:ext>
            </a:extLst>
          </p:cNvPr>
          <p:cNvSpPr>
            <a:spLocks noGrp="1"/>
          </p:cNvSpPr>
          <p:nvPr>
            <p:ph type="body" idx="35" hasCustomPrompt="1"/>
          </p:nvPr>
        </p:nvSpPr>
        <p:spPr>
          <a:xfrm>
            <a:off x="1010909" y="375834"/>
            <a:ext cx="602738" cy="483838"/>
          </a:xfrm>
          <a:prstGeom prst="rect">
            <a:avLst/>
          </a:prstGeom>
        </p:spPr>
        <p:txBody>
          <a:bodyPr lIns="0" tIns="0" rIns="0" bIns="0"/>
          <a:lstStyle>
            <a:lvl1pPr marL="0" indent="0">
              <a:buFont typeface="Arial" panose="020B0604020202020204" pitchFamily="34" charset="0"/>
              <a:buNone/>
              <a:defRPr sz="4000" b="1" i="0">
                <a:solidFill>
                  <a:schemeClr val="bg1"/>
                </a:solidFill>
                <a:latin typeface="Arial" panose="020B0604020202020204" pitchFamily="34" charset="0"/>
                <a:cs typeface="Arial" panose="020B0604020202020204" pitchFamily="34" charset="0"/>
              </a:defRPr>
            </a:lvl1pPr>
          </a:lstStyle>
          <a:p>
            <a:r>
              <a:rPr lang="fr-FR"/>
              <a:t>00</a:t>
            </a:r>
          </a:p>
        </p:txBody>
      </p:sp>
      <p:sp>
        <p:nvSpPr>
          <p:cNvPr id="2" name="Espace réservé du numéro de diapositive 2">
            <a:extLst>
              <a:ext uri="{FF2B5EF4-FFF2-40B4-BE49-F238E27FC236}">
                <a16:creationId xmlns:a16="http://schemas.microsoft.com/office/drawing/2014/main" id="{6E881D80-E469-8E14-D477-79B0F52B7838}"/>
              </a:ext>
            </a:extLst>
          </p:cNvPr>
          <p:cNvSpPr>
            <a:spLocks noGrp="1"/>
          </p:cNvSpPr>
          <p:nvPr>
            <p:ph type="sldNum" sz="quarter" idx="4"/>
          </p:nvPr>
        </p:nvSpPr>
        <p:spPr>
          <a:xfrm>
            <a:off x="11659105" y="6314218"/>
            <a:ext cx="449765" cy="365125"/>
          </a:xfrm>
          <a:prstGeom prst="rect">
            <a:avLst/>
          </a:prstGeom>
        </p:spPr>
        <p:txBody>
          <a:bodyPr vert="horz" lIns="91440" tIns="45720" rIns="91440" bIns="45720" rtlCol="0" anchor="ctr"/>
          <a:lstStyle>
            <a:lvl1pPr algn="r">
              <a:defRPr sz="1000" b="1">
                <a:solidFill>
                  <a:srgbClr val="212950"/>
                </a:solidFill>
                <a:latin typeface="Arial" panose="020B0604020202020204" pitchFamily="34" charset="0"/>
                <a:cs typeface="Arial" panose="020B0604020202020204" pitchFamily="34" charset="0"/>
              </a:defRPr>
            </a:lvl1pPr>
          </a:lstStyle>
          <a:p>
            <a:fld id="{6175C4A9-563C-D943-841B-F8A44946A7C2}" type="slidenum">
              <a:rPr lang="fr-FR" smtClean="0"/>
              <a:pPr/>
              <a:t>‹N°›</a:t>
            </a:fld>
            <a:endParaRPr lang="fr-FR"/>
          </a:p>
        </p:txBody>
      </p:sp>
      <p:cxnSp>
        <p:nvCxnSpPr>
          <p:cNvPr id="6" name="Connecteur droit 5">
            <a:extLst>
              <a:ext uri="{FF2B5EF4-FFF2-40B4-BE49-F238E27FC236}">
                <a16:creationId xmlns:a16="http://schemas.microsoft.com/office/drawing/2014/main" id="{A76BDF4A-4E29-3BB9-E884-8421ACFCD556}"/>
              </a:ext>
            </a:extLst>
          </p:cNvPr>
          <p:cNvCxnSpPr>
            <a:cxnSpLocks/>
          </p:cNvCxnSpPr>
          <p:nvPr userDrawn="1"/>
        </p:nvCxnSpPr>
        <p:spPr>
          <a:xfrm>
            <a:off x="1210234" y="1505083"/>
            <a:ext cx="221001" cy="0"/>
          </a:xfrm>
          <a:prstGeom prst="line">
            <a:avLst/>
          </a:prstGeom>
          <a:ln w="76200" cap="rnd">
            <a:solidFill>
              <a:schemeClr val="accent3"/>
            </a:solidFill>
          </a:ln>
        </p:spPr>
        <p:style>
          <a:lnRef idx="2">
            <a:schemeClr val="accent2"/>
          </a:lnRef>
          <a:fillRef idx="0">
            <a:schemeClr val="accent2"/>
          </a:fillRef>
          <a:effectRef idx="1">
            <a:schemeClr val="accent2"/>
          </a:effectRef>
          <a:fontRef idx="minor">
            <a:schemeClr val="tx1"/>
          </a:fontRef>
        </p:style>
      </p:cxnSp>
      <p:sp>
        <p:nvSpPr>
          <p:cNvPr id="7" name="Espace réservé du texte 13">
            <a:extLst>
              <a:ext uri="{FF2B5EF4-FFF2-40B4-BE49-F238E27FC236}">
                <a16:creationId xmlns:a16="http://schemas.microsoft.com/office/drawing/2014/main" id="{5ECD7416-04E0-F882-EA41-69941DF4AC7A}"/>
              </a:ext>
            </a:extLst>
          </p:cNvPr>
          <p:cNvSpPr>
            <a:spLocks noGrp="1"/>
          </p:cNvSpPr>
          <p:nvPr>
            <p:ph type="body" sz="quarter" idx="36" hasCustomPrompt="1"/>
          </p:nvPr>
        </p:nvSpPr>
        <p:spPr>
          <a:xfrm>
            <a:off x="1038310" y="2057404"/>
            <a:ext cx="5057689" cy="3541533"/>
          </a:xfrm>
        </p:spPr>
        <p:txBody>
          <a:bodyPr/>
          <a:lstStyle>
            <a:lvl1pPr>
              <a:spcAft>
                <a:spcPts val="1800"/>
              </a:spcAft>
              <a:defRPr cap="all" baseline="0">
                <a:solidFill>
                  <a:srgbClr val="2B2F63"/>
                </a:solidFill>
              </a:defRPr>
            </a:lvl1pPr>
            <a:lvl3pPr marL="357188" indent="0">
              <a:tabLst/>
              <a:defRPr/>
            </a:lvl3pPr>
            <a:lvl4pPr marL="357188" indent="0">
              <a:tabLst/>
              <a:defRPr/>
            </a:lvl4pPr>
            <a:lvl5pPr marL="536575" indent="-168275">
              <a:tabLst/>
              <a:defRPr b="0"/>
            </a:lvl5pPr>
            <a:lvl7pPr marL="714375" indent="-177800">
              <a:buFont typeface="Police système Courant"/>
              <a:buChar char="&gt;"/>
              <a:tabLst/>
              <a:defRPr/>
            </a:lvl7pPr>
            <a:lvl8pPr marL="3200400" indent="0">
              <a:buNone/>
              <a:defRPr/>
            </a:lvl8pPr>
          </a:lstStyle>
          <a:p>
            <a:pPr lvl="0"/>
            <a:r>
              <a:rPr lang="fr-FR"/>
              <a:t>TITRE,                                             NIVEAU 1</a:t>
            </a:r>
          </a:p>
          <a:p>
            <a:pPr lvl="1"/>
            <a:r>
              <a:rPr lang="fr-FR"/>
              <a:t>Intertitre, niveau 2</a:t>
            </a:r>
          </a:p>
          <a:p>
            <a:pPr lvl="2"/>
            <a:r>
              <a:rPr lang="fr-FR"/>
              <a:t>Introduction, chapeau ou texte en exergue, NIVEAU 3</a:t>
            </a:r>
          </a:p>
          <a:p>
            <a:pPr lvl="3"/>
            <a:r>
              <a:rPr lang="fr-FR"/>
              <a:t>Texte courant, NIVEAU 4</a:t>
            </a:r>
          </a:p>
          <a:p>
            <a:pPr lvl="4"/>
            <a:r>
              <a:rPr lang="fr-FR"/>
              <a:t>Liste à puces, niveau 1</a:t>
            </a:r>
          </a:p>
          <a:p>
            <a:pPr lvl="6"/>
            <a:r>
              <a:rPr lang="fr-FR"/>
              <a:t>Liste à puces, niveau 2</a:t>
            </a:r>
          </a:p>
        </p:txBody>
      </p:sp>
      <p:sp>
        <p:nvSpPr>
          <p:cNvPr id="8" name="Holder 3">
            <a:extLst>
              <a:ext uri="{FF2B5EF4-FFF2-40B4-BE49-F238E27FC236}">
                <a16:creationId xmlns:a16="http://schemas.microsoft.com/office/drawing/2014/main" id="{00F0BEC6-B56E-8F10-AAA3-61FF0AAE8C24}"/>
              </a:ext>
            </a:extLst>
          </p:cNvPr>
          <p:cNvSpPr>
            <a:spLocks noGrp="1"/>
          </p:cNvSpPr>
          <p:nvPr>
            <p:ph type="body" idx="37" hasCustomPrompt="1"/>
          </p:nvPr>
        </p:nvSpPr>
        <p:spPr>
          <a:xfrm>
            <a:off x="1613647" y="1371600"/>
            <a:ext cx="9440028" cy="298476"/>
          </a:xfrm>
          <a:prstGeom prst="rect">
            <a:avLst/>
          </a:prstGeom>
        </p:spPr>
        <p:txBody>
          <a:bodyPr lIns="0" tIns="0" rIns="0" bIns="0"/>
          <a:lstStyle>
            <a:lvl1pPr marL="0" indent="0">
              <a:buFont typeface="Arial" panose="020B0604020202020204" pitchFamily="34" charset="0"/>
              <a:buNone/>
              <a:defRPr sz="2000" b="1" i="0" cap="all" baseline="0">
                <a:solidFill>
                  <a:schemeClr val="accent3"/>
                </a:solidFill>
                <a:latin typeface="Arial" panose="020B0604020202020204" pitchFamily="34" charset="0"/>
                <a:cs typeface="Arial" panose="020B0604020202020204" pitchFamily="34" charset="0"/>
              </a:defRPr>
            </a:lvl1pPr>
          </a:lstStyle>
          <a:p>
            <a:r>
              <a:rPr lang="fr-FR"/>
              <a:t>TITRE DE LA DIAPOSITIVE</a:t>
            </a:r>
          </a:p>
        </p:txBody>
      </p:sp>
    </p:spTree>
    <p:extLst>
      <p:ext uri="{BB962C8B-B14F-4D97-AF65-F5344CB8AC3E}">
        <p14:creationId xmlns:p14="http://schemas.microsoft.com/office/powerpoint/2010/main" val="191102302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exte + graphique">
    <p:spTree>
      <p:nvGrpSpPr>
        <p:cNvPr id="1" name=""/>
        <p:cNvGrpSpPr/>
        <p:nvPr/>
      </p:nvGrpSpPr>
      <p:grpSpPr>
        <a:xfrm>
          <a:off x="0" y="0"/>
          <a:ext cx="0" cy="0"/>
          <a:chOff x="0" y="0"/>
          <a:chExt cx="0" cy="0"/>
        </a:xfrm>
      </p:grpSpPr>
      <p:pic>
        <p:nvPicPr>
          <p:cNvPr id="15" name="Image 14">
            <a:extLst>
              <a:ext uri="{FF2B5EF4-FFF2-40B4-BE49-F238E27FC236}">
                <a16:creationId xmlns:a16="http://schemas.microsoft.com/office/drawing/2014/main" id="{EC435A7D-25DD-8CF0-3A76-E76BFC1A54A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 y="230649"/>
            <a:ext cx="12191999" cy="774296"/>
          </a:xfrm>
          <a:prstGeom prst="rect">
            <a:avLst/>
          </a:prstGeom>
        </p:spPr>
      </p:pic>
      <p:pic>
        <p:nvPicPr>
          <p:cNvPr id="16" name="Image 15">
            <a:extLst>
              <a:ext uri="{FF2B5EF4-FFF2-40B4-BE49-F238E27FC236}">
                <a16:creationId xmlns:a16="http://schemas.microsoft.com/office/drawing/2014/main" id="{932B71DA-B83C-428B-14C7-03A5BD5A180D}"/>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24863" y="492780"/>
            <a:ext cx="365606" cy="256565"/>
          </a:xfrm>
          <a:prstGeom prst="rect">
            <a:avLst/>
          </a:prstGeom>
        </p:spPr>
      </p:pic>
      <p:sp>
        <p:nvSpPr>
          <p:cNvPr id="13" name="Holder 3">
            <a:extLst>
              <a:ext uri="{FF2B5EF4-FFF2-40B4-BE49-F238E27FC236}">
                <a16:creationId xmlns:a16="http://schemas.microsoft.com/office/drawing/2014/main" id="{FEF3AFCF-89DF-ECD7-F90C-85C76612F5CB}"/>
              </a:ext>
            </a:extLst>
          </p:cNvPr>
          <p:cNvSpPr>
            <a:spLocks noGrp="1"/>
          </p:cNvSpPr>
          <p:nvPr>
            <p:ph type="body" idx="16" hasCustomPrompt="1"/>
          </p:nvPr>
        </p:nvSpPr>
        <p:spPr>
          <a:xfrm>
            <a:off x="1755606" y="407177"/>
            <a:ext cx="6776162" cy="197002"/>
          </a:xfrm>
          <a:prstGeom prst="rect">
            <a:avLst/>
          </a:prstGeom>
        </p:spPr>
        <p:txBody>
          <a:bodyPr lIns="0" tIns="0" rIns="0" bIns="0"/>
          <a:lstStyle>
            <a:lvl1pPr marL="0" indent="0">
              <a:buFont typeface="Arial" panose="020B0604020202020204" pitchFamily="34" charset="0"/>
              <a:buNone/>
              <a:defRPr sz="1200" b="1" i="0">
                <a:solidFill>
                  <a:schemeClr val="bg1"/>
                </a:solidFill>
                <a:latin typeface="Arial" panose="020B0604020202020204" pitchFamily="34" charset="0"/>
                <a:cs typeface="Arial" panose="020B0604020202020204" pitchFamily="34" charset="0"/>
              </a:defRPr>
            </a:lvl1pPr>
          </a:lstStyle>
          <a:p>
            <a:r>
              <a:rPr lang="fr-FR"/>
              <a:t>Le titre de la partie</a:t>
            </a:r>
          </a:p>
        </p:txBody>
      </p:sp>
      <p:sp>
        <p:nvSpPr>
          <p:cNvPr id="14" name="Holder 3">
            <a:extLst>
              <a:ext uri="{FF2B5EF4-FFF2-40B4-BE49-F238E27FC236}">
                <a16:creationId xmlns:a16="http://schemas.microsoft.com/office/drawing/2014/main" id="{BD94DDCA-EC0A-2424-9ECD-B092C1F4B07F}"/>
              </a:ext>
            </a:extLst>
          </p:cNvPr>
          <p:cNvSpPr>
            <a:spLocks noGrp="1"/>
          </p:cNvSpPr>
          <p:nvPr>
            <p:ph type="body" idx="17" hasCustomPrompt="1"/>
          </p:nvPr>
        </p:nvSpPr>
        <p:spPr>
          <a:xfrm>
            <a:off x="1755606" y="662671"/>
            <a:ext cx="6776162" cy="197002"/>
          </a:xfrm>
          <a:prstGeom prst="rect">
            <a:avLst/>
          </a:prstGeom>
        </p:spPr>
        <p:txBody>
          <a:bodyPr lIns="0" tIns="0" rIns="0" bIns="0"/>
          <a:lstStyle>
            <a:lvl1pPr marL="0" indent="0">
              <a:buFont typeface="Arial" panose="020B0604020202020204" pitchFamily="34" charset="0"/>
              <a:buNone/>
              <a:defRPr sz="1200" b="0" i="0">
                <a:solidFill>
                  <a:schemeClr val="bg1"/>
                </a:solidFill>
                <a:latin typeface="Arial" panose="020B0604020202020204" pitchFamily="34" charset="0"/>
                <a:cs typeface="Arial" panose="020B0604020202020204" pitchFamily="34" charset="0"/>
              </a:defRPr>
            </a:lvl1pPr>
          </a:lstStyle>
          <a:p>
            <a:r>
              <a:rPr lang="fr-FR"/>
              <a:t>Le sous-titre de la partie</a:t>
            </a:r>
          </a:p>
        </p:txBody>
      </p:sp>
      <p:pic>
        <p:nvPicPr>
          <p:cNvPr id="17" name="Image 16">
            <a:extLst>
              <a:ext uri="{FF2B5EF4-FFF2-40B4-BE49-F238E27FC236}">
                <a16:creationId xmlns:a16="http://schemas.microsoft.com/office/drawing/2014/main" id="{5251CA87-2215-1536-402C-BD5FC26A0166}"/>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1742234" y="6371235"/>
            <a:ext cx="449764" cy="256116"/>
          </a:xfrm>
          <a:prstGeom prst="rect">
            <a:avLst/>
          </a:prstGeom>
        </p:spPr>
      </p:pic>
      <p:sp>
        <p:nvSpPr>
          <p:cNvPr id="22" name="Holder 3">
            <a:extLst>
              <a:ext uri="{FF2B5EF4-FFF2-40B4-BE49-F238E27FC236}">
                <a16:creationId xmlns:a16="http://schemas.microsoft.com/office/drawing/2014/main" id="{616DB6B1-3B11-0DDA-8CB7-8B9CD98C2E56}"/>
              </a:ext>
            </a:extLst>
          </p:cNvPr>
          <p:cNvSpPr>
            <a:spLocks noGrp="1"/>
          </p:cNvSpPr>
          <p:nvPr>
            <p:ph type="body" idx="30" hasCustomPrompt="1"/>
          </p:nvPr>
        </p:nvSpPr>
        <p:spPr>
          <a:xfrm>
            <a:off x="1010909" y="375834"/>
            <a:ext cx="602738" cy="483838"/>
          </a:xfrm>
          <a:prstGeom prst="rect">
            <a:avLst/>
          </a:prstGeom>
        </p:spPr>
        <p:txBody>
          <a:bodyPr lIns="0" tIns="0" rIns="0" bIns="0"/>
          <a:lstStyle>
            <a:lvl1pPr marL="0" indent="0">
              <a:buFont typeface="Arial" panose="020B0604020202020204" pitchFamily="34" charset="0"/>
              <a:buNone/>
              <a:defRPr sz="4000" b="1" i="0">
                <a:solidFill>
                  <a:schemeClr val="bg1"/>
                </a:solidFill>
                <a:latin typeface="Arial" panose="020B0604020202020204" pitchFamily="34" charset="0"/>
                <a:cs typeface="Arial" panose="020B0604020202020204" pitchFamily="34" charset="0"/>
              </a:defRPr>
            </a:lvl1pPr>
          </a:lstStyle>
          <a:p>
            <a:r>
              <a:rPr lang="fr-FR"/>
              <a:t>00</a:t>
            </a:r>
          </a:p>
        </p:txBody>
      </p:sp>
      <p:sp>
        <p:nvSpPr>
          <p:cNvPr id="3" name="Espace réservé du numéro de diapositive 2">
            <a:extLst>
              <a:ext uri="{FF2B5EF4-FFF2-40B4-BE49-F238E27FC236}">
                <a16:creationId xmlns:a16="http://schemas.microsoft.com/office/drawing/2014/main" id="{EAFE1616-3503-5B70-2970-B4A1E6C848C3}"/>
              </a:ext>
            </a:extLst>
          </p:cNvPr>
          <p:cNvSpPr>
            <a:spLocks noGrp="1"/>
          </p:cNvSpPr>
          <p:nvPr>
            <p:ph type="sldNum" sz="quarter" idx="4"/>
          </p:nvPr>
        </p:nvSpPr>
        <p:spPr>
          <a:xfrm>
            <a:off x="11659105" y="6314218"/>
            <a:ext cx="449765" cy="365125"/>
          </a:xfrm>
          <a:prstGeom prst="rect">
            <a:avLst/>
          </a:prstGeom>
        </p:spPr>
        <p:txBody>
          <a:bodyPr vert="horz" lIns="91440" tIns="45720" rIns="91440" bIns="45720" rtlCol="0" anchor="ctr"/>
          <a:lstStyle>
            <a:lvl1pPr algn="r">
              <a:defRPr sz="1000" b="1">
                <a:solidFill>
                  <a:srgbClr val="212950"/>
                </a:solidFill>
                <a:latin typeface="Arial" panose="020B0604020202020204" pitchFamily="34" charset="0"/>
                <a:cs typeface="Arial" panose="020B0604020202020204" pitchFamily="34" charset="0"/>
              </a:defRPr>
            </a:lvl1pPr>
          </a:lstStyle>
          <a:p>
            <a:fld id="{6175C4A9-563C-D943-841B-F8A44946A7C2}" type="slidenum">
              <a:rPr lang="fr-FR" smtClean="0"/>
              <a:pPr/>
              <a:t>‹N°›</a:t>
            </a:fld>
            <a:endParaRPr lang="fr-FR"/>
          </a:p>
        </p:txBody>
      </p:sp>
      <p:sp>
        <p:nvSpPr>
          <p:cNvPr id="2" name="Holder 3">
            <a:extLst>
              <a:ext uri="{FF2B5EF4-FFF2-40B4-BE49-F238E27FC236}">
                <a16:creationId xmlns:a16="http://schemas.microsoft.com/office/drawing/2014/main" id="{C22E48F3-50F4-8FFD-82C0-341C96633194}"/>
              </a:ext>
            </a:extLst>
          </p:cNvPr>
          <p:cNvSpPr>
            <a:spLocks noGrp="1"/>
          </p:cNvSpPr>
          <p:nvPr>
            <p:ph type="body" idx="21" hasCustomPrompt="1"/>
          </p:nvPr>
        </p:nvSpPr>
        <p:spPr>
          <a:xfrm>
            <a:off x="1613647" y="1371600"/>
            <a:ext cx="3587004" cy="298476"/>
          </a:xfrm>
          <a:prstGeom prst="rect">
            <a:avLst/>
          </a:prstGeom>
        </p:spPr>
        <p:txBody>
          <a:bodyPr lIns="0" tIns="0" rIns="0" bIns="0"/>
          <a:lstStyle>
            <a:lvl1pPr marL="0" indent="0">
              <a:buFont typeface="Arial" panose="020B0604020202020204" pitchFamily="34" charset="0"/>
              <a:buNone/>
              <a:defRPr sz="2000" b="1" i="0" cap="all" baseline="0">
                <a:solidFill>
                  <a:schemeClr val="accent3"/>
                </a:solidFill>
                <a:latin typeface="Arial" panose="020B0604020202020204" pitchFamily="34" charset="0"/>
                <a:cs typeface="Arial" panose="020B0604020202020204" pitchFamily="34" charset="0"/>
              </a:defRPr>
            </a:lvl1pPr>
          </a:lstStyle>
          <a:p>
            <a:r>
              <a:rPr lang="fr-FR"/>
              <a:t>TITRE DE LA DIAPOSITIVE</a:t>
            </a:r>
          </a:p>
        </p:txBody>
      </p:sp>
      <p:cxnSp>
        <p:nvCxnSpPr>
          <p:cNvPr id="4" name="Connecteur droit 3">
            <a:extLst>
              <a:ext uri="{FF2B5EF4-FFF2-40B4-BE49-F238E27FC236}">
                <a16:creationId xmlns:a16="http://schemas.microsoft.com/office/drawing/2014/main" id="{2F7D08A3-F084-C43B-ED95-54C8DD490367}"/>
              </a:ext>
            </a:extLst>
          </p:cNvPr>
          <p:cNvCxnSpPr>
            <a:cxnSpLocks/>
          </p:cNvCxnSpPr>
          <p:nvPr userDrawn="1"/>
        </p:nvCxnSpPr>
        <p:spPr>
          <a:xfrm>
            <a:off x="1210234" y="1505083"/>
            <a:ext cx="221001" cy="0"/>
          </a:xfrm>
          <a:prstGeom prst="line">
            <a:avLst/>
          </a:prstGeom>
          <a:ln w="76200" cap="rnd">
            <a:solidFill>
              <a:schemeClr val="accent3"/>
            </a:solidFill>
          </a:ln>
        </p:spPr>
        <p:style>
          <a:lnRef idx="2">
            <a:schemeClr val="accent2"/>
          </a:lnRef>
          <a:fillRef idx="0">
            <a:schemeClr val="accent2"/>
          </a:fillRef>
          <a:effectRef idx="1">
            <a:schemeClr val="accent2"/>
          </a:effectRef>
          <a:fontRef idx="minor">
            <a:schemeClr val="tx1"/>
          </a:fontRef>
        </p:style>
      </p:cxnSp>
      <p:sp>
        <p:nvSpPr>
          <p:cNvPr id="7" name="Espace réservé du texte 13">
            <a:extLst>
              <a:ext uri="{FF2B5EF4-FFF2-40B4-BE49-F238E27FC236}">
                <a16:creationId xmlns:a16="http://schemas.microsoft.com/office/drawing/2014/main" id="{7F887421-9707-E2A1-5CE0-27D066AD5F7D}"/>
              </a:ext>
            </a:extLst>
          </p:cNvPr>
          <p:cNvSpPr>
            <a:spLocks noGrp="1"/>
          </p:cNvSpPr>
          <p:nvPr>
            <p:ph type="body" sz="quarter" idx="32" hasCustomPrompt="1"/>
          </p:nvPr>
        </p:nvSpPr>
        <p:spPr>
          <a:xfrm>
            <a:off x="1038310" y="2057404"/>
            <a:ext cx="5057689" cy="3541533"/>
          </a:xfrm>
        </p:spPr>
        <p:txBody>
          <a:bodyPr/>
          <a:lstStyle>
            <a:lvl1pPr>
              <a:spcAft>
                <a:spcPts val="1800"/>
              </a:spcAft>
              <a:defRPr cap="all" baseline="0">
                <a:solidFill>
                  <a:srgbClr val="2B2F63"/>
                </a:solidFill>
              </a:defRPr>
            </a:lvl1pPr>
            <a:lvl3pPr marL="357188" indent="0">
              <a:tabLst/>
              <a:defRPr/>
            </a:lvl3pPr>
            <a:lvl4pPr marL="357188" indent="0">
              <a:tabLst/>
              <a:defRPr/>
            </a:lvl4pPr>
            <a:lvl5pPr marL="536575" indent="-168275">
              <a:tabLst/>
              <a:defRPr b="0"/>
            </a:lvl5pPr>
            <a:lvl7pPr marL="714375" indent="-177800">
              <a:buFont typeface="Police système Courant"/>
              <a:buChar char="&gt;"/>
              <a:tabLst/>
              <a:defRPr/>
            </a:lvl7pPr>
            <a:lvl8pPr marL="3200400" indent="0">
              <a:buNone/>
              <a:defRPr/>
            </a:lvl8pPr>
          </a:lstStyle>
          <a:p>
            <a:pPr lvl="0"/>
            <a:r>
              <a:rPr lang="fr-FR"/>
              <a:t>TITRE,                                             NIVEAU 1</a:t>
            </a:r>
          </a:p>
          <a:p>
            <a:pPr lvl="1"/>
            <a:r>
              <a:rPr lang="fr-FR"/>
              <a:t>Intertitre, niveau 2</a:t>
            </a:r>
          </a:p>
          <a:p>
            <a:pPr lvl="2"/>
            <a:r>
              <a:rPr lang="fr-FR"/>
              <a:t>Introduction, chapeau ou texte en exergue, NIVEAU 3</a:t>
            </a:r>
          </a:p>
          <a:p>
            <a:pPr lvl="3"/>
            <a:r>
              <a:rPr lang="fr-FR"/>
              <a:t>Texte courant, NIVEAU 4</a:t>
            </a:r>
          </a:p>
          <a:p>
            <a:pPr lvl="4"/>
            <a:r>
              <a:rPr lang="fr-FR"/>
              <a:t>Liste à puces, niveau 1</a:t>
            </a:r>
          </a:p>
          <a:p>
            <a:pPr lvl="6"/>
            <a:r>
              <a:rPr lang="fr-FR"/>
              <a:t>Liste à puces, niveau 2</a:t>
            </a:r>
          </a:p>
        </p:txBody>
      </p:sp>
      <p:sp>
        <p:nvSpPr>
          <p:cNvPr id="8" name="Espace réservé du graphique 5">
            <a:extLst>
              <a:ext uri="{FF2B5EF4-FFF2-40B4-BE49-F238E27FC236}">
                <a16:creationId xmlns:a16="http://schemas.microsoft.com/office/drawing/2014/main" id="{447482E0-AF0D-9250-CAFE-F5FA0361CCAB}"/>
              </a:ext>
            </a:extLst>
          </p:cNvPr>
          <p:cNvSpPr>
            <a:spLocks noGrp="1"/>
          </p:cNvSpPr>
          <p:nvPr>
            <p:ph type="chart" sz="quarter" idx="33"/>
          </p:nvPr>
        </p:nvSpPr>
        <p:spPr>
          <a:xfrm>
            <a:off x="7194370" y="1628653"/>
            <a:ext cx="4133850" cy="1817932"/>
          </a:xfrm>
        </p:spPr>
        <p:txBody>
          <a:bodyPr>
            <a:normAutofit/>
          </a:bodyPr>
          <a:lstStyle>
            <a:lvl1pPr>
              <a:defRPr sz="1000"/>
            </a:lvl1pPr>
          </a:lstStyle>
          <a:p>
            <a:r>
              <a:rPr lang="fr-FR"/>
              <a:t>Cliquez sur l'icône pour ajouter un graphique</a:t>
            </a:r>
          </a:p>
        </p:txBody>
      </p:sp>
      <p:sp>
        <p:nvSpPr>
          <p:cNvPr id="9" name="Espace réservé du graphique 5">
            <a:extLst>
              <a:ext uri="{FF2B5EF4-FFF2-40B4-BE49-F238E27FC236}">
                <a16:creationId xmlns:a16="http://schemas.microsoft.com/office/drawing/2014/main" id="{CBD519DA-9780-4610-83F7-85BA3227E6D8}"/>
              </a:ext>
            </a:extLst>
          </p:cNvPr>
          <p:cNvSpPr>
            <a:spLocks noGrp="1"/>
          </p:cNvSpPr>
          <p:nvPr>
            <p:ph type="chart" sz="quarter" idx="34"/>
          </p:nvPr>
        </p:nvSpPr>
        <p:spPr>
          <a:xfrm>
            <a:off x="7194370" y="3781005"/>
            <a:ext cx="4133850" cy="1817932"/>
          </a:xfrm>
        </p:spPr>
        <p:txBody>
          <a:bodyPr>
            <a:normAutofit/>
          </a:bodyPr>
          <a:lstStyle>
            <a:lvl1pPr>
              <a:defRPr sz="1000"/>
            </a:lvl1pPr>
          </a:lstStyle>
          <a:p>
            <a:r>
              <a:rPr lang="fr-FR"/>
              <a:t>Cliquez sur l'icône pour ajouter un graphique</a:t>
            </a:r>
          </a:p>
        </p:txBody>
      </p:sp>
    </p:spTree>
    <p:extLst>
      <p:ext uri="{BB962C8B-B14F-4D97-AF65-F5344CB8AC3E}">
        <p14:creationId xmlns:p14="http://schemas.microsoft.com/office/powerpoint/2010/main" val="25844928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e 2 colonnes">
    <p:spTree>
      <p:nvGrpSpPr>
        <p:cNvPr id="1" name=""/>
        <p:cNvGrpSpPr/>
        <p:nvPr/>
      </p:nvGrpSpPr>
      <p:grpSpPr>
        <a:xfrm>
          <a:off x="0" y="0"/>
          <a:ext cx="0" cy="0"/>
          <a:chOff x="0" y="0"/>
          <a:chExt cx="0" cy="0"/>
        </a:xfrm>
      </p:grpSpPr>
      <p:pic>
        <p:nvPicPr>
          <p:cNvPr id="26" name="Image 25">
            <a:extLst>
              <a:ext uri="{FF2B5EF4-FFF2-40B4-BE49-F238E27FC236}">
                <a16:creationId xmlns:a16="http://schemas.microsoft.com/office/drawing/2014/main" id="{9CE413D4-BCB8-6E43-410E-C600C154C7E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 y="230649"/>
            <a:ext cx="12191999" cy="774296"/>
          </a:xfrm>
          <a:prstGeom prst="rect">
            <a:avLst/>
          </a:prstGeom>
        </p:spPr>
      </p:pic>
      <p:pic>
        <p:nvPicPr>
          <p:cNvPr id="31" name="Image 30">
            <a:extLst>
              <a:ext uri="{FF2B5EF4-FFF2-40B4-BE49-F238E27FC236}">
                <a16:creationId xmlns:a16="http://schemas.microsoft.com/office/drawing/2014/main" id="{EAB396BA-CD0E-5B89-A116-36FB0AF90C0E}"/>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24863" y="492780"/>
            <a:ext cx="365606" cy="256565"/>
          </a:xfrm>
          <a:prstGeom prst="rect">
            <a:avLst/>
          </a:prstGeom>
        </p:spPr>
      </p:pic>
      <p:sp>
        <p:nvSpPr>
          <p:cNvPr id="4" name="Holder 3">
            <a:extLst>
              <a:ext uri="{FF2B5EF4-FFF2-40B4-BE49-F238E27FC236}">
                <a16:creationId xmlns:a16="http://schemas.microsoft.com/office/drawing/2014/main" id="{4C15CDDE-2F9F-33B8-D2A2-D44E08A18A23}"/>
              </a:ext>
            </a:extLst>
          </p:cNvPr>
          <p:cNvSpPr>
            <a:spLocks noGrp="1"/>
          </p:cNvSpPr>
          <p:nvPr>
            <p:ph type="body" idx="16" hasCustomPrompt="1"/>
          </p:nvPr>
        </p:nvSpPr>
        <p:spPr>
          <a:xfrm>
            <a:off x="1755606" y="407177"/>
            <a:ext cx="6776162" cy="197002"/>
          </a:xfrm>
          <a:prstGeom prst="rect">
            <a:avLst/>
          </a:prstGeom>
        </p:spPr>
        <p:txBody>
          <a:bodyPr lIns="0" tIns="0" rIns="0" bIns="0"/>
          <a:lstStyle>
            <a:lvl1pPr marL="0" indent="0">
              <a:buFont typeface="Arial" panose="020B0604020202020204" pitchFamily="34" charset="0"/>
              <a:buNone/>
              <a:defRPr sz="1200" b="1" i="0">
                <a:solidFill>
                  <a:schemeClr val="bg1"/>
                </a:solidFill>
                <a:latin typeface="Arial" panose="020B0604020202020204" pitchFamily="34" charset="0"/>
                <a:cs typeface="Arial" panose="020B0604020202020204" pitchFamily="34" charset="0"/>
              </a:defRPr>
            </a:lvl1pPr>
          </a:lstStyle>
          <a:p>
            <a:r>
              <a:rPr lang="fr-FR"/>
              <a:t>Le titre de la partie</a:t>
            </a:r>
          </a:p>
        </p:txBody>
      </p:sp>
      <p:sp>
        <p:nvSpPr>
          <p:cNvPr id="5" name="Holder 3">
            <a:extLst>
              <a:ext uri="{FF2B5EF4-FFF2-40B4-BE49-F238E27FC236}">
                <a16:creationId xmlns:a16="http://schemas.microsoft.com/office/drawing/2014/main" id="{11133033-B6EC-50A1-12B9-6185D35E9420}"/>
              </a:ext>
            </a:extLst>
          </p:cNvPr>
          <p:cNvSpPr>
            <a:spLocks noGrp="1"/>
          </p:cNvSpPr>
          <p:nvPr>
            <p:ph type="body" idx="17" hasCustomPrompt="1"/>
          </p:nvPr>
        </p:nvSpPr>
        <p:spPr>
          <a:xfrm>
            <a:off x="1755606" y="662671"/>
            <a:ext cx="6776162" cy="197002"/>
          </a:xfrm>
          <a:prstGeom prst="rect">
            <a:avLst/>
          </a:prstGeom>
        </p:spPr>
        <p:txBody>
          <a:bodyPr lIns="0" tIns="0" rIns="0" bIns="0"/>
          <a:lstStyle>
            <a:lvl1pPr marL="0" indent="0">
              <a:buFont typeface="Arial" panose="020B0604020202020204" pitchFamily="34" charset="0"/>
              <a:buNone/>
              <a:defRPr sz="1200" b="0" i="0">
                <a:solidFill>
                  <a:schemeClr val="bg1"/>
                </a:solidFill>
                <a:latin typeface="Arial" panose="020B0604020202020204" pitchFamily="34" charset="0"/>
                <a:cs typeface="Arial" panose="020B0604020202020204" pitchFamily="34" charset="0"/>
              </a:defRPr>
            </a:lvl1pPr>
          </a:lstStyle>
          <a:p>
            <a:r>
              <a:rPr lang="fr-FR"/>
              <a:t>Le sous-titre de la partie</a:t>
            </a:r>
          </a:p>
        </p:txBody>
      </p:sp>
      <p:pic>
        <p:nvPicPr>
          <p:cNvPr id="28" name="Image 27">
            <a:extLst>
              <a:ext uri="{FF2B5EF4-FFF2-40B4-BE49-F238E27FC236}">
                <a16:creationId xmlns:a16="http://schemas.microsoft.com/office/drawing/2014/main" id="{3028535C-ACE2-AB48-A3F7-2AEE5FFFCD7B}"/>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1742234" y="6371235"/>
            <a:ext cx="449764" cy="256116"/>
          </a:xfrm>
          <a:prstGeom prst="rect">
            <a:avLst/>
          </a:prstGeom>
        </p:spPr>
      </p:pic>
      <p:sp>
        <p:nvSpPr>
          <p:cNvPr id="17" name="Holder 3">
            <a:extLst>
              <a:ext uri="{FF2B5EF4-FFF2-40B4-BE49-F238E27FC236}">
                <a16:creationId xmlns:a16="http://schemas.microsoft.com/office/drawing/2014/main" id="{E62F2404-22F5-F608-7A2D-CAD7C8AB7B40}"/>
              </a:ext>
            </a:extLst>
          </p:cNvPr>
          <p:cNvSpPr>
            <a:spLocks noGrp="1"/>
          </p:cNvSpPr>
          <p:nvPr>
            <p:ph type="body" idx="30" hasCustomPrompt="1"/>
          </p:nvPr>
        </p:nvSpPr>
        <p:spPr>
          <a:xfrm>
            <a:off x="1010909" y="375834"/>
            <a:ext cx="602738" cy="483838"/>
          </a:xfrm>
          <a:prstGeom prst="rect">
            <a:avLst/>
          </a:prstGeom>
        </p:spPr>
        <p:txBody>
          <a:bodyPr lIns="0" tIns="0" rIns="0" bIns="0"/>
          <a:lstStyle>
            <a:lvl1pPr marL="0" indent="0">
              <a:buFont typeface="Arial" panose="020B0604020202020204" pitchFamily="34" charset="0"/>
              <a:buNone/>
              <a:defRPr sz="4000" b="1" i="0">
                <a:solidFill>
                  <a:schemeClr val="bg1"/>
                </a:solidFill>
                <a:latin typeface="Arial" panose="020B0604020202020204" pitchFamily="34" charset="0"/>
                <a:cs typeface="Arial" panose="020B0604020202020204" pitchFamily="34" charset="0"/>
              </a:defRPr>
            </a:lvl1pPr>
          </a:lstStyle>
          <a:p>
            <a:r>
              <a:rPr lang="fr-FR"/>
              <a:t>00</a:t>
            </a:r>
          </a:p>
        </p:txBody>
      </p:sp>
      <p:sp>
        <p:nvSpPr>
          <p:cNvPr id="14" name="Espace réservé du numéro de diapositive 2">
            <a:extLst>
              <a:ext uri="{FF2B5EF4-FFF2-40B4-BE49-F238E27FC236}">
                <a16:creationId xmlns:a16="http://schemas.microsoft.com/office/drawing/2014/main" id="{4971ED6E-CD18-99AF-6B51-6B9F8FFE3AB2}"/>
              </a:ext>
            </a:extLst>
          </p:cNvPr>
          <p:cNvSpPr>
            <a:spLocks noGrp="1"/>
          </p:cNvSpPr>
          <p:nvPr>
            <p:ph type="sldNum" sz="quarter" idx="4"/>
          </p:nvPr>
        </p:nvSpPr>
        <p:spPr>
          <a:xfrm>
            <a:off x="11659105" y="6314218"/>
            <a:ext cx="449765" cy="365125"/>
          </a:xfrm>
          <a:prstGeom prst="rect">
            <a:avLst/>
          </a:prstGeom>
        </p:spPr>
        <p:txBody>
          <a:bodyPr vert="horz" lIns="91440" tIns="45720" rIns="91440" bIns="45720" rtlCol="0" anchor="ctr"/>
          <a:lstStyle>
            <a:lvl1pPr algn="r">
              <a:defRPr sz="1000" b="1">
                <a:solidFill>
                  <a:srgbClr val="212950"/>
                </a:solidFill>
                <a:latin typeface="Arial" panose="020B0604020202020204" pitchFamily="34" charset="0"/>
                <a:cs typeface="Arial" panose="020B0604020202020204" pitchFamily="34" charset="0"/>
              </a:defRPr>
            </a:lvl1pPr>
          </a:lstStyle>
          <a:p>
            <a:fld id="{6175C4A9-563C-D943-841B-F8A44946A7C2}" type="slidenum">
              <a:rPr lang="fr-FR" smtClean="0"/>
              <a:pPr/>
              <a:t>‹N°›</a:t>
            </a:fld>
            <a:endParaRPr lang="fr-FR"/>
          </a:p>
        </p:txBody>
      </p:sp>
      <p:sp>
        <p:nvSpPr>
          <p:cNvPr id="8" name="Espace réservé du texte 13">
            <a:extLst>
              <a:ext uri="{FF2B5EF4-FFF2-40B4-BE49-F238E27FC236}">
                <a16:creationId xmlns:a16="http://schemas.microsoft.com/office/drawing/2014/main" id="{255D92CA-5A33-DC3B-86DF-850BF90F892D}"/>
              </a:ext>
            </a:extLst>
          </p:cNvPr>
          <p:cNvSpPr>
            <a:spLocks noGrp="1"/>
          </p:cNvSpPr>
          <p:nvPr>
            <p:ph type="body" sz="quarter" idx="31" hasCustomPrompt="1"/>
          </p:nvPr>
        </p:nvSpPr>
        <p:spPr>
          <a:xfrm>
            <a:off x="1038310" y="2057404"/>
            <a:ext cx="5057689" cy="3541533"/>
          </a:xfrm>
        </p:spPr>
        <p:txBody>
          <a:bodyPr/>
          <a:lstStyle>
            <a:lvl1pPr>
              <a:spcAft>
                <a:spcPts val="1800"/>
              </a:spcAft>
              <a:defRPr cap="all" baseline="0">
                <a:solidFill>
                  <a:srgbClr val="2B2F63"/>
                </a:solidFill>
              </a:defRPr>
            </a:lvl1pPr>
            <a:lvl3pPr marL="357188" indent="0">
              <a:tabLst/>
              <a:defRPr/>
            </a:lvl3pPr>
            <a:lvl4pPr marL="357188" indent="0">
              <a:tabLst/>
              <a:defRPr/>
            </a:lvl4pPr>
            <a:lvl5pPr marL="536575" indent="-168275">
              <a:tabLst/>
              <a:defRPr b="0"/>
            </a:lvl5pPr>
            <a:lvl7pPr marL="714375" indent="-177800">
              <a:buFont typeface="Police système Courant"/>
              <a:buChar char="&gt;"/>
              <a:tabLst/>
              <a:defRPr/>
            </a:lvl7pPr>
            <a:lvl8pPr marL="3200400" indent="0">
              <a:buNone/>
              <a:defRPr/>
            </a:lvl8pPr>
          </a:lstStyle>
          <a:p>
            <a:pPr lvl="0"/>
            <a:r>
              <a:rPr lang="fr-FR"/>
              <a:t>TITRE,                                             NIVEAU 1</a:t>
            </a:r>
          </a:p>
          <a:p>
            <a:pPr lvl="1"/>
            <a:r>
              <a:rPr lang="fr-FR"/>
              <a:t>Intertitre, niveau 2</a:t>
            </a:r>
          </a:p>
          <a:p>
            <a:pPr lvl="2"/>
            <a:r>
              <a:rPr lang="fr-FR"/>
              <a:t>Introduction, chapeau ou texte en exergue, NIVEAU 3</a:t>
            </a:r>
          </a:p>
          <a:p>
            <a:pPr lvl="3"/>
            <a:r>
              <a:rPr lang="fr-FR"/>
              <a:t>Texte courant, NIVEAU 4</a:t>
            </a:r>
          </a:p>
          <a:p>
            <a:pPr lvl="4"/>
            <a:r>
              <a:rPr lang="fr-FR"/>
              <a:t>Liste à puces, niveau 1</a:t>
            </a:r>
          </a:p>
          <a:p>
            <a:pPr lvl="6"/>
            <a:r>
              <a:rPr lang="fr-FR"/>
              <a:t>Liste à puces, niveau 2</a:t>
            </a:r>
          </a:p>
        </p:txBody>
      </p:sp>
      <p:sp>
        <p:nvSpPr>
          <p:cNvPr id="3" name="Holder 3">
            <a:extLst>
              <a:ext uri="{FF2B5EF4-FFF2-40B4-BE49-F238E27FC236}">
                <a16:creationId xmlns:a16="http://schemas.microsoft.com/office/drawing/2014/main" id="{1A517BCC-D3F2-31BF-E4D6-2755D214644B}"/>
              </a:ext>
            </a:extLst>
          </p:cNvPr>
          <p:cNvSpPr>
            <a:spLocks noGrp="1"/>
          </p:cNvSpPr>
          <p:nvPr>
            <p:ph type="body" idx="21" hasCustomPrompt="1"/>
          </p:nvPr>
        </p:nvSpPr>
        <p:spPr>
          <a:xfrm>
            <a:off x="1612876" y="1366591"/>
            <a:ext cx="9729543" cy="307777"/>
          </a:xfrm>
          <a:prstGeom prst="rect">
            <a:avLst/>
          </a:prstGeom>
        </p:spPr>
        <p:txBody>
          <a:bodyPr lIns="0" tIns="0" rIns="0" bIns="0">
            <a:spAutoFit/>
          </a:bodyPr>
          <a:lstStyle>
            <a:lvl1pPr marL="0" indent="0">
              <a:buFont typeface="Arial" panose="020B0604020202020204" pitchFamily="34" charset="0"/>
              <a:buNone/>
              <a:defRPr sz="2000" b="1" i="0" cap="all" baseline="0">
                <a:solidFill>
                  <a:schemeClr val="accent3"/>
                </a:solidFill>
                <a:latin typeface="Arial" panose="020B0604020202020204" pitchFamily="34" charset="0"/>
                <a:cs typeface="Arial" panose="020B0604020202020204" pitchFamily="34" charset="0"/>
              </a:defRPr>
            </a:lvl1pPr>
          </a:lstStyle>
          <a:p>
            <a:r>
              <a:rPr lang="fr-FR"/>
              <a:t>TITRE DE LA DIAPOSITIVE</a:t>
            </a:r>
          </a:p>
        </p:txBody>
      </p:sp>
      <p:cxnSp>
        <p:nvCxnSpPr>
          <p:cNvPr id="6" name="Connecteur droit 5">
            <a:extLst>
              <a:ext uri="{FF2B5EF4-FFF2-40B4-BE49-F238E27FC236}">
                <a16:creationId xmlns:a16="http://schemas.microsoft.com/office/drawing/2014/main" id="{7D8144CD-0AD5-3ED1-CFCB-21B5750B1B00}"/>
              </a:ext>
            </a:extLst>
          </p:cNvPr>
          <p:cNvCxnSpPr>
            <a:cxnSpLocks/>
          </p:cNvCxnSpPr>
          <p:nvPr userDrawn="1"/>
        </p:nvCxnSpPr>
        <p:spPr>
          <a:xfrm>
            <a:off x="1210234" y="1505083"/>
            <a:ext cx="221001" cy="0"/>
          </a:xfrm>
          <a:prstGeom prst="line">
            <a:avLst/>
          </a:prstGeom>
          <a:ln w="76200" cap="rnd">
            <a:solidFill>
              <a:schemeClr val="accent3"/>
            </a:solidFill>
          </a:ln>
        </p:spPr>
        <p:style>
          <a:lnRef idx="2">
            <a:schemeClr val="accent2"/>
          </a:lnRef>
          <a:fillRef idx="0">
            <a:schemeClr val="accent2"/>
          </a:fillRef>
          <a:effectRef idx="1">
            <a:schemeClr val="accent2"/>
          </a:effectRef>
          <a:fontRef idx="minor">
            <a:schemeClr val="tx1"/>
          </a:fontRef>
        </p:style>
      </p:cxnSp>
      <p:sp>
        <p:nvSpPr>
          <p:cNvPr id="15" name="Espace réservé du texte 13">
            <a:extLst>
              <a:ext uri="{FF2B5EF4-FFF2-40B4-BE49-F238E27FC236}">
                <a16:creationId xmlns:a16="http://schemas.microsoft.com/office/drawing/2014/main" id="{B8BC8168-C74D-ECC1-3B1D-6161C774129D}"/>
              </a:ext>
            </a:extLst>
          </p:cNvPr>
          <p:cNvSpPr>
            <a:spLocks noGrp="1"/>
          </p:cNvSpPr>
          <p:nvPr>
            <p:ph type="body" sz="quarter" idx="47" hasCustomPrompt="1"/>
          </p:nvPr>
        </p:nvSpPr>
        <p:spPr>
          <a:xfrm>
            <a:off x="6477647" y="2057404"/>
            <a:ext cx="5057689" cy="3541533"/>
          </a:xfrm>
        </p:spPr>
        <p:txBody>
          <a:bodyPr/>
          <a:lstStyle>
            <a:lvl1pPr>
              <a:spcAft>
                <a:spcPts val="1800"/>
              </a:spcAft>
              <a:defRPr cap="all" baseline="0">
                <a:solidFill>
                  <a:srgbClr val="2B2F63"/>
                </a:solidFill>
              </a:defRPr>
            </a:lvl1pPr>
            <a:lvl3pPr marL="357188" indent="0">
              <a:tabLst/>
              <a:defRPr/>
            </a:lvl3pPr>
            <a:lvl4pPr marL="357188" indent="0">
              <a:tabLst/>
              <a:defRPr/>
            </a:lvl4pPr>
            <a:lvl5pPr marL="536575" indent="-168275">
              <a:tabLst/>
              <a:defRPr b="0"/>
            </a:lvl5pPr>
            <a:lvl7pPr marL="714375" indent="-177800">
              <a:buFont typeface="Police système Courant"/>
              <a:buChar char="&gt;"/>
              <a:tabLst/>
              <a:defRPr/>
            </a:lvl7pPr>
            <a:lvl8pPr marL="3200400" indent="0">
              <a:buNone/>
              <a:defRPr/>
            </a:lvl8pPr>
          </a:lstStyle>
          <a:p>
            <a:pPr lvl="0"/>
            <a:r>
              <a:rPr lang="fr-FR"/>
              <a:t>TITRE,                                             NIVEAU 1</a:t>
            </a:r>
          </a:p>
          <a:p>
            <a:pPr lvl="1"/>
            <a:r>
              <a:rPr lang="fr-FR"/>
              <a:t>Intertitre, niveau 2</a:t>
            </a:r>
          </a:p>
          <a:p>
            <a:pPr lvl="2"/>
            <a:r>
              <a:rPr lang="fr-FR"/>
              <a:t>Introduction, chapeau ou texte en exergue, NIVEAU 3</a:t>
            </a:r>
          </a:p>
          <a:p>
            <a:pPr lvl="3"/>
            <a:r>
              <a:rPr lang="fr-FR"/>
              <a:t>Texte courant, NIVEAU 4</a:t>
            </a:r>
          </a:p>
          <a:p>
            <a:pPr lvl="4"/>
            <a:r>
              <a:rPr lang="fr-FR"/>
              <a:t>Liste à puces, niveau 1</a:t>
            </a:r>
          </a:p>
          <a:p>
            <a:pPr lvl="6"/>
            <a:r>
              <a:rPr lang="fr-FR"/>
              <a:t>Liste à puces, niveau 2</a:t>
            </a:r>
          </a:p>
        </p:txBody>
      </p:sp>
    </p:spTree>
    <p:extLst>
      <p:ext uri="{BB962C8B-B14F-4D97-AF65-F5344CB8AC3E}">
        <p14:creationId xmlns:p14="http://schemas.microsoft.com/office/powerpoint/2010/main" val="2321824921"/>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Texte + infographie">
    <p:spTree>
      <p:nvGrpSpPr>
        <p:cNvPr id="1" name=""/>
        <p:cNvGrpSpPr/>
        <p:nvPr/>
      </p:nvGrpSpPr>
      <p:grpSpPr>
        <a:xfrm>
          <a:off x="0" y="0"/>
          <a:ext cx="0" cy="0"/>
          <a:chOff x="0" y="0"/>
          <a:chExt cx="0" cy="0"/>
        </a:xfrm>
      </p:grpSpPr>
      <p:pic>
        <p:nvPicPr>
          <p:cNvPr id="14" name="Image 13">
            <a:extLst>
              <a:ext uri="{FF2B5EF4-FFF2-40B4-BE49-F238E27FC236}">
                <a16:creationId xmlns:a16="http://schemas.microsoft.com/office/drawing/2014/main" id="{6545F645-2390-5619-2A4A-D42F0DB396B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 y="230649"/>
            <a:ext cx="12191999" cy="774296"/>
          </a:xfrm>
          <a:prstGeom prst="rect">
            <a:avLst/>
          </a:prstGeom>
        </p:spPr>
      </p:pic>
      <p:pic>
        <p:nvPicPr>
          <p:cNvPr id="15" name="Image 14">
            <a:extLst>
              <a:ext uri="{FF2B5EF4-FFF2-40B4-BE49-F238E27FC236}">
                <a16:creationId xmlns:a16="http://schemas.microsoft.com/office/drawing/2014/main" id="{FE7CC68E-2CF8-3EE0-2FC9-3F545B588703}"/>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24863" y="492780"/>
            <a:ext cx="365606" cy="256565"/>
          </a:xfrm>
          <a:prstGeom prst="rect">
            <a:avLst/>
          </a:prstGeom>
        </p:spPr>
      </p:pic>
      <p:pic>
        <p:nvPicPr>
          <p:cNvPr id="16" name="Image 15">
            <a:extLst>
              <a:ext uri="{FF2B5EF4-FFF2-40B4-BE49-F238E27FC236}">
                <a16:creationId xmlns:a16="http://schemas.microsoft.com/office/drawing/2014/main" id="{5533F3EF-EE8D-FDCA-8069-1E1728E6DD9A}"/>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1742234" y="6371235"/>
            <a:ext cx="449764" cy="256116"/>
          </a:xfrm>
          <a:prstGeom prst="rect">
            <a:avLst/>
          </a:prstGeom>
        </p:spPr>
      </p:pic>
      <p:sp>
        <p:nvSpPr>
          <p:cNvPr id="4" name="Holder 3">
            <a:extLst>
              <a:ext uri="{FF2B5EF4-FFF2-40B4-BE49-F238E27FC236}">
                <a16:creationId xmlns:a16="http://schemas.microsoft.com/office/drawing/2014/main" id="{4C15CDDE-2F9F-33B8-D2A2-D44E08A18A23}"/>
              </a:ext>
            </a:extLst>
          </p:cNvPr>
          <p:cNvSpPr>
            <a:spLocks noGrp="1"/>
          </p:cNvSpPr>
          <p:nvPr>
            <p:ph type="body" idx="16" hasCustomPrompt="1"/>
          </p:nvPr>
        </p:nvSpPr>
        <p:spPr>
          <a:xfrm>
            <a:off x="1755606" y="407177"/>
            <a:ext cx="6776162" cy="197002"/>
          </a:xfrm>
          <a:prstGeom prst="rect">
            <a:avLst/>
          </a:prstGeom>
        </p:spPr>
        <p:txBody>
          <a:bodyPr lIns="0" tIns="0" rIns="0" bIns="0"/>
          <a:lstStyle>
            <a:lvl1pPr marL="0" indent="0">
              <a:buFont typeface="Arial" panose="020B0604020202020204" pitchFamily="34" charset="0"/>
              <a:buNone/>
              <a:defRPr sz="1200" b="1" i="0">
                <a:solidFill>
                  <a:schemeClr val="bg1"/>
                </a:solidFill>
                <a:latin typeface="Arial" panose="020B0604020202020204" pitchFamily="34" charset="0"/>
                <a:cs typeface="Arial" panose="020B0604020202020204" pitchFamily="34" charset="0"/>
              </a:defRPr>
            </a:lvl1pPr>
          </a:lstStyle>
          <a:p>
            <a:r>
              <a:rPr lang="fr-FR"/>
              <a:t>Le titre de la partie</a:t>
            </a:r>
          </a:p>
        </p:txBody>
      </p:sp>
      <p:sp>
        <p:nvSpPr>
          <p:cNvPr id="5" name="Holder 3">
            <a:extLst>
              <a:ext uri="{FF2B5EF4-FFF2-40B4-BE49-F238E27FC236}">
                <a16:creationId xmlns:a16="http://schemas.microsoft.com/office/drawing/2014/main" id="{11133033-B6EC-50A1-12B9-6185D35E9420}"/>
              </a:ext>
            </a:extLst>
          </p:cNvPr>
          <p:cNvSpPr>
            <a:spLocks noGrp="1"/>
          </p:cNvSpPr>
          <p:nvPr>
            <p:ph type="body" idx="17" hasCustomPrompt="1"/>
          </p:nvPr>
        </p:nvSpPr>
        <p:spPr>
          <a:xfrm>
            <a:off x="1755606" y="662671"/>
            <a:ext cx="6776162" cy="197002"/>
          </a:xfrm>
          <a:prstGeom prst="rect">
            <a:avLst/>
          </a:prstGeom>
        </p:spPr>
        <p:txBody>
          <a:bodyPr lIns="0" tIns="0" rIns="0" bIns="0"/>
          <a:lstStyle>
            <a:lvl1pPr marL="0" indent="0">
              <a:buFont typeface="Arial" panose="020B0604020202020204" pitchFamily="34" charset="0"/>
              <a:buNone/>
              <a:defRPr sz="1200" b="0" i="0">
                <a:solidFill>
                  <a:schemeClr val="bg1"/>
                </a:solidFill>
                <a:latin typeface="Arial" panose="020B0604020202020204" pitchFamily="34" charset="0"/>
                <a:cs typeface="Arial" panose="020B0604020202020204" pitchFamily="34" charset="0"/>
              </a:defRPr>
            </a:lvl1pPr>
          </a:lstStyle>
          <a:p>
            <a:r>
              <a:rPr lang="fr-FR"/>
              <a:t>Le sous-titre de la partie</a:t>
            </a:r>
          </a:p>
        </p:txBody>
      </p:sp>
      <p:sp>
        <p:nvSpPr>
          <p:cNvPr id="19" name="Holder 3">
            <a:extLst>
              <a:ext uri="{FF2B5EF4-FFF2-40B4-BE49-F238E27FC236}">
                <a16:creationId xmlns:a16="http://schemas.microsoft.com/office/drawing/2014/main" id="{3FC9B544-7D9E-19E6-6585-72D15C8D76C3}"/>
              </a:ext>
            </a:extLst>
          </p:cNvPr>
          <p:cNvSpPr>
            <a:spLocks noGrp="1"/>
          </p:cNvSpPr>
          <p:nvPr>
            <p:ph type="body" idx="23" hasCustomPrompt="1"/>
          </p:nvPr>
        </p:nvSpPr>
        <p:spPr>
          <a:xfrm>
            <a:off x="7992356" y="1792058"/>
            <a:ext cx="1890626" cy="262952"/>
          </a:xfrm>
          <a:prstGeom prst="rect">
            <a:avLst/>
          </a:prstGeom>
        </p:spPr>
        <p:txBody>
          <a:bodyPr lIns="0" tIns="0" rIns="0" bIns="0"/>
          <a:lstStyle>
            <a:lvl1pPr marL="0" indent="0" algn="ctr">
              <a:buFontTx/>
              <a:buNone/>
              <a:defRPr sz="1400" b="1" i="0" cap="all" baseline="0">
                <a:solidFill>
                  <a:srgbClr val="2B2F63"/>
                </a:solidFill>
                <a:latin typeface="Arial" panose="020B0604020202020204" pitchFamily="34" charset="0"/>
                <a:cs typeface="Arial" panose="020B0604020202020204" pitchFamily="34" charset="0"/>
              </a:defRPr>
            </a:lvl1pPr>
          </a:lstStyle>
          <a:p>
            <a:r>
              <a:rPr lang="fr-FR"/>
              <a:t>TITRE NIVEAU 3</a:t>
            </a:r>
          </a:p>
        </p:txBody>
      </p:sp>
      <p:sp>
        <p:nvSpPr>
          <p:cNvPr id="22" name="Holder 3">
            <a:extLst>
              <a:ext uri="{FF2B5EF4-FFF2-40B4-BE49-F238E27FC236}">
                <a16:creationId xmlns:a16="http://schemas.microsoft.com/office/drawing/2014/main" id="{9732C064-ECE7-6A70-EC42-8CBC20D66F0B}"/>
              </a:ext>
            </a:extLst>
          </p:cNvPr>
          <p:cNvSpPr>
            <a:spLocks noGrp="1"/>
          </p:cNvSpPr>
          <p:nvPr>
            <p:ph type="body" idx="30" hasCustomPrompt="1"/>
          </p:nvPr>
        </p:nvSpPr>
        <p:spPr>
          <a:xfrm>
            <a:off x="1010909" y="375834"/>
            <a:ext cx="602738" cy="483838"/>
          </a:xfrm>
          <a:prstGeom prst="rect">
            <a:avLst/>
          </a:prstGeom>
        </p:spPr>
        <p:txBody>
          <a:bodyPr lIns="0" tIns="0" rIns="0" bIns="0"/>
          <a:lstStyle>
            <a:lvl1pPr marL="0" indent="0">
              <a:buFont typeface="Arial" panose="020B0604020202020204" pitchFamily="34" charset="0"/>
              <a:buNone/>
              <a:defRPr sz="4000" b="1" i="0">
                <a:solidFill>
                  <a:schemeClr val="bg1"/>
                </a:solidFill>
                <a:latin typeface="Arial" panose="020B0604020202020204" pitchFamily="34" charset="0"/>
                <a:cs typeface="Arial" panose="020B0604020202020204" pitchFamily="34" charset="0"/>
              </a:defRPr>
            </a:lvl1pPr>
          </a:lstStyle>
          <a:p>
            <a:r>
              <a:rPr lang="fr-FR"/>
              <a:t>00</a:t>
            </a:r>
          </a:p>
        </p:txBody>
      </p:sp>
      <p:sp>
        <p:nvSpPr>
          <p:cNvPr id="2" name="Espace réservé du numéro de diapositive 2">
            <a:extLst>
              <a:ext uri="{FF2B5EF4-FFF2-40B4-BE49-F238E27FC236}">
                <a16:creationId xmlns:a16="http://schemas.microsoft.com/office/drawing/2014/main" id="{887E64A0-2F7F-F88A-5AA6-CC5CC7E2B15B}"/>
              </a:ext>
            </a:extLst>
          </p:cNvPr>
          <p:cNvSpPr>
            <a:spLocks noGrp="1"/>
          </p:cNvSpPr>
          <p:nvPr>
            <p:ph type="sldNum" sz="quarter" idx="4"/>
          </p:nvPr>
        </p:nvSpPr>
        <p:spPr>
          <a:xfrm>
            <a:off x="11659105" y="6314218"/>
            <a:ext cx="449765" cy="365125"/>
          </a:xfrm>
          <a:prstGeom prst="rect">
            <a:avLst/>
          </a:prstGeom>
        </p:spPr>
        <p:txBody>
          <a:bodyPr vert="horz" lIns="91440" tIns="45720" rIns="91440" bIns="45720" rtlCol="0" anchor="ctr"/>
          <a:lstStyle>
            <a:lvl1pPr algn="r">
              <a:defRPr sz="1000" b="1">
                <a:solidFill>
                  <a:srgbClr val="212950"/>
                </a:solidFill>
                <a:latin typeface="Arial" panose="020B0604020202020204" pitchFamily="34" charset="0"/>
                <a:cs typeface="Arial" panose="020B0604020202020204" pitchFamily="34" charset="0"/>
              </a:defRPr>
            </a:lvl1pPr>
          </a:lstStyle>
          <a:p>
            <a:fld id="{6175C4A9-563C-D943-841B-F8A44946A7C2}" type="slidenum">
              <a:rPr lang="fr-FR" smtClean="0"/>
              <a:pPr/>
              <a:t>‹N°›</a:t>
            </a:fld>
            <a:endParaRPr lang="fr-FR"/>
          </a:p>
        </p:txBody>
      </p:sp>
      <p:cxnSp>
        <p:nvCxnSpPr>
          <p:cNvPr id="6" name="Connecteur droit 5">
            <a:extLst>
              <a:ext uri="{FF2B5EF4-FFF2-40B4-BE49-F238E27FC236}">
                <a16:creationId xmlns:a16="http://schemas.microsoft.com/office/drawing/2014/main" id="{29630E07-59E5-66CD-B2C0-77EBB43C2D3C}"/>
              </a:ext>
            </a:extLst>
          </p:cNvPr>
          <p:cNvCxnSpPr>
            <a:cxnSpLocks/>
          </p:cNvCxnSpPr>
          <p:nvPr userDrawn="1"/>
        </p:nvCxnSpPr>
        <p:spPr>
          <a:xfrm>
            <a:off x="1210234" y="1505083"/>
            <a:ext cx="221001" cy="0"/>
          </a:xfrm>
          <a:prstGeom prst="line">
            <a:avLst/>
          </a:prstGeom>
          <a:ln w="76200" cap="rnd">
            <a:solidFill>
              <a:schemeClr val="accent3"/>
            </a:solidFill>
          </a:ln>
        </p:spPr>
        <p:style>
          <a:lnRef idx="2">
            <a:schemeClr val="accent2"/>
          </a:lnRef>
          <a:fillRef idx="0">
            <a:schemeClr val="accent2"/>
          </a:fillRef>
          <a:effectRef idx="1">
            <a:schemeClr val="accent2"/>
          </a:effectRef>
          <a:fontRef idx="minor">
            <a:schemeClr val="tx1"/>
          </a:fontRef>
        </p:style>
      </p:cxnSp>
      <p:sp>
        <p:nvSpPr>
          <p:cNvPr id="8" name="Espace réservé du texte 13">
            <a:extLst>
              <a:ext uri="{FF2B5EF4-FFF2-40B4-BE49-F238E27FC236}">
                <a16:creationId xmlns:a16="http://schemas.microsoft.com/office/drawing/2014/main" id="{471E2DDB-564D-9786-FEAD-E70F017DF856}"/>
              </a:ext>
            </a:extLst>
          </p:cNvPr>
          <p:cNvSpPr>
            <a:spLocks noGrp="1"/>
          </p:cNvSpPr>
          <p:nvPr>
            <p:ph type="body" sz="quarter" idx="31" hasCustomPrompt="1"/>
          </p:nvPr>
        </p:nvSpPr>
        <p:spPr>
          <a:xfrm>
            <a:off x="1038310" y="2057404"/>
            <a:ext cx="5057689" cy="3541533"/>
          </a:xfrm>
        </p:spPr>
        <p:txBody>
          <a:bodyPr/>
          <a:lstStyle>
            <a:lvl1pPr>
              <a:spcAft>
                <a:spcPts val="1800"/>
              </a:spcAft>
              <a:defRPr cap="all" baseline="0">
                <a:solidFill>
                  <a:srgbClr val="2B2F63"/>
                </a:solidFill>
              </a:defRPr>
            </a:lvl1pPr>
            <a:lvl3pPr marL="357188" indent="0">
              <a:tabLst/>
              <a:defRPr/>
            </a:lvl3pPr>
            <a:lvl4pPr marL="357188" indent="0">
              <a:tabLst/>
              <a:defRPr/>
            </a:lvl4pPr>
            <a:lvl5pPr marL="536575" indent="-168275">
              <a:tabLst/>
              <a:defRPr b="0"/>
            </a:lvl5pPr>
            <a:lvl7pPr marL="714375" indent="-177800">
              <a:buFont typeface="Police système Courant"/>
              <a:buChar char="&gt;"/>
              <a:tabLst/>
              <a:defRPr/>
            </a:lvl7pPr>
            <a:lvl8pPr marL="3200400" indent="0">
              <a:buNone/>
              <a:defRPr/>
            </a:lvl8pPr>
          </a:lstStyle>
          <a:p>
            <a:pPr lvl="0"/>
            <a:r>
              <a:rPr lang="fr-FR"/>
              <a:t>TITRE,                                             NIVEAU 1</a:t>
            </a:r>
          </a:p>
          <a:p>
            <a:pPr lvl="1"/>
            <a:r>
              <a:rPr lang="fr-FR"/>
              <a:t>Intertitre, niveau 2</a:t>
            </a:r>
          </a:p>
          <a:p>
            <a:pPr lvl="2"/>
            <a:r>
              <a:rPr lang="fr-FR"/>
              <a:t>Introduction, chapeau ou texte en exergue, NIVEAU 3</a:t>
            </a:r>
          </a:p>
          <a:p>
            <a:pPr lvl="3"/>
            <a:r>
              <a:rPr lang="fr-FR"/>
              <a:t>Texte courant, NIVEAU 4</a:t>
            </a:r>
          </a:p>
          <a:p>
            <a:pPr lvl="4"/>
            <a:r>
              <a:rPr lang="fr-FR"/>
              <a:t>Liste à puces, niveau 1</a:t>
            </a:r>
          </a:p>
          <a:p>
            <a:pPr lvl="6"/>
            <a:r>
              <a:rPr lang="fr-FR"/>
              <a:t>Liste à puces, niveau 2</a:t>
            </a:r>
          </a:p>
        </p:txBody>
      </p:sp>
      <p:sp>
        <p:nvSpPr>
          <p:cNvPr id="9" name="Holder 3">
            <a:extLst>
              <a:ext uri="{FF2B5EF4-FFF2-40B4-BE49-F238E27FC236}">
                <a16:creationId xmlns:a16="http://schemas.microsoft.com/office/drawing/2014/main" id="{53891749-074E-13E9-8939-84D1718E3D03}"/>
              </a:ext>
            </a:extLst>
          </p:cNvPr>
          <p:cNvSpPr>
            <a:spLocks noGrp="1"/>
          </p:cNvSpPr>
          <p:nvPr>
            <p:ph type="body" idx="37" hasCustomPrompt="1"/>
          </p:nvPr>
        </p:nvSpPr>
        <p:spPr>
          <a:xfrm>
            <a:off x="1613647" y="1371600"/>
            <a:ext cx="9440028" cy="298476"/>
          </a:xfrm>
          <a:prstGeom prst="rect">
            <a:avLst/>
          </a:prstGeom>
        </p:spPr>
        <p:txBody>
          <a:bodyPr lIns="0" tIns="0" rIns="0" bIns="0"/>
          <a:lstStyle>
            <a:lvl1pPr marL="0" indent="0">
              <a:buFont typeface="Arial" panose="020B0604020202020204" pitchFamily="34" charset="0"/>
              <a:buNone/>
              <a:defRPr sz="2000" b="1" i="0" cap="all" baseline="0">
                <a:solidFill>
                  <a:schemeClr val="accent3"/>
                </a:solidFill>
                <a:latin typeface="Arial" panose="020B0604020202020204" pitchFamily="34" charset="0"/>
                <a:cs typeface="Arial" panose="020B0604020202020204" pitchFamily="34" charset="0"/>
              </a:defRPr>
            </a:lvl1pPr>
          </a:lstStyle>
          <a:p>
            <a:r>
              <a:rPr lang="fr-FR"/>
              <a:t>TITRE DE LA DIAPOSITIVE</a:t>
            </a:r>
          </a:p>
        </p:txBody>
      </p:sp>
    </p:spTree>
    <p:extLst>
      <p:ext uri="{BB962C8B-B14F-4D97-AF65-F5344CB8AC3E}">
        <p14:creationId xmlns:p14="http://schemas.microsoft.com/office/powerpoint/2010/main" val="270717039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Texte libre">
    <p:spTree>
      <p:nvGrpSpPr>
        <p:cNvPr id="1" name=""/>
        <p:cNvGrpSpPr/>
        <p:nvPr/>
      </p:nvGrpSpPr>
      <p:grpSpPr>
        <a:xfrm>
          <a:off x="0" y="0"/>
          <a:ext cx="0" cy="0"/>
          <a:chOff x="0" y="0"/>
          <a:chExt cx="0" cy="0"/>
        </a:xfrm>
      </p:grpSpPr>
      <p:pic>
        <p:nvPicPr>
          <p:cNvPr id="14" name="Image 13">
            <a:extLst>
              <a:ext uri="{FF2B5EF4-FFF2-40B4-BE49-F238E27FC236}">
                <a16:creationId xmlns:a16="http://schemas.microsoft.com/office/drawing/2014/main" id="{6545F645-2390-5619-2A4A-D42F0DB396B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 y="230649"/>
            <a:ext cx="12191999" cy="774296"/>
          </a:xfrm>
          <a:prstGeom prst="rect">
            <a:avLst/>
          </a:prstGeom>
        </p:spPr>
      </p:pic>
      <p:pic>
        <p:nvPicPr>
          <p:cNvPr id="15" name="Image 14">
            <a:extLst>
              <a:ext uri="{FF2B5EF4-FFF2-40B4-BE49-F238E27FC236}">
                <a16:creationId xmlns:a16="http://schemas.microsoft.com/office/drawing/2014/main" id="{FE7CC68E-2CF8-3EE0-2FC9-3F545B588703}"/>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24863" y="492780"/>
            <a:ext cx="365606" cy="256565"/>
          </a:xfrm>
          <a:prstGeom prst="rect">
            <a:avLst/>
          </a:prstGeom>
        </p:spPr>
      </p:pic>
      <p:pic>
        <p:nvPicPr>
          <p:cNvPr id="16" name="Image 15">
            <a:extLst>
              <a:ext uri="{FF2B5EF4-FFF2-40B4-BE49-F238E27FC236}">
                <a16:creationId xmlns:a16="http://schemas.microsoft.com/office/drawing/2014/main" id="{5533F3EF-EE8D-FDCA-8069-1E1728E6DD9A}"/>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1742234" y="6371235"/>
            <a:ext cx="449764" cy="256116"/>
          </a:xfrm>
          <a:prstGeom prst="rect">
            <a:avLst/>
          </a:prstGeom>
        </p:spPr>
      </p:pic>
      <p:sp>
        <p:nvSpPr>
          <p:cNvPr id="4" name="Holder 3">
            <a:extLst>
              <a:ext uri="{FF2B5EF4-FFF2-40B4-BE49-F238E27FC236}">
                <a16:creationId xmlns:a16="http://schemas.microsoft.com/office/drawing/2014/main" id="{4C15CDDE-2F9F-33B8-D2A2-D44E08A18A23}"/>
              </a:ext>
            </a:extLst>
          </p:cNvPr>
          <p:cNvSpPr>
            <a:spLocks noGrp="1"/>
          </p:cNvSpPr>
          <p:nvPr>
            <p:ph type="body" idx="16" hasCustomPrompt="1"/>
          </p:nvPr>
        </p:nvSpPr>
        <p:spPr>
          <a:xfrm>
            <a:off x="1755606" y="407177"/>
            <a:ext cx="6776162" cy="197002"/>
          </a:xfrm>
          <a:prstGeom prst="rect">
            <a:avLst/>
          </a:prstGeom>
        </p:spPr>
        <p:txBody>
          <a:bodyPr lIns="0" tIns="0" rIns="0" bIns="0"/>
          <a:lstStyle>
            <a:lvl1pPr marL="0" indent="0">
              <a:buFont typeface="Arial" panose="020B0604020202020204" pitchFamily="34" charset="0"/>
              <a:buNone/>
              <a:defRPr sz="1200" b="1" i="0">
                <a:solidFill>
                  <a:schemeClr val="bg1"/>
                </a:solidFill>
                <a:latin typeface="Arial" panose="020B0604020202020204" pitchFamily="34" charset="0"/>
                <a:cs typeface="Arial" panose="020B0604020202020204" pitchFamily="34" charset="0"/>
              </a:defRPr>
            </a:lvl1pPr>
          </a:lstStyle>
          <a:p>
            <a:r>
              <a:rPr lang="fr-FR"/>
              <a:t>Le titre de la partie</a:t>
            </a:r>
          </a:p>
        </p:txBody>
      </p:sp>
      <p:sp>
        <p:nvSpPr>
          <p:cNvPr id="5" name="Holder 3">
            <a:extLst>
              <a:ext uri="{FF2B5EF4-FFF2-40B4-BE49-F238E27FC236}">
                <a16:creationId xmlns:a16="http://schemas.microsoft.com/office/drawing/2014/main" id="{11133033-B6EC-50A1-12B9-6185D35E9420}"/>
              </a:ext>
            </a:extLst>
          </p:cNvPr>
          <p:cNvSpPr>
            <a:spLocks noGrp="1"/>
          </p:cNvSpPr>
          <p:nvPr>
            <p:ph type="body" idx="17" hasCustomPrompt="1"/>
          </p:nvPr>
        </p:nvSpPr>
        <p:spPr>
          <a:xfrm>
            <a:off x="1755606" y="662671"/>
            <a:ext cx="6776162" cy="197002"/>
          </a:xfrm>
          <a:prstGeom prst="rect">
            <a:avLst/>
          </a:prstGeom>
        </p:spPr>
        <p:txBody>
          <a:bodyPr lIns="0" tIns="0" rIns="0" bIns="0"/>
          <a:lstStyle>
            <a:lvl1pPr marL="0" indent="0">
              <a:buFont typeface="Arial" panose="020B0604020202020204" pitchFamily="34" charset="0"/>
              <a:buNone/>
              <a:defRPr sz="1200" b="0" i="0">
                <a:solidFill>
                  <a:schemeClr val="bg1"/>
                </a:solidFill>
                <a:latin typeface="Arial" panose="020B0604020202020204" pitchFamily="34" charset="0"/>
                <a:cs typeface="Arial" panose="020B0604020202020204" pitchFamily="34" charset="0"/>
              </a:defRPr>
            </a:lvl1pPr>
          </a:lstStyle>
          <a:p>
            <a:r>
              <a:rPr lang="fr-FR"/>
              <a:t>Le sous-titre de la partie</a:t>
            </a:r>
          </a:p>
        </p:txBody>
      </p:sp>
      <p:sp>
        <p:nvSpPr>
          <p:cNvPr id="22" name="Holder 3">
            <a:extLst>
              <a:ext uri="{FF2B5EF4-FFF2-40B4-BE49-F238E27FC236}">
                <a16:creationId xmlns:a16="http://schemas.microsoft.com/office/drawing/2014/main" id="{9732C064-ECE7-6A70-EC42-8CBC20D66F0B}"/>
              </a:ext>
            </a:extLst>
          </p:cNvPr>
          <p:cNvSpPr>
            <a:spLocks noGrp="1"/>
          </p:cNvSpPr>
          <p:nvPr>
            <p:ph type="body" idx="30" hasCustomPrompt="1"/>
          </p:nvPr>
        </p:nvSpPr>
        <p:spPr>
          <a:xfrm>
            <a:off x="1010909" y="375834"/>
            <a:ext cx="602738" cy="483838"/>
          </a:xfrm>
          <a:prstGeom prst="rect">
            <a:avLst/>
          </a:prstGeom>
        </p:spPr>
        <p:txBody>
          <a:bodyPr lIns="0" tIns="0" rIns="0" bIns="0"/>
          <a:lstStyle>
            <a:lvl1pPr marL="0" indent="0">
              <a:buFont typeface="Arial" panose="020B0604020202020204" pitchFamily="34" charset="0"/>
              <a:buNone/>
              <a:defRPr sz="4000" b="1" i="0">
                <a:solidFill>
                  <a:schemeClr val="bg1"/>
                </a:solidFill>
                <a:latin typeface="Arial" panose="020B0604020202020204" pitchFamily="34" charset="0"/>
                <a:cs typeface="Arial" panose="020B0604020202020204" pitchFamily="34" charset="0"/>
              </a:defRPr>
            </a:lvl1pPr>
          </a:lstStyle>
          <a:p>
            <a:r>
              <a:rPr lang="fr-FR"/>
              <a:t>00</a:t>
            </a:r>
          </a:p>
        </p:txBody>
      </p:sp>
      <p:sp>
        <p:nvSpPr>
          <p:cNvPr id="3" name="Espace réservé du numéro de diapositive 2">
            <a:extLst>
              <a:ext uri="{FF2B5EF4-FFF2-40B4-BE49-F238E27FC236}">
                <a16:creationId xmlns:a16="http://schemas.microsoft.com/office/drawing/2014/main" id="{C55707E9-361F-0324-30E9-190162626DD5}"/>
              </a:ext>
            </a:extLst>
          </p:cNvPr>
          <p:cNvSpPr>
            <a:spLocks noGrp="1"/>
          </p:cNvSpPr>
          <p:nvPr>
            <p:ph type="sldNum" sz="quarter" idx="4"/>
          </p:nvPr>
        </p:nvSpPr>
        <p:spPr>
          <a:xfrm>
            <a:off x="11659105" y="6314218"/>
            <a:ext cx="449765" cy="365125"/>
          </a:xfrm>
          <a:prstGeom prst="rect">
            <a:avLst/>
          </a:prstGeom>
        </p:spPr>
        <p:txBody>
          <a:bodyPr vert="horz" lIns="91440" tIns="45720" rIns="91440" bIns="45720" rtlCol="0" anchor="ctr"/>
          <a:lstStyle>
            <a:lvl1pPr algn="r">
              <a:defRPr sz="1000" b="1">
                <a:solidFill>
                  <a:srgbClr val="212950"/>
                </a:solidFill>
                <a:latin typeface="Arial" panose="020B0604020202020204" pitchFamily="34" charset="0"/>
                <a:cs typeface="Arial" panose="020B0604020202020204" pitchFamily="34" charset="0"/>
              </a:defRPr>
            </a:lvl1pPr>
          </a:lstStyle>
          <a:p>
            <a:fld id="{6175C4A9-563C-D943-841B-F8A44946A7C2}" type="slidenum">
              <a:rPr lang="fr-FR" smtClean="0"/>
              <a:pPr/>
              <a:t>‹N°›</a:t>
            </a:fld>
            <a:endParaRPr lang="fr-FR"/>
          </a:p>
        </p:txBody>
      </p:sp>
    </p:spTree>
    <p:extLst>
      <p:ext uri="{BB962C8B-B14F-4D97-AF65-F5344CB8AC3E}">
        <p14:creationId xmlns:p14="http://schemas.microsoft.com/office/powerpoint/2010/main" val="281133963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11_Titre et contenu">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4004F2E3-C064-0CE2-87A1-E5989743097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a:solidFill>
            <a:schemeClr val="bg1"/>
          </a:solidFill>
        </p:spPr>
      </p:pic>
    </p:spTree>
    <p:extLst>
      <p:ext uri="{BB962C8B-B14F-4D97-AF65-F5344CB8AC3E}">
        <p14:creationId xmlns:p14="http://schemas.microsoft.com/office/powerpoint/2010/main" val="320200677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userDrawn="1">
  <p:cSld name="Contenu 1 colonn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CA210DC3-BFA3-8843-8B3F-AF365D164D5D}" type="datetime1">
              <a:rPr lang="fr-FR" smtClean="0"/>
              <a:t>18/02/2025</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10" name="Espace réservé du texte 9"/>
          <p:cNvSpPr>
            <a:spLocks noGrp="1"/>
          </p:cNvSpPr>
          <p:nvPr>
            <p:ph type="body" sz="quarter" idx="12" hasCustomPrompt="1"/>
          </p:nvPr>
        </p:nvSpPr>
        <p:spPr>
          <a:xfrm>
            <a:off x="606398" y="305839"/>
            <a:ext cx="323495" cy="246221"/>
          </a:xfrm>
        </p:spPr>
        <p:txBody>
          <a:bodyPr wrap="none" anchor="ctr"/>
          <a:lstStyle>
            <a:lvl1pPr algn="r">
              <a:spcBef>
                <a:spcPts val="0"/>
              </a:spcBef>
              <a:spcAft>
                <a:spcPts val="0"/>
              </a:spcAft>
              <a:buFontTx/>
              <a:buNone/>
              <a:defRPr sz="1600" b="1" cap="none">
                <a:solidFill>
                  <a:schemeClr val="bg1"/>
                </a:solidFill>
              </a:defRPr>
            </a:lvl1pPr>
            <a:lvl2pPr>
              <a:spcBef>
                <a:spcPts val="0"/>
              </a:spcBef>
              <a:spcAft>
                <a:spcPts val="0"/>
              </a:spcAft>
              <a:buFontTx/>
              <a:buNone/>
              <a:defRPr sz="1467" b="0" cap="none">
                <a:solidFill>
                  <a:schemeClr val="tx1"/>
                </a:solidFill>
              </a:defRPr>
            </a:lvl2pPr>
            <a:lvl3pPr>
              <a:spcBef>
                <a:spcPts val="0"/>
              </a:spcBef>
              <a:spcAft>
                <a:spcPts val="0"/>
              </a:spcAft>
              <a:buFontTx/>
              <a:buNone/>
              <a:defRPr sz="1467" b="0" cap="none">
                <a:solidFill>
                  <a:schemeClr val="tx1"/>
                </a:solidFill>
              </a:defRPr>
            </a:lvl3pPr>
            <a:lvl4pPr>
              <a:spcBef>
                <a:spcPts val="0"/>
              </a:spcBef>
              <a:spcAft>
                <a:spcPts val="0"/>
              </a:spcAft>
              <a:buFontTx/>
              <a:buNone/>
              <a:defRPr sz="1467" b="0" cap="none">
                <a:solidFill>
                  <a:schemeClr val="tx1"/>
                </a:solidFill>
              </a:defRPr>
            </a:lvl4pPr>
            <a:lvl5pPr marL="0" indent="0">
              <a:spcBef>
                <a:spcPts val="0"/>
              </a:spcBef>
              <a:spcAft>
                <a:spcPts val="0"/>
              </a:spcAft>
              <a:buFontTx/>
              <a:buNone/>
              <a:defRPr sz="1467" b="0" cap="none">
                <a:solidFill>
                  <a:schemeClr val="tx1"/>
                </a:solidFill>
              </a:defRPr>
            </a:lvl5pPr>
          </a:lstStyle>
          <a:p>
            <a:pPr lvl="0"/>
            <a:r>
              <a:rPr lang="fr-FR"/>
              <a:t>00</a:t>
            </a:r>
          </a:p>
        </p:txBody>
      </p:sp>
      <p:sp>
        <p:nvSpPr>
          <p:cNvPr id="11" name="Espace réservé pour une image  5"/>
          <p:cNvSpPr>
            <a:spLocks noGrp="1" noChangeAspect="1"/>
          </p:cNvSpPr>
          <p:nvPr>
            <p:ph type="pic" sz="quarter" idx="13" hasCustomPrompt="1"/>
          </p:nvPr>
        </p:nvSpPr>
        <p:spPr>
          <a:xfrm>
            <a:off x="1151504" y="1172749"/>
            <a:ext cx="480000" cy="480000"/>
          </a:xfrm>
          <a:prstGeom prst="ellipse">
            <a:avLst/>
          </a:prstGeom>
          <a:noFill/>
        </p:spPr>
        <p:txBody>
          <a:bodyPr lIns="0" rIns="0" anchor="ctr">
            <a:noAutofit/>
          </a:bodyPr>
          <a:lstStyle>
            <a:lvl1pPr algn="ctr">
              <a:defRPr sz="800" b="0" cap="none" baseline="0">
                <a:solidFill>
                  <a:schemeClr val="tx1"/>
                </a:solidFill>
              </a:defRPr>
            </a:lvl1pPr>
          </a:lstStyle>
          <a:p>
            <a:r>
              <a:rPr lang="fr-FR"/>
              <a:t>Flèche</a:t>
            </a:r>
          </a:p>
        </p:txBody>
      </p:sp>
    </p:spTree>
    <p:extLst>
      <p:ext uri="{BB962C8B-B14F-4D97-AF65-F5344CB8AC3E}">
        <p14:creationId xmlns:p14="http://schemas.microsoft.com/office/powerpoint/2010/main" val="2987755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re + 1 colonne">
    <p:spTree>
      <p:nvGrpSpPr>
        <p:cNvPr id="1" name=""/>
        <p:cNvGrpSpPr/>
        <p:nvPr/>
      </p:nvGrpSpPr>
      <p:grpSpPr>
        <a:xfrm>
          <a:off x="0" y="0"/>
          <a:ext cx="0" cy="0"/>
          <a:chOff x="0" y="0"/>
          <a:chExt cx="0" cy="0"/>
        </a:xfrm>
      </p:grpSpPr>
      <p:pic>
        <p:nvPicPr>
          <p:cNvPr id="26" name="Image 25">
            <a:extLst>
              <a:ext uri="{FF2B5EF4-FFF2-40B4-BE49-F238E27FC236}">
                <a16:creationId xmlns:a16="http://schemas.microsoft.com/office/drawing/2014/main" id="{9CE413D4-BCB8-6E43-410E-C600C154C7E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 y="230649"/>
            <a:ext cx="12191999" cy="774296"/>
          </a:xfrm>
          <a:prstGeom prst="rect">
            <a:avLst/>
          </a:prstGeom>
        </p:spPr>
      </p:pic>
      <p:pic>
        <p:nvPicPr>
          <p:cNvPr id="31" name="Image 30">
            <a:extLst>
              <a:ext uri="{FF2B5EF4-FFF2-40B4-BE49-F238E27FC236}">
                <a16:creationId xmlns:a16="http://schemas.microsoft.com/office/drawing/2014/main" id="{EAB396BA-CD0E-5B89-A116-36FB0AF90C0E}"/>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24863" y="492780"/>
            <a:ext cx="365606" cy="256565"/>
          </a:xfrm>
          <a:prstGeom prst="rect">
            <a:avLst/>
          </a:prstGeom>
        </p:spPr>
      </p:pic>
      <p:sp>
        <p:nvSpPr>
          <p:cNvPr id="4" name="Holder 3">
            <a:extLst>
              <a:ext uri="{FF2B5EF4-FFF2-40B4-BE49-F238E27FC236}">
                <a16:creationId xmlns:a16="http://schemas.microsoft.com/office/drawing/2014/main" id="{4C15CDDE-2F9F-33B8-D2A2-D44E08A18A23}"/>
              </a:ext>
            </a:extLst>
          </p:cNvPr>
          <p:cNvSpPr>
            <a:spLocks noGrp="1"/>
          </p:cNvSpPr>
          <p:nvPr>
            <p:ph type="body" idx="16" hasCustomPrompt="1"/>
          </p:nvPr>
        </p:nvSpPr>
        <p:spPr>
          <a:xfrm>
            <a:off x="1755606" y="407177"/>
            <a:ext cx="6776162" cy="197002"/>
          </a:xfrm>
          <a:prstGeom prst="rect">
            <a:avLst/>
          </a:prstGeom>
        </p:spPr>
        <p:txBody>
          <a:bodyPr lIns="0" tIns="0" rIns="0" bIns="0"/>
          <a:lstStyle>
            <a:lvl1pPr marL="0" indent="0">
              <a:buFont typeface="Arial" panose="020B0604020202020204" pitchFamily="34" charset="0"/>
              <a:buNone/>
              <a:defRPr sz="1200" b="1" i="0">
                <a:solidFill>
                  <a:schemeClr val="bg1"/>
                </a:solidFill>
                <a:latin typeface="Arial" panose="020B0604020202020204" pitchFamily="34" charset="0"/>
                <a:cs typeface="Arial" panose="020B0604020202020204" pitchFamily="34" charset="0"/>
              </a:defRPr>
            </a:lvl1pPr>
          </a:lstStyle>
          <a:p>
            <a:r>
              <a:rPr lang="fr-FR"/>
              <a:t>Le titre de la partie</a:t>
            </a:r>
          </a:p>
        </p:txBody>
      </p:sp>
      <p:sp>
        <p:nvSpPr>
          <p:cNvPr id="5" name="Holder 3">
            <a:extLst>
              <a:ext uri="{FF2B5EF4-FFF2-40B4-BE49-F238E27FC236}">
                <a16:creationId xmlns:a16="http://schemas.microsoft.com/office/drawing/2014/main" id="{11133033-B6EC-50A1-12B9-6185D35E9420}"/>
              </a:ext>
            </a:extLst>
          </p:cNvPr>
          <p:cNvSpPr>
            <a:spLocks noGrp="1"/>
          </p:cNvSpPr>
          <p:nvPr>
            <p:ph type="body" idx="17" hasCustomPrompt="1"/>
          </p:nvPr>
        </p:nvSpPr>
        <p:spPr>
          <a:xfrm>
            <a:off x="1755606" y="662671"/>
            <a:ext cx="6776162" cy="197002"/>
          </a:xfrm>
          <a:prstGeom prst="rect">
            <a:avLst/>
          </a:prstGeom>
        </p:spPr>
        <p:txBody>
          <a:bodyPr lIns="0" tIns="0" rIns="0" bIns="0"/>
          <a:lstStyle>
            <a:lvl1pPr marL="0" indent="0">
              <a:buFont typeface="Arial" panose="020B0604020202020204" pitchFamily="34" charset="0"/>
              <a:buNone/>
              <a:defRPr sz="1200" b="0" i="0">
                <a:solidFill>
                  <a:schemeClr val="bg1"/>
                </a:solidFill>
                <a:latin typeface="Arial" panose="020B0604020202020204" pitchFamily="34" charset="0"/>
                <a:cs typeface="Arial" panose="020B0604020202020204" pitchFamily="34" charset="0"/>
              </a:defRPr>
            </a:lvl1pPr>
          </a:lstStyle>
          <a:p>
            <a:r>
              <a:rPr lang="fr-FR"/>
              <a:t>Le sous-titre de la partie</a:t>
            </a:r>
          </a:p>
        </p:txBody>
      </p:sp>
      <p:pic>
        <p:nvPicPr>
          <p:cNvPr id="28" name="Image 27">
            <a:extLst>
              <a:ext uri="{FF2B5EF4-FFF2-40B4-BE49-F238E27FC236}">
                <a16:creationId xmlns:a16="http://schemas.microsoft.com/office/drawing/2014/main" id="{3028535C-ACE2-AB48-A3F7-2AEE5FFFCD7B}"/>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1742234" y="6371235"/>
            <a:ext cx="449764" cy="256116"/>
          </a:xfrm>
          <a:prstGeom prst="rect">
            <a:avLst/>
          </a:prstGeom>
        </p:spPr>
      </p:pic>
      <p:sp>
        <p:nvSpPr>
          <p:cNvPr id="17" name="Holder 3">
            <a:extLst>
              <a:ext uri="{FF2B5EF4-FFF2-40B4-BE49-F238E27FC236}">
                <a16:creationId xmlns:a16="http://schemas.microsoft.com/office/drawing/2014/main" id="{E62F2404-22F5-F608-7A2D-CAD7C8AB7B40}"/>
              </a:ext>
            </a:extLst>
          </p:cNvPr>
          <p:cNvSpPr>
            <a:spLocks noGrp="1"/>
          </p:cNvSpPr>
          <p:nvPr>
            <p:ph type="body" idx="30" hasCustomPrompt="1"/>
          </p:nvPr>
        </p:nvSpPr>
        <p:spPr>
          <a:xfrm>
            <a:off x="1010909" y="375834"/>
            <a:ext cx="602738" cy="483838"/>
          </a:xfrm>
          <a:prstGeom prst="rect">
            <a:avLst/>
          </a:prstGeom>
        </p:spPr>
        <p:txBody>
          <a:bodyPr lIns="0" tIns="0" rIns="0" bIns="0"/>
          <a:lstStyle>
            <a:lvl1pPr marL="0" indent="0">
              <a:buFont typeface="Arial" panose="020B0604020202020204" pitchFamily="34" charset="0"/>
              <a:buNone/>
              <a:defRPr sz="4000" b="1" i="0">
                <a:solidFill>
                  <a:schemeClr val="bg1"/>
                </a:solidFill>
                <a:latin typeface="Arial" panose="020B0604020202020204" pitchFamily="34" charset="0"/>
                <a:cs typeface="Arial" panose="020B0604020202020204" pitchFamily="34" charset="0"/>
              </a:defRPr>
            </a:lvl1pPr>
          </a:lstStyle>
          <a:p>
            <a:r>
              <a:rPr lang="fr-FR"/>
              <a:t>00</a:t>
            </a:r>
          </a:p>
        </p:txBody>
      </p:sp>
      <p:sp>
        <p:nvSpPr>
          <p:cNvPr id="14" name="Espace réservé du numéro de diapositive 2">
            <a:extLst>
              <a:ext uri="{FF2B5EF4-FFF2-40B4-BE49-F238E27FC236}">
                <a16:creationId xmlns:a16="http://schemas.microsoft.com/office/drawing/2014/main" id="{4971ED6E-CD18-99AF-6B51-6B9F8FFE3AB2}"/>
              </a:ext>
            </a:extLst>
          </p:cNvPr>
          <p:cNvSpPr>
            <a:spLocks noGrp="1"/>
          </p:cNvSpPr>
          <p:nvPr>
            <p:ph type="sldNum" sz="quarter" idx="4"/>
          </p:nvPr>
        </p:nvSpPr>
        <p:spPr>
          <a:xfrm>
            <a:off x="11659105" y="6314218"/>
            <a:ext cx="449765" cy="365125"/>
          </a:xfrm>
          <a:prstGeom prst="rect">
            <a:avLst/>
          </a:prstGeom>
        </p:spPr>
        <p:txBody>
          <a:bodyPr vert="horz" lIns="91440" tIns="45720" rIns="91440" bIns="45720" rtlCol="0" anchor="ctr"/>
          <a:lstStyle>
            <a:lvl1pPr algn="r">
              <a:defRPr sz="1000" b="1">
                <a:solidFill>
                  <a:srgbClr val="212950"/>
                </a:solidFill>
                <a:latin typeface="Arial" panose="020B0604020202020204" pitchFamily="34" charset="0"/>
                <a:cs typeface="Arial" panose="020B0604020202020204" pitchFamily="34" charset="0"/>
              </a:defRPr>
            </a:lvl1pPr>
          </a:lstStyle>
          <a:p>
            <a:fld id="{6175C4A9-563C-D943-841B-F8A44946A7C2}" type="slidenum">
              <a:rPr lang="fr-FR" smtClean="0"/>
              <a:pPr/>
              <a:t>‹N°›</a:t>
            </a:fld>
            <a:endParaRPr lang="fr-FR"/>
          </a:p>
        </p:txBody>
      </p:sp>
      <p:sp>
        <p:nvSpPr>
          <p:cNvPr id="3" name="Holder 3">
            <a:extLst>
              <a:ext uri="{FF2B5EF4-FFF2-40B4-BE49-F238E27FC236}">
                <a16:creationId xmlns:a16="http://schemas.microsoft.com/office/drawing/2014/main" id="{1A517BCC-D3F2-31BF-E4D6-2755D214644B}"/>
              </a:ext>
            </a:extLst>
          </p:cNvPr>
          <p:cNvSpPr>
            <a:spLocks noGrp="1"/>
          </p:cNvSpPr>
          <p:nvPr>
            <p:ph type="body" idx="21" hasCustomPrompt="1"/>
          </p:nvPr>
        </p:nvSpPr>
        <p:spPr>
          <a:xfrm>
            <a:off x="1612876" y="1366591"/>
            <a:ext cx="9729543" cy="276984"/>
          </a:xfrm>
          <a:prstGeom prst="rect">
            <a:avLst/>
          </a:prstGeom>
        </p:spPr>
        <p:txBody>
          <a:bodyPr lIns="0" tIns="0" rIns="0" bIns="0"/>
          <a:lstStyle>
            <a:lvl1pPr marL="0" indent="0">
              <a:buFont typeface="Arial" panose="020B0604020202020204" pitchFamily="34" charset="0"/>
              <a:buNone/>
              <a:defRPr sz="2000" b="1" i="0" cap="all" baseline="0">
                <a:solidFill>
                  <a:schemeClr val="accent3"/>
                </a:solidFill>
                <a:latin typeface="Arial" panose="020B0604020202020204" pitchFamily="34" charset="0"/>
                <a:cs typeface="Arial" panose="020B0604020202020204" pitchFamily="34" charset="0"/>
              </a:defRPr>
            </a:lvl1pPr>
          </a:lstStyle>
          <a:p>
            <a:r>
              <a:rPr lang="fr-FR"/>
              <a:t>TITRE DE LA DIAPOSITIVE</a:t>
            </a:r>
          </a:p>
        </p:txBody>
      </p:sp>
      <p:cxnSp>
        <p:nvCxnSpPr>
          <p:cNvPr id="6" name="Connecteur droit 5">
            <a:extLst>
              <a:ext uri="{FF2B5EF4-FFF2-40B4-BE49-F238E27FC236}">
                <a16:creationId xmlns:a16="http://schemas.microsoft.com/office/drawing/2014/main" id="{7D8144CD-0AD5-3ED1-CFCB-21B5750B1B00}"/>
              </a:ext>
            </a:extLst>
          </p:cNvPr>
          <p:cNvCxnSpPr>
            <a:cxnSpLocks/>
          </p:cNvCxnSpPr>
          <p:nvPr userDrawn="1"/>
        </p:nvCxnSpPr>
        <p:spPr>
          <a:xfrm>
            <a:off x="1210234" y="1505083"/>
            <a:ext cx="221001" cy="0"/>
          </a:xfrm>
          <a:prstGeom prst="line">
            <a:avLst/>
          </a:prstGeom>
          <a:ln w="76200" cap="rnd">
            <a:solidFill>
              <a:schemeClr val="accent3"/>
            </a:solidFill>
          </a:ln>
        </p:spPr>
        <p:style>
          <a:lnRef idx="2">
            <a:schemeClr val="accent2"/>
          </a:lnRef>
          <a:fillRef idx="0">
            <a:schemeClr val="accent2"/>
          </a:fillRef>
          <a:effectRef idx="1">
            <a:schemeClr val="accent2"/>
          </a:effectRef>
          <a:fontRef idx="minor">
            <a:schemeClr val="tx1"/>
          </a:fontRef>
        </p:style>
      </p:cxnSp>
      <p:sp>
        <p:nvSpPr>
          <p:cNvPr id="9" name="Espace réservé du texte 13">
            <a:extLst>
              <a:ext uri="{FF2B5EF4-FFF2-40B4-BE49-F238E27FC236}">
                <a16:creationId xmlns:a16="http://schemas.microsoft.com/office/drawing/2014/main" id="{0592A39D-F799-8C22-8323-5CF6EFD22BF5}"/>
              </a:ext>
            </a:extLst>
          </p:cNvPr>
          <p:cNvSpPr>
            <a:spLocks noGrp="1"/>
          </p:cNvSpPr>
          <p:nvPr>
            <p:ph type="body" sz="quarter" idx="31" hasCustomPrompt="1"/>
          </p:nvPr>
        </p:nvSpPr>
        <p:spPr>
          <a:xfrm>
            <a:off x="1010909" y="2446973"/>
            <a:ext cx="4530282" cy="3541533"/>
          </a:xfrm>
        </p:spPr>
        <p:txBody>
          <a:bodyPr/>
          <a:lstStyle>
            <a:lvl1pPr>
              <a:spcAft>
                <a:spcPts val="1800"/>
              </a:spcAft>
              <a:defRPr cap="all" baseline="0">
                <a:solidFill>
                  <a:srgbClr val="2B2F63"/>
                </a:solidFill>
              </a:defRPr>
            </a:lvl1pPr>
            <a:lvl3pPr marL="357188" indent="0">
              <a:tabLst/>
              <a:defRPr/>
            </a:lvl3pPr>
            <a:lvl4pPr marL="357188" indent="0">
              <a:tabLst/>
              <a:defRPr/>
            </a:lvl4pPr>
            <a:lvl5pPr marL="536575" indent="-168275">
              <a:tabLst/>
              <a:defRPr b="0"/>
            </a:lvl5pPr>
            <a:lvl7pPr marL="714375" indent="-177800">
              <a:buFont typeface="Police système Courant"/>
              <a:buChar char="&gt;"/>
              <a:tabLst/>
              <a:defRPr/>
            </a:lvl7pPr>
            <a:lvl8pPr marL="3200400" indent="0">
              <a:buNone/>
              <a:defRPr/>
            </a:lvl8pPr>
          </a:lstStyle>
          <a:p>
            <a:pPr lvl="1"/>
            <a:r>
              <a:rPr lang="fr-FR"/>
              <a:t>Intertitre, niveau 2</a:t>
            </a:r>
          </a:p>
          <a:p>
            <a:pPr lvl="4"/>
            <a:r>
              <a:rPr lang="fr-FR"/>
              <a:t>Liste à puces, niveau 1</a:t>
            </a:r>
          </a:p>
          <a:p>
            <a:pPr lvl="6"/>
            <a:r>
              <a:rPr lang="fr-FR"/>
              <a:t>Liste à puces, niveau 2</a:t>
            </a:r>
          </a:p>
        </p:txBody>
      </p:sp>
    </p:spTree>
    <p:extLst>
      <p:ext uri="{BB962C8B-B14F-4D97-AF65-F5344CB8AC3E}">
        <p14:creationId xmlns:p14="http://schemas.microsoft.com/office/powerpoint/2010/main" val="25040915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e 1 colonne">
    <p:spTree>
      <p:nvGrpSpPr>
        <p:cNvPr id="1" name=""/>
        <p:cNvGrpSpPr/>
        <p:nvPr/>
      </p:nvGrpSpPr>
      <p:grpSpPr>
        <a:xfrm>
          <a:off x="0" y="0"/>
          <a:ext cx="0" cy="0"/>
          <a:chOff x="0" y="0"/>
          <a:chExt cx="0" cy="0"/>
        </a:xfrm>
      </p:grpSpPr>
      <p:pic>
        <p:nvPicPr>
          <p:cNvPr id="24" name="Image 23">
            <a:extLst>
              <a:ext uri="{FF2B5EF4-FFF2-40B4-BE49-F238E27FC236}">
                <a16:creationId xmlns:a16="http://schemas.microsoft.com/office/drawing/2014/main" id="{2A992CB6-4963-AF92-2C69-0D5425A3951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 y="230649"/>
            <a:ext cx="12191999" cy="774296"/>
          </a:xfrm>
          <a:prstGeom prst="rect">
            <a:avLst/>
          </a:prstGeom>
        </p:spPr>
      </p:pic>
      <p:pic>
        <p:nvPicPr>
          <p:cNvPr id="25" name="Image 24">
            <a:extLst>
              <a:ext uri="{FF2B5EF4-FFF2-40B4-BE49-F238E27FC236}">
                <a16:creationId xmlns:a16="http://schemas.microsoft.com/office/drawing/2014/main" id="{5AED5DF8-7303-4052-B8F3-F50CEE17EA5B}"/>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24863" y="492780"/>
            <a:ext cx="365606" cy="256565"/>
          </a:xfrm>
          <a:prstGeom prst="rect">
            <a:avLst/>
          </a:prstGeom>
        </p:spPr>
      </p:pic>
      <p:pic>
        <p:nvPicPr>
          <p:cNvPr id="26" name="Image 25">
            <a:extLst>
              <a:ext uri="{FF2B5EF4-FFF2-40B4-BE49-F238E27FC236}">
                <a16:creationId xmlns:a16="http://schemas.microsoft.com/office/drawing/2014/main" id="{EF16551B-EFAD-16BD-E699-B889CFB7CC78}"/>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1742234" y="6371235"/>
            <a:ext cx="449764" cy="256116"/>
          </a:xfrm>
          <a:prstGeom prst="rect">
            <a:avLst/>
          </a:prstGeom>
        </p:spPr>
      </p:pic>
      <p:sp>
        <p:nvSpPr>
          <p:cNvPr id="4" name="Holder 3">
            <a:extLst>
              <a:ext uri="{FF2B5EF4-FFF2-40B4-BE49-F238E27FC236}">
                <a16:creationId xmlns:a16="http://schemas.microsoft.com/office/drawing/2014/main" id="{4C15CDDE-2F9F-33B8-D2A2-D44E08A18A23}"/>
              </a:ext>
            </a:extLst>
          </p:cNvPr>
          <p:cNvSpPr>
            <a:spLocks noGrp="1"/>
          </p:cNvSpPr>
          <p:nvPr>
            <p:ph type="body" idx="16" hasCustomPrompt="1"/>
          </p:nvPr>
        </p:nvSpPr>
        <p:spPr>
          <a:xfrm>
            <a:off x="1755606" y="407177"/>
            <a:ext cx="6776162" cy="197002"/>
          </a:xfrm>
          <a:prstGeom prst="rect">
            <a:avLst/>
          </a:prstGeom>
        </p:spPr>
        <p:txBody>
          <a:bodyPr lIns="0" tIns="0" rIns="0" bIns="0"/>
          <a:lstStyle>
            <a:lvl1pPr marL="0" indent="0">
              <a:buFont typeface="Arial" panose="020B0604020202020204" pitchFamily="34" charset="0"/>
              <a:buNone/>
              <a:defRPr sz="1200" b="1" i="0">
                <a:solidFill>
                  <a:schemeClr val="bg1"/>
                </a:solidFill>
                <a:latin typeface="Arial" panose="020B0604020202020204" pitchFamily="34" charset="0"/>
                <a:cs typeface="Arial" panose="020B0604020202020204" pitchFamily="34" charset="0"/>
              </a:defRPr>
            </a:lvl1pPr>
          </a:lstStyle>
          <a:p>
            <a:r>
              <a:rPr lang="fr-FR"/>
              <a:t>Le titre de la partie</a:t>
            </a:r>
          </a:p>
        </p:txBody>
      </p:sp>
      <p:sp>
        <p:nvSpPr>
          <p:cNvPr id="5" name="Holder 3">
            <a:extLst>
              <a:ext uri="{FF2B5EF4-FFF2-40B4-BE49-F238E27FC236}">
                <a16:creationId xmlns:a16="http://schemas.microsoft.com/office/drawing/2014/main" id="{11133033-B6EC-50A1-12B9-6185D35E9420}"/>
              </a:ext>
            </a:extLst>
          </p:cNvPr>
          <p:cNvSpPr>
            <a:spLocks noGrp="1"/>
          </p:cNvSpPr>
          <p:nvPr>
            <p:ph type="body" idx="17" hasCustomPrompt="1"/>
          </p:nvPr>
        </p:nvSpPr>
        <p:spPr>
          <a:xfrm>
            <a:off x="1755606" y="662671"/>
            <a:ext cx="6776162" cy="197002"/>
          </a:xfrm>
          <a:prstGeom prst="rect">
            <a:avLst/>
          </a:prstGeom>
        </p:spPr>
        <p:txBody>
          <a:bodyPr lIns="0" tIns="0" rIns="0" bIns="0"/>
          <a:lstStyle>
            <a:lvl1pPr marL="0" indent="0">
              <a:buFont typeface="Arial" panose="020B0604020202020204" pitchFamily="34" charset="0"/>
              <a:buNone/>
              <a:defRPr sz="1200" b="0" i="0">
                <a:solidFill>
                  <a:schemeClr val="bg1"/>
                </a:solidFill>
                <a:latin typeface="Arial" panose="020B0604020202020204" pitchFamily="34" charset="0"/>
                <a:cs typeface="Arial" panose="020B0604020202020204" pitchFamily="34" charset="0"/>
              </a:defRPr>
            </a:lvl1pPr>
          </a:lstStyle>
          <a:p>
            <a:r>
              <a:rPr lang="fr-FR"/>
              <a:t>Le sous-titre de la partie</a:t>
            </a:r>
          </a:p>
        </p:txBody>
      </p:sp>
      <p:sp>
        <p:nvSpPr>
          <p:cNvPr id="16" name="Holder 3">
            <a:extLst>
              <a:ext uri="{FF2B5EF4-FFF2-40B4-BE49-F238E27FC236}">
                <a16:creationId xmlns:a16="http://schemas.microsoft.com/office/drawing/2014/main" id="{A187ABEB-D2A8-99A6-68B3-07567BEBD364}"/>
              </a:ext>
            </a:extLst>
          </p:cNvPr>
          <p:cNvSpPr>
            <a:spLocks noGrp="1"/>
          </p:cNvSpPr>
          <p:nvPr>
            <p:ph type="body" idx="30" hasCustomPrompt="1"/>
          </p:nvPr>
        </p:nvSpPr>
        <p:spPr>
          <a:xfrm>
            <a:off x="1010909" y="375834"/>
            <a:ext cx="602738" cy="483838"/>
          </a:xfrm>
          <a:prstGeom prst="rect">
            <a:avLst/>
          </a:prstGeom>
        </p:spPr>
        <p:txBody>
          <a:bodyPr lIns="0" tIns="0" rIns="0" bIns="0"/>
          <a:lstStyle>
            <a:lvl1pPr marL="0" indent="0">
              <a:buFont typeface="Arial" panose="020B0604020202020204" pitchFamily="34" charset="0"/>
              <a:buNone/>
              <a:defRPr sz="4000" b="1" i="0">
                <a:solidFill>
                  <a:schemeClr val="bg1"/>
                </a:solidFill>
                <a:latin typeface="Arial" panose="020B0604020202020204" pitchFamily="34" charset="0"/>
                <a:cs typeface="Arial" panose="020B0604020202020204" pitchFamily="34" charset="0"/>
              </a:defRPr>
            </a:lvl1pPr>
          </a:lstStyle>
          <a:p>
            <a:r>
              <a:rPr lang="fr-FR"/>
              <a:t>00</a:t>
            </a:r>
          </a:p>
        </p:txBody>
      </p:sp>
      <p:sp>
        <p:nvSpPr>
          <p:cNvPr id="2" name="Espace réservé du numéro de diapositive 2">
            <a:extLst>
              <a:ext uri="{FF2B5EF4-FFF2-40B4-BE49-F238E27FC236}">
                <a16:creationId xmlns:a16="http://schemas.microsoft.com/office/drawing/2014/main" id="{234C88EF-F1AC-8542-7D4B-87DBBEC94C9D}"/>
              </a:ext>
            </a:extLst>
          </p:cNvPr>
          <p:cNvSpPr>
            <a:spLocks noGrp="1"/>
          </p:cNvSpPr>
          <p:nvPr>
            <p:ph type="sldNum" sz="quarter" idx="4"/>
          </p:nvPr>
        </p:nvSpPr>
        <p:spPr>
          <a:xfrm>
            <a:off x="11659105" y="6314218"/>
            <a:ext cx="449765" cy="365125"/>
          </a:xfrm>
          <a:prstGeom prst="rect">
            <a:avLst/>
          </a:prstGeom>
        </p:spPr>
        <p:txBody>
          <a:bodyPr vert="horz" lIns="91440" tIns="45720" rIns="91440" bIns="45720" rtlCol="0" anchor="ctr"/>
          <a:lstStyle>
            <a:lvl1pPr algn="r">
              <a:defRPr sz="1000" b="1">
                <a:solidFill>
                  <a:srgbClr val="212950"/>
                </a:solidFill>
                <a:latin typeface="Arial" panose="020B0604020202020204" pitchFamily="34" charset="0"/>
                <a:cs typeface="Arial" panose="020B0604020202020204" pitchFamily="34" charset="0"/>
              </a:defRPr>
            </a:lvl1pPr>
          </a:lstStyle>
          <a:p>
            <a:fld id="{6175C4A9-563C-D943-841B-F8A44946A7C2}" type="slidenum">
              <a:rPr lang="fr-FR" smtClean="0"/>
              <a:pPr/>
              <a:t>‹N°›</a:t>
            </a:fld>
            <a:endParaRPr lang="fr-FR"/>
          </a:p>
        </p:txBody>
      </p:sp>
      <p:sp>
        <p:nvSpPr>
          <p:cNvPr id="14" name="Espace réservé du texte 13">
            <a:extLst>
              <a:ext uri="{FF2B5EF4-FFF2-40B4-BE49-F238E27FC236}">
                <a16:creationId xmlns:a16="http://schemas.microsoft.com/office/drawing/2014/main" id="{613A0D05-7BDF-5C40-696F-D77B46DDBCD9}"/>
              </a:ext>
            </a:extLst>
          </p:cNvPr>
          <p:cNvSpPr>
            <a:spLocks noGrp="1"/>
          </p:cNvSpPr>
          <p:nvPr>
            <p:ph type="body" sz="quarter" idx="31" hasCustomPrompt="1"/>
          </p:nvPr>
        </p:nvSpPr>
        <p:spPr>
          <a:xfrm>
            <a:off x="1038310" y="2057404"/>
            <a:ext cx="9888453" cy="3541534"/>
          </a:xfrm>
        </p:spPr>
        <p:txBody>
          <a:bodyPr/>
          <a:lstStyle>
            <a:lvl1pPr>
              <a:spcAft>
                <a:spcPts val="1800"/>
              </a:spcAft>
              <a:defRPr cap="all" baseline="0">
                <a:solidFill>
                  <a:srgbClr val="2B2F63"/>
                </a:solidFill>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marL="360363" indent="0">
              <a:tabLst/>
              <a:defRPr>
                <a:latin typeface="Arial" panose="020B0604020202020204" pitchFamily="34" charset="0"/>
                <a:cs typeface="Arial" panose="020B0604020202020204" pitchFamily="34" charset="0"/>
              </a:defRPr>
            </a:lvl3pPr>
            <a:lvl4pPr marL="360363" indent="0">
              <a:tabLst/>
              <a:defRPr>
                <a:latin typeface="Arial" panose="020B0604020202020204" pitchFamily="34" charset="0"/>
                <a:cs typeface="Arial" panose="020B0604020202020204" pitchFamily="34" charset="0"/>
              </a:defRPr>
            </a:lvl4pPr>
            <a:lvl5pPr marL="536575" indent="-166688">
              <a:tabLst/>
              <a:defRPr b="0">
                <a:latin typeface="Arial" panose="020B0604020202020204" pitchFamily="34" charset="0"/>
                <a:cs typeface="Arial" panose="020B0604020202020204" pitchFamily="34" charset="0"/>
              </a:defRPr>
            </a:lvl5pPr>
            <a:lvl7pPr marL="714375" indent="-177800">
              <a:buFont typeface="Police système Courant"/>
              <a:buChar char="&gt;"/>
              <a:tabLst/>
              <a:defRPr>
                <a:latin typeface="Arial" panose="020B0604020202020204" pitchFamily="34" charset="0"/>
                <a:cs typeface="Arial" panose="020B0604020202020204" pitchFamily="34" charset="0"/>
              </a:defRPr>
            </a:lvl7pPr>
          </a:lstStyle>
          <a:p>
            <a:pPr lvl="0"/>
            <a:r>
              <a:rPr lang="fr-FR"/>
              <a:t>TITRE,                                                                                                                     NIVEAU 1</a:t>
            </a:r>
          </a:p>
          <a:p>
            <a:pPr lvl="1"/>
            <a:r>
              <a:rPr lang="fr-FR"/>
              <a:t>Intertitre, niveau 2</a:t>
            </a:r>
          </a:p>
          <a:p>
            <a:pPr lvl="2"/>
            <a:r>
              <a:rPr lang="fr-FR"/>
              <a:t>Introduction, chapeau ou texte en exergue, NIVEAU 3</a:t>
            </a:r>
          </a:p>
          <a:p>
            <a:pPr lvl="3"/>
            <a:r>
              <a:rPr lang="fr-FR"/>
              <a:t>Texte courant, NIVEAU 4</a:t>
            </a:r>
          </a:p>
          <a:p>
            <a:pPr lvl="4"/>
            <a:r>
              <a:rPr lang="fr-FR"/>
              <a:t>Liste à puces, niveau 1</a:t>
            </a:r>
          </a:p>
          <a:p>
            <a:pPr lvl="6"/>
            <a:r>
              <a:rPr lang="fr-FR"/>
              <a:t>Liste à puces, niveau 2</a:t>
            </a:r>
          </a:p>
        </p:txBody>
      </p:sp>
      <p:cxnSp>
        <p:nvCxnSpPr>
          <p:cNvPr id="8" name="Connecteur droit 7">
            <a:extLst>
              <a:ext uri="{FF2B5EF4-FFF2-40B4-BE49-F238E27FC236}">
                <a16:creationId xmlns:a16="http://schemas.microsoft.com/office/drawing/2014/main" id="{8FCFA2EA-F47E-EF15-D026-F8D1AADE483A}"/>
              </a:ext>
            </a:extLst>
          </p:cNvPr>
          <p:cNvCxnSpPr>
            <a:cxnSpLocks/>
          </p:cNvCxnSpPr>
          <p:nvPr userDrawn="1"/>
        </p:nvCxnSpPr>
        <p:spPr>
          <a:xfrm>
            <a:off x="1210234" y="1505083"/>
            <a:ext cx="221001" cy="0"/>
          </a:xfrm>
          <a:prstGeom prst="line">
            <a:avLst/>
          </a:prstGeom>
          <a:ln w="76200" cap="rnd">
            <a:solidFill>
              <a:schemeClr val="accent3"/>
            </a:solidFill>
          </a:ln>
        </p:spPr>
        <p:style>
          <a:lnRef idx="2">
            <a:schemeClr val="accent2"/>
          </a:lnRef>
          <a:fillRef idx="0">
            <a:schemeClr val="accent2"/>
          </a:fillRef>
          <a:effectRef idx="1">
            <a:schemeClr val="accent2"/>
          </a:effectRef>
          <a:fontRef idx="minor">
            <a:schemeClr val="tx1"/>
          </a:fontRef>
        </p:style>
      </p:cxnSp>
      <p:sp>
        <p:nvSpPr>
          <p:cNvPr id="6" name="Holder 3">
            <a:extLst>
              <a:ext uri="{FF2B5EF4-FFF2-40B4-BE49-F238E27FC236}">
                <a16:creationId xmlns:a16="http://schemas.microsoft.com/office/drawing/2014/main" id="{34AD21E0-F9F7-D5F4-E479-6E4A881376CB}"/>
              </a:ext>
            </a:extLst>
          </p:cNvPr>
          <p:cNvSpPr>
            <a:spLocks noGrp="1"/>
          </p:cNvSpPr>
          <p:nvPr>
            <p:ph type="body" idx="21" hasCustomPrompt="1"/>
          </p:nvPr>
        </p:nvSpPr>
        <p:spPr>
          <a:xfrm>
            <a:off x="1612876" y="1366591"/>
            <a:ext cx="9729543" cy="276984"/>
          </a:xfrm>
          <a:prstGeom prst="rect">
            <a:avLst/>
          </a:prstGeom>
        </p:spPr>
        <p:txBody>
          <a:bodyPr lIns="0" tIns="0" rIns="0" bIns="0"/>
          <a:lstStyle>
            <a:lvl1pPr marL="0" indent="0">
              <a:buFont typeface="Arial" panose="020B0604020202020204" pitchFamily="34" charset="0"/>
              <a:buNone/>
              <a:defRPr sz="2000" b="1" i="0" cap="all" baseline="0">
                <a:solidFill>
                  <a:schemeClr val="accent3"/>
                </a:solidFill>
                <a:latin typeface="Arial" panose="020B0604020202020204" pitchFamily="34" charset="0"/>
                <a:cs typeface="Arial" panose="020B0604020202020204" pitchFamily="34" charset="0"/>
              </a:defRPr>
            </a:lvl1pPr>
          </a:lstStyle>
          <a:p>
            <a:r>
              <a:rPr lang="fr-FR"/>
              <a:t>TITRE DE LA DIAPOSITIVE</a:t>
            </a:r>
          </a:p>
        </p:txBody>
      </p:sp>
    </p:spTree>
    <p:extLst>
      <p:ext uri="{BB962C8B-B14F-4D97-AF65-F5344CB8AC3E}">
        <p14:creationId xmlns:p14="http://schemas.microsoft.com/office/powerpoint/2010/main" val="22897520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18" Type="http://schemas.openxmlformats.org/officeDocument/2006/relationships/slideLayout" Target="../slideLayouts/slideLayout34.xml"/><Relationship Id="rId26" Type="http://schemas.openxmlformats.org/officeDocument/2006/relationships/slideLayout" Target="../slideLayouts/slideLayout42.xml"/><Relationship Id="rId3" Type="http://schemas.openxmlformats.org/officeDocument/2006/relationships/slideLayout" Target="../slideLayouts/slideLayout19.xml"/><Relationship Id="rId21" Type="http://schemas.openxmlformats.org/officeDocument/2006/relationships/slideLayout" Target="../slideLayouts/slideLayout37.xml"/><Relationship Id="rId34" Type="http://schemas.openxmlformats.org/officeDocument/2006/relationships/slideLayout" Target="../slideLayouts/slideLayout50.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slideLayout" Target="../slideLayouts/slideLayout33.xml"/><Relationship Id="rId25" Type="http://schemas.openxmlformats.org/officeDocument/2006/relationships/slideLayout" Target="../slideLayouts/slideLayout41.xml"/><Relationship Id="rId33" Type="http://schemas.openxmlformats.org/officeDocument/2006/relationships/slideLayout" Target="../slideLayouts/slideLayout49.xml"/><Relationship Id="rId38" Type="http://schemas.openxmlformats.org/officeDocument/2006/relationships/theme" Target="../theme/theme2.xml"/><Relationship Id="rId2" Type="http://schemas.openxmlformats.org/officeDocument/2006/relationships/slideLayout" Target="../slideLayouts/slideLayout18.xml"/><Relationship Id="rId16" Type="http://schemas.openxmlformats.org/officeDocument/2006/relationships/slideLayout" Target="../slideLayouts/slideLayout32.xml"/><Relationship Id="rId20" Type="http://schemas.openxmlformats.org/officeDocument/2006/relationships/slideLayout" Target="../slideLayouts/slideLayout36.xml"/><Relationship Id="rId29" Type="http://schemas.openxmlformats.org/officeDocument/2006/relationships/slideLayout" Target="../slideLayouts/slideLayout45.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24" Type="http://schemas.openxmlformats.org/officeDocument/2006/relationships/slideLayout" Target="../slideLayouts/slideLayout40.xml"/><Relationship Id="rId32" Type="http://schemas.openxmlformats.org/officeDocument/2006/relationships/slideLayout" Target="../slideLayouts/slideLayout48.xml"/><Relationship Id="rId37" Type="http://schemas.openxmlformats.org/officeDocument/2006/relationships/slideLayout" Target="../slideLayouts/slideLayout53.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23" Type="http://schemas.openxmlformats.org/officeDocument/2006/relationships/slideLayout" Target="../slideLayouts/slideLayout39.xml"/><Relationship Id="rId28" Type="http://schemas.openxmlformats.org/officeDocument/2006/relationships/slideLayout" Target="../slideLayouts/slideLayout44.xml"/><Relationship Id="rId36" Type="http://schemas.openxmlformats.org/officeDocument/2006/relationships/slideLayout" Target="../slideLayouts/slideLayout52.xml"/><Relationship Id="rId10" Type="http://schemas.openxmlformats.org/officeDocument/2006/relationships/slideLayout" Target="../slideLayouts/slideLayout26.xml"/><Relationship Id="rId19" Type="http://schemas.openxmlformats.org/officeDocument/2006/relationships/slideLayout" Target="../slideLayouts/slideLayout35.xml"/><Relationship Id="rId31" Type="http://schemas.openxmlformats.org/officeDocument/2006/relationships/slideLayout" Target="../slideLayouts/slideLayout47.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 Id="rId22" Type="http://schemas.openxmlformats.org/officeDocument/2006/relationships/slideLayout" Target="../slideLayouts/slideLayout38.xml"/><Relationship Id="rId27" Type="http://schemas.openxmlformats.org/officeDocument/2006/relationships/slideLayout" Target="../slideLayouts/slideLayout43.xml"/><Relationship Id="rId30" Type="http://schemas.openxmlformats.org/officeDocument/2006/relationships/slideLayout" Target="../slideLayouts/slideLayout46.xml"/><Relationship Id="rId35" Type="http://schemas.openxmlformats.org/officeDocument/2006/relationships/slideLayout" Target="../slideLayouts/slideLayout5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61.xml"/><Relationship Id="rId13" Type="http://schemas.openxmlformats.org/officeDocument/2006/relationships/slideLayout" Target="../slideLayouts/slideLayout66.xml"/><Relationship Id="rId18" Type="http://schemas.openxmlformats.org/officeDocument/2006/relationships/slideLayout" Target="../slideLayouts/slideLayout71.xml"/><Relationship Id="rId3" Type="http://schemas.openxmlformats.org/officeDocument/2006/relationships/slideLayout" Target="../slideLayouts/slideLayout56.xml"/><Relationship Id="rId21" Type="http://schemas.openxmlformats.org/officeDocument/2006/relationships/theme" Target="../theme/theme3.xml"/><Relationship Id="rId7" Type="http://schemas.openxmlformats.org/officeDocument/2006/relationships/slideLayout" Target="../slideLayouts/slideLayout60.xml"/><Relationship Id="rId12" Type="http://schemas.openxmlformats.org/officeDocument/2006/relationships/slideLayout" Target="../slideLayouts/slideLayout65.xml"/><Relationship Id="rId17" Type="http://schemas.openxmlformats.org/officeDocument/2006/relationships/slideLayout" Target="../slideLayouts/slideLayout70.xml"/><Relationship Id="rId2" Type="http://schemas.openxmlformats.org/officeDocument/2006/relationships/slideLayout" Target="../slideLayouts/slideLayout55.xml"/><Relationship Id="rId16" Type="http://schemas.openxmlformats.org/officeDocument/2006/relationships/slideLayout" Target="../slideLayouts/slideLayout69.xml"/><Relationship Id="rId20" Type="http://schemas.openxmlformats.org/officeDocument/2006/relationships/slideLayout" Target="../slideLayouts/slideLayout73.xml"/><Relationship Id="rId1" Type="http://schemas.openxmlformats.org/officeDocument/2006/relationships/slideLayout" Target="../slideLayouts/slideLayout54.xml"/><Relationship Id="rId6" Type="http://schemas.openxmlformats.org/officeDocument/2006/relationships/slideLayout" Target="../slideLayouts/slideLayout59.xml"/><Relationship Id="rId11" Type="http://schemas.openxmlformats.org/officeDocument/2006/relationships/slideLayout" Target="../slideLayouts/slideLayout64.xml"/><Relationship Id="rId5" Type="http://schemas.openxmlformats.org/officeDocument/2006/relationships/slideLayout" Target="../slideLayouts/slideLayout58.xml"/><Relationship Id="rId15" Type="http://schemas.openxmlformats.org/officeDocument/2006/relationships/slideLayout" Target="../slideLayouts/slideLayout68.xml"/><Relationship Id="rId10" Type="http://schemas.openxmlformats.org/officeDocument/2006/relationships/slideLayout" Target="../slideLayouts/slideLayout63.xml"/><Relationship Id="rId19" Type="http://schemas.openxmlformats.org/officeDocument/2006/relationships/slideLayout" Target="../slideLayouts/slideLayout72.xml"/><Relationship Id="rId4" Type="http://schemas.openxmlformats.org/officeDocument/2006/relationships/slideLayout" Target="../slideLayouts/slideLayout57.xml"/><Relationship Id="rId9" Type="http://schemas.openxmlformats.org/officeDocument/2006/relationships/slideLayout" Target="../slideLayouts/slideLayout62.xml"/><Relationship Id="rId14" Type="http://schemas.openxmlformats.org/officeDocument/2006/relationships/slideLayout" Target="../slideLayouts/slideLayout6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55CA4A48-4CA5-8AE9-6D57-1BFAC13E9A4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000">
                <a:solidFill>
                  <a:schemeClr val="bg1"/>
                </a:solidFill>
                <a:latin typeface="Arial" panose="020B0604020202020204" pitchFamily="34" charset="0"/>
                <a:cs typeface="Arial" panose="020B0604020202020204" pitchFamily="34" charset="0"/>
              </a:defRPr>
            </a:lvl1pPr>
          </a:lstStyle>
          <a:p>
            <a:r>
              <a:rPr lang="fr-FR"/>
              <a:t>mmmm aaaa</a:t>
            </a:r>
          </a:p>
        </p:txBody>
      </p:sp>
      <p:sp>
        <p:nvSpPr>
          <p:cNvPr id="3" name="Espace réservé du numéro de diapositive 2">
            <a:extLst>
              <a:ext uri="{FF2B5EF4-FFF2-40B4-BE49-F238E27FC236}">
                <a16:creationId xmlns:a16="http://schemas.microsoft.com/office/drawing/2014/main" id="{DE0B4C05-634A-B398-0B3E-70279C468C9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000" b="1">
                <a:solidFill>
                  <a:srgbClr val="212950"/>
                </a:solidFill>
                <a:latin typeface="Arial" panose="020B0604020202020204" pitchFamily="34" charset="0"/>
                <a:cs typeface="Arial" panose="020B0604020202020204" pitchFamily="34" charset="0"/>
              </a:defRPr>
            </a:lvl1pPr>
          </a:lstStyle>
          <a:p>
            <a:fld id="{32E9D5FF-1261-584A-90CB-7C4B94412A94}" type="slidenum">
              <a:rPr lang="fr-FR" smtClean="0"/>
              <a:pPr/>
              <a:t>‹N°›</a:t>
            </a:fld>
            <a:endParaRPr lang="fr-FR"/>
          </a:p>
        </p:txBody>
      </p:sp>
      <p:sp>
        <p:nvSpPr>
          <p:cNvPr id="15" name="Espace réservé du texte 14">
            <a:extLst>
              <a:ext uri="{FF2B5EF4-FFF2-40B4-BE49-F238E27FC236}">
                <a16:creationId xmlns:a16="http://schemas.microsoft.com/office/drawing/2014/main" id="{CF9BCCC9-EEA7-FEB4-E11E-448B094534EA}"/>
              </a:ext>
            </a:extLst>
          </p:cNvPr>
          <p:cNvSpPr>
            <a:spLocks noGrp="1"/>
          </p:cNvSpPr>
          <p:nvPr>
            <p:ph type="body" idx="1"/>
          </p:nvPr>
        </p:nvSpPr>
        <p:spPr>
          <a:xfrm>
            <a:off x="838200" y="1825625"/>
            <a:ext cx="10515600" cy="4351338"/>
          </a:xfrm>
          <a:prstGeom prst="rect">
            <a:avLst/>
          </a:prstGeom>
        </p:spPr>
        <p:txBody>
          <a:bodyPr vert="horz" lIns="91440" tIns="45720" rIns="91440" bIns="45720" rtlCol="0">
            <a:noAutofit/>
          </a:bodyPr>
          <a:lstStyle/>
          <a:p>
            <a:pPr lvl="0"/>
            <a:r>
              <a:rPr lang="fr-FR"/>
              <a:t>TITRE,                                                                                                                            NIVEAU 1</a:t>
            </a:r>
          </a:p>
          <a:p>
            <a:pPr lvl="0"/>
            <a:endParaRPr lang="fr-FR"/>
          </a:p>
          <a:p>
            <a:pPr lvl="1"/>
            <a:r>
              <a:rPr lang="fr-FR"/>
              <a:t>Intertitre, niveau 2</a:t>
            </a:r>
          </a:p>
          <a:p>
            <a:pPr lvl="2"/>
            <a:r>
              <a:rPr lang="fr-FR"/>
              <a:t>Introduction, chapeau ou texte en exergue, NIVEAU 3</a:t>
            </a:r>
          </a:p>
          <a:p>
            <a:pPr lvl="3"/>
            <a:r>
              <a:rPr lang="fr-FR"/>
              <a:t>Texte courant, NIVEAU 4 </a:t>
            </a:r>
          </a:p>
          <a:p>
            <a:pPr lvl="4"/>
            <a:r>
              <a:rPr lang="fr-FR"/>
              <a:t>Liste à puces, niveau 1</a:t>
            </a:r>
          </a:p>
          <a:p>
            <a:pPr lvl="6"/>
            <a:r>
              <a:rPr lang="fr-FR"/>
              <a:t>Liste à puces, niveau 2</a:t>
            </a:r>
          </a:p>
        </p:txBody>
      </p:sp>
    </p:spTree>
    <p:extLst>
      <p:ext uri="{BB962C8B-B14F-4D97-AF65-F5344CB8AC3E}">
        <p14:creationId xmlns:p14="http://schemas.microsoft.com/office/powerpoint/2010/main" val="3834130731"/>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64" r:id="rId3"/>
    <p:sldLayoutId id="2147483652" r:id="rId4"/>
    <p:sldLayoutId id="2147483653" r:id="rId5"/>
    <p:sldLayoutId id="2147483654" r:id="rId6"/>
    <p:sldLayoutId id="2147483655" r:id="rId7"/>
    <p:sldLayoutId id="2147483665" r:id="rId8"/>
    <p:sldLayoutId id="2147483659" r:id="rId9"/>
    <p:sldLayoutId id="2147483657" r:id="rId10"/>
    <p:sldLayoutId id="2147483658" r:id="rId11"/>
    <p:sldLayoutId id="2147483667" r:id="rId12"/>
    <p:sldLayoutId id="2147483661" r:id="rId13"/>
    <p:sldLayoutId id="2147483663" r:id="rId14"/>
    <p:sldLayoutId id="2147483662" r:id="rId15"/>
    <p:sldLayoutId id="2147483668" r:id="rId16"/>
  </p:sldLayoutIdLst>
  <p:hf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0" indent="0" algn="l" defTabSz="914400" rtl="0" eaLnBrk="1" latinLnBrk="0" hangingPunct="1">
        <a:lnSpc>
          <a:spcPct val="100000"/>
        </a:lnSpc>
        <a:spcBef>
          <a:spcPts val="1000"/>
        </a:spcBef>
        <a:buFont typeface="Arial" panose="020B0604020202020204" pitchFamily="34" charset="0"/>
        <a:buNone/>
        <a:defRPr sz="2000" b="1" kern="1200">
          <a:solidFill>
            <a:schemeClr val="tx1"/>
          </a:solidFill>
          <a:latin typeface="Arial" panose="020B0604020202020204" pitchFamily="34" charset="0"/>
          <a:ea typeface="+mn-ea"/>
          <a:cs typeface="Arial" panose="020B0604020202020204" pitchFamily="34" charset="0"/>
        </a:defRPr>
      </a:lvl1pPr>
      <a:lvl2pPr marL="360362" indent="-342900" algn="l" defTabSz="914400" rtl="0" eaLnBrk="1" latinLnBrk="0" hangingPunct="1">
        <a:lnSpc>
          <a:spcPct val="100000"/>
        </a:lnSpc>
        <a:spcBef>
          <a:spcPts val="500"/>
        </a:spcBef>
        <a:buClr>
          <a:srgbClr val="F18700"/>
        </a:buClr>
        <a:buFont typeface="Wingdings" pitchFamily="2" charset="2"/>
        <a:buChar char="§"/>
        <a:tabLst/>
        <a:defRPr sz="1600" b="1" kern="1200">
          <a:solidFill>
            <a:schemeClr val="tx1"/>
          </a:solidFill>
          <a:latin typeface="Arial" panose="020B0604020202020204" pitchFamily="34" charset="0"/>
          <a:ea typeface="+mn-ea"/>
          <a:cs typeface="Arial" panose="020B0604020202020204" pitchFamily="34" charset="0"/>
        </a:defRPr>
      </a:lvl2pPr>
      <a:lvl3pPr marL="360363" indent="0" algn="l" defTabSz="914400" rtl="0" eaLnBrk="1" latinLnBrk="0" hangingPunct="1">
        <a:lnSpc>
          <a:spcPct val="100000"/>
        </a:lnSpc>
        <a:spcBef>
          <a:spcPts val="500"/>
        </a:spcBef>
        <a:buFont typeface="Arial" panose="020B0604020202020204" pitchFamily="34" charset="0"/>
        <a:buNone/>
        <a:tabLst/>
        <a:defRPr sz="1400" b="1" kern="1200">
          <a:solidFill>
            <a:schemeClr val="tx1"/>
          </a:solidFill>
          <a:latin typeface="Arial" panose="020B0604020202020204" pitchFamily="34" charset="0"/>
          <a:ea typeface="+mn-ea"/>
          <a:cs typeface="Arial" panose="020B0604020202020204" pitchFamily="34" charset="0"/>
        </a:defRPr>
      </a:lvl3pPr>
      <a:lvl4pPr marL="360363" indent="0" algn="l" defTabSz="914400" rtl="0" eaLnBrk="1" latinLnBrk="0" hangingPunct="1">
        <a:lnSpc>
          <a:spcPct val="100000"/>
        </a:lnSpc>
        <a:spcBef>
          <a:spcPts val="500"/>
        </a:spcBef>
        <a:buFont typeface="Arial" panose="020B0604020202020204" pitchFamily="34" charset="0"/>
        <a:buNone/>
        <a:tabLst/>
        <a:defRPr sz="1400" kern="1200">
          <a:solidFill>
            <a:schemeClr val="tx1"/>
          </a:solidFill>
          <a:latin typeface="Arial" panose="020B0604020202020204" pitchFamily="34" charset="0"/>
          <a:ea typeface="+mn-ea"/>
          <a:cs typeface="Arial" panose="020B0604020202020204" pitchFamily="34" charset="0"/>
        </a:defRPr>
      </a:lvl4pPr>
      <a:lvl5pPr marL="488950" indent="-128588" algn="l" defTabSz="914400" rtl="0" eaLnBrk="1" latinLnBrk="0" hangingPunct="1">
        <a:lnSpc>
          <a:spcPct val="100000"/>
        </a:lnSpc>
        <a:spcBef>
          <a:spcPts val="500"/>
        </a:spcBef>
        <a:buClr>
          <a:srgbClr val="F18700"/>
        </a:buClr>
        <a:buFont typeface="Arial" panose="020B0604020202020204" pitchFamily="34" charset="0"/>
        <a:buChar char="•"/>
        <a:tabLst/>
        <a:defRPr sz="1400" b="0" kern="1200">
          <a:solidFill>
            <a:schemeClr val="tx1"/>
          </a:solidFill>
          <a:latin typeface="Arial" panose="020B0604020202020204" pitchFamily="34" charset="0"/>
          <a:ea typeface="+mn-ea"/>
          <a:cs typeface="Arial" panose="020B0604020202020204" pitchFamily="34" charset="0"/>
        </a:defRPr>
      </a:lvl5pPr>
      <a:lvl6pPr marL="182563" indent="-169863" algn="l" defTabSz="914400" rtl="0" eaLnBrk="1" latinLnBrk="0" hangingPunct="1">
        <a:lnSpc>
          <a:spcPct val="150000"/>
        </a:lnSpc>
        <a:spcBef>
          <a:spcPts val="500"/>
        </a:spcBef>
        <a:buFontTx/>
        <a:buChar char="-"/>
        <a:tabLst/>
        <a:defRPr sz="1200" kern="1200">
          <a:solidFill>
            <a:schemeClr val="tx1"/>
          </a:solidFill>
          <a:latin typeface="Arial" panose="020B0604020202020204" pitchFamily="34" charset="0"/>
          <a:ea typeface="+mn-ea"/>
          <a:cs typeface="Arial" panose="020B0604020202020204" pitchFamily="34" charset="0"/>
        </a:defRPr>
      </a:lvl6pPr>
      <a:lvl7pPr marL="674688" indent="-174625" algn="l" defTabSz="914400" rtl="0" eaLnBrk="1" latinLnBrk="0" hangingPunct="1">
        <a:lnSpc>
          <a:spcPct val="100000"/>
        </a:lnSpc>
        <a:spcBef>
          <a:spcPts val="500"/>
        </a:spcBef>
        <a:buFont typeface="Police système Courant"/>
        <a:buChar char="&gt;"/>
        <a:tabLst/>
        <a:defRPr sz="1400" kern="1200">
          <a:solidFill>
            <a:schemeClr val="tx1"/>
          </a:solidFill>
          <a:latin typeface="Arial" panose="020B0604020202020204" pitchFamily="34" charset="0"/>
          <a:ea typeface="+mn-ea"/>
          <a:cs typeface="Arial" panose="020B0604020202020204" pitchFamily="34" charset="0"/>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55CA4A48-4CA5-8AE9-6D57-1BFAC13E9A4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000">
                <a:solidFill>
                  <a:schemeClr val="bg1"/>
                </a:solidFill>
                <a:latin typeface="Arial" panose="020B0604020202020204" pitchFamily="34" charset="0"/>
                <a:cs typeface="Arial" panose="020B0604020202020204" pitchFamily="34" charset="0"/>
              </a:defRPr>
            </a:lvl1pPr>
          </a:lstStyle>
          <a:p>
            <a:fld id="{9699EDD9-7385-9C47-8602-6CF8F0C8A26B}" type="datetime4">
              <a:rPr lang="fr-FR" smtClean="0"/>
              <a:t>18 février 2025</a:t>
            </a:fld>
            <a:endParaRPr lang="fr-FR"/>
          </a:p>
        </p:txBody>
      </p:sp>
      <p:sp>
        <p:nvSpPr>
          <p:cNvPr id="3" name="Espace réservé du numéro de diapositive 2">
            <a:extLst>
              <a:ext uri="{FF2B5EF4-FFF2-40B4-BE49-F238E27FC236}">
                <a16:creationId xmlns:a16="http://schemas.microsoft.com/office/drawing/2014/main" id="{DE0B4C05-634A-B398-0B3E-70279C468C9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000" b="1">
                <a:solidFill>
                  <a:srgbClr val="212950"/>
                </a:solidFill>
                <a:latin typeface="Arial" panose="020B0604020202020204" pitchFamily="34" charset="0"/>
                <a:cs typeface="Arial" panose="020B0604020202020204" pitchFamily="34" charset="0"/>
              </a:defRPr>
            </a:lvl1pPr>
          </a:lstStyle>
          <a:p>
            <a:fld id="{32E9D5FF-1261-584A-90CB-7C4B94412A94}" type="slidenum">
              <a:rPr lang="fr-FR" smtClean="0"/>
              <a:pPr/>
              <a:t>‹N°›</a:t>
            </a:fld>
            <a:endParaRPr lang="fr-FR"/>
          </a:p>
        </p:txBody>
      </p:sp>
      <p:sp>
        <p:nvSpPr>
          <p:cNvPr id="15" name="Espace réservé du texte 14">
            <a:extLst>
              <a:ext uri="{FF2B5EF4-FFF2-40B4-BE49-F238E27FC236}">
                <a16:creationId xmlns:a16="http://schemas.microsoft.com/office/drawing/2014/main" id="{CF9BCCC9-EEA7-FEB4-E11E-448B094534E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TITRE,                                                                                                                            NIVEAU 1</a:t>
            </a:r>
          </a:p>
          <a:p>
            <a:pPr lvl="1"/>
            <a:r>
              <a:rPr lang="fr-FR"/>
              <a:t>INTERTITRE, NIVEAU 2</a:t>
            </a:r>
          </a:p>
          <a:p>
            <a:pPr lvl="2"/>
            <a:r>
              <a:rPr lang="fr-FR"/>
              <a:t>Introduction, chapeau ou texte en exergue, NIVEAU 3</a:t>
            </a:r>
          </a:p>
          <a:p>
            <a:pPr lvl="3"/>
            <a:r>
              <a:rPr lang="fr-FR"/>
              <a:t>Texte courant, NIVEAU 4</a:t>
            </a:r>
          </a:p>
          <a:p>
            <a:pPr lvl="4"/>
            <a:r>
              <a:rPr lang="fr-FR"/>
              <a:t>Liste à puces</a:t>
            </a:r>
          </a:p>
          <a:p>
            <a:pPr lvl="5"/>
            <a:r>
              <a:rPr lang="fr-FR"/>
              <a:t>Liste à puces, niveau 2</a:t>
            </a:r>
          </a:p>
          <a:p>
            <a:pPr lvl="6"/>
            <a:r>
              <a:rPr lang="fr-FR"/>
              <a:t>&gt; Liste à puces, niveau 3</a:t>
            </a:r>
          </a:p>
        </p:txBody>
      </p:sp>
    </p:spTree>
    <p:extLst>
      <p:ext uri="{BB962C8B-B14F-4D97-AF65-F5344CB8AC3E}">
        <p14:creationId xmlns:p14="http://schemas.microsoft.com/office/powerpoint/2010/main" val="674754161"/>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 id="2147483684" r:id="rId13"/>
    <p:sldLayoutId id="2147483685" r:id="rId14"/>
    <p:sldLayoutId id="2147483686" r:id="rId15"/>
    <p:sldLayoutId id="2147483687" r:id="rId16"/>
    <p:sldLayoutId id="2147483688" r:id="rId17"/>
    <p:sldLayoutId id="2147483689" r:id="rId18"/>
    <p:sldLayoutId id="2147483690" r:id="rId19"/>
    <p:sldLayoutId id="2147483691" r:id="rId20"/>
    <p:sldLayoutId id="2147483692" r:id="rId21"/>
    <p:sldLayoutId id="2147483693" r:id="rId22"/>
    <p:sldLayoutId id="2147483754" r:id="rId23"/>
    <p:sldLayoutId id="2147483694" r:id="rId24"/>
    <p:sldLayoutId id="2147483695" r:id="rId25"/>
    <p:sldLayoutId id="2147483696" r:id="rId26"/>
    <p:sldLayoutId id="2147483697" r:id="rId27"/>
    <p:sldLayoutId id="2147483698" r:id="rId28"/>
    <p:sldLayoutId id="2147483699" r:id="rId29"/>
    <p:sldLayoutId id="2147483700" r:id="rId30"/>
    <p:sldLayoutId id="2147483701" r:id="rId31"/>
    <p:sldLayoutId id="2147483702" r:id="rId32"/>
    <p:sldLayoutId id="2147483703" r:id="rId33"/>
    <p:sldLayoutId id="2147483704" r:id="rId34"/>
    <p:sldLayoutId id="2147483705" r:id="rId35"/>
    <p:sldLayoutId id="2147483706" r:id="rId36"/>
    <p:sldLayoutId id="2147483707" r:id="rId37"/>
  </p:sldLayoutIdLst>
  <p:hf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0" indent="0" algn="l" defTabSz="914400" rtl="0" eaLnBrk="1" latinLnBrk="0" hangingPunct="1">
        <a:lnSpc>
          <a:spcPct val="100000"/>
        </a:lnSpc>
        <a:spcBef>
          <a:spcPts val="1000"/>
        </a:spcBef>
        <a:buFont typeface="Arial" panose="020B0604020202020204" pitchFamily="34" charset="0"/>
        <a:buNone/>
        <a:defRPr sz="2000" b="1" kern="1200">
          <a:solidFill>
            <a:schemeClr val="tx1"/>
          </a:solidFill>
          <a:latin typeface="Arial" panose="020B0604020202020204" pitchFamily="34" charset="0"/>
          <a:ea typeface="+mn-ea"/>
          <a:cs typeface="Arial" panose="020B0604020202020204" pitchFamily="34" charset="0"/>
        </a:defRPr>
      </a:lvl1pPr>
      <a:lvl2pPr marL="360362" indent="-342900" algn="l" defTabSz="914400" rtl="0" eaLnBrk="1" latinLnBrk="0" hangingPunct="1">
        <a:lnSpc>
          <a:spcPct val="150000"/>
        </a:lnSpc>
        <a:spcBef>
          <a:spcPts val="500"/>
        </a:spcBef>
        <a:buClr>
          <a:srgbClr val="F18700"/>
        </a:buClr>
        <a:buFont typeface="Wingdings" pitchFamily="2" charset="2"/>
        <a:buChar char="§"/>
        <a:tabLst/>
        <a:defRPr sz="1600" b="1" kern="1200">
          <a:solidFill>
            <a:schemeClr val="tx1"/>
          </a:solidFill>
          <a:latin typeface="Arial" panose="020B0604020202020204" pitchFamily="34" charset="0"/>
          <a:ea typeface="+mn-ea"/>
          <a:cs typeface="Arial" panose="020B0604020202020204" pitchFamily="34" charset="0"/>
        </a:defRPr>
      </a:lvl2pPr>
      <a:lvl3pPr marL="17463" indent="0" algn="l" defTabSz="914400" rtl="0" eaLnBrk="1" latinLnBrk="0" hangingPunct="1">
        <a:lnSpc>
          <a:spcPct val="150000"/>
        </a:lnSpc>
        <a:spcBef>
          <a:spcPts val="500"/>
        </a:spcBef>
        <a:buFont typeface="Arial" panose="020B0604020202020204" pitchFamily="34" charset="0"/>
        <a:buNone/>
        <a:tabLst/>
        <a:defRPr sz="1200" b="1" kern="1200">
          <a:solidFill>
            <a:schemeClr val="tx1"/>
          </a:solidFill>
          <a:latin typeface="Arial" panose="020B0604020202020204" pitchFamily="34" charset="0"/>
          <a:ea typeface="+mn-ea"/>
          <a:cs typeface="Arial" panose="020B0604020202020204" pitchFamily="34" charset="0"/>
        </a:defRPr>
      </a:lvl3pPr>
      <a:lvl4pPr marL="17463" indent="0" algn="l" defTabSz="914400" rtl="0" eaLnBrk="1" latinLnBrk="0" hangingPunct="1">
        <a:lnSpc>
          <a:spcPct val="150000"/>
        </a:lnSpc>
        <a:spcBef>
          <a:spcPts val="500"/>
        </a:spcBef>
        <a:buFont typeface="Arial" panose="020B0604020202020204" pitchFamily="34" charset="0"/>
        <a:buNone/>
        <a:tabLst/>
        <a:defRPr sz="1200" kern="1200">
          <a:solidFill>
            <a:schemeClr val="tx1"/>
          </a:solidFill>
          <a:latin typeface="Arial" panose="020B0604020202020204" pitchFamily="34" charset="0"/>
          <a:ea typeface="+mn-ea"/>
          <a:cs typeface="Arial" panose="020B0604020202020204" pitchFamily="34" charset="0"/>
        </a:defRPr>
      </a:lvl4pPr>
      <a:lvl5pPr marL="184150" indent="-171450" algn="l" defTabSz="914400" rtl="0" eaLnBrk="1" latinLnBrk="0" hangingPunct="1">
        <a:lnSpc>
          <a:spcPct val="150000"/>
        </a:lnSpc>
        <a:spcBef>
          <a:spcPts val="500"/>
        </a:spcBef>
        <a:buClr>
          <a:srgbClr val="F18700"/>
        </a:buClr>
        <a:buFont typeface="Arial" panose="020B0604020202020204" pitchFamily="34" charset="0"/>
        <a:buChar char="•"/>
        <a:tabLst/>
        <a:defRPr sz="1200" b="1" kern="1200">
          <a:solidFill>
            <a:schemeClr val="tx1"/>
          </a:solidFill>
          <a:latin typeface="Arial" panose="020B0604020202020204" pitchFamily="34" charset="0"/>
          <a:ea typeface="+mn-ea"/>
          <a:cs typeface="Arial" panose="020B0604020202020204" pitchFamily="34" charset="0"/>
        </a:defRPr>
      </a:lvl5pPr>
      <a:lvl6pPr marL="182563" indent="-169863" algn="l" defTabSz="914400" rtl="0" eaLnBrk="1" latinLnBrk="0" hangingPunct="1">
        <a:lnSpc>
          <a:spcPct val="150000"/>
        </a:lnSpc>
        <a:spcBef>
          <a:spcPts val="500"/>
        </a:spcBef>
        <a:buFontTx/>
        <a:buChar char="-"/>
        <a:tabLst/>
        <a:defRPr sz="1200" kern="1200">
          <a:solidFill>
            <a:schemeClr val="tx1"/>
          </a:solidFill>
          <a:latin typeface="Arial" panose="020B0604020202020204" pitchFamily="34" charset="0"/>
          <a:ea typeface="+mn-ea"/>
          <a:cs typeface="Arial" panose="020B0604020202020204" pitchFamily="34" charset="0"/>
        </a:defRPr>
      </a:lvl6pPr>
      <a:lvl7pPr marL="225425" indent="0" algn="l" defTabSz="914400" rtl="0" eaLnBrk="1" latinLnBrk="0" hangingPunct="1">
        <a:lnSpc>
          <a:spcPct val="150000"/>
        </a:lnSpc>
        <a:spcBef>
          <a:spcPts val="500"/>
        </a:spcBef>
        <a:buFont typeface="Arial" panose="020B0604020202020204" pitchFamily="34" charset="0"/>
        <a:buNone/>
        <a:tabLst/>
        <a:defRPr sz="1200" kern="1200">
          <a:solidFill>
            <a:schemeClr val="tx1"/>
          </a:solidFill>
          <a:latin typeface="Arial" panose="020B0604020202020204" pitchFamily="34" charset="0"/>
          <a:ea typeface="+mn-ea"/>
          <a:cs typeface="Arial" panose="020B0604020202020204" pitchFamily="34" charset="0"/>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55CA4A48-4CA5-8AE9-6D57-1BFAC13E9A4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000">
                <a:solidFill>
                  <a:schemeClr val="bg1"/>
                </a:solidFill>
                <a:latin typeface="Arial" panose="020B0604020202020204" pitchFamily="34" charset="0"/>
                <a:cs typeface="Arial" panose="020B0604020202020204" pitchFamily="34" charset="0"/>
              </a:defRPr>
            </a:lvl1pPr>
          </a:lstStyle>
          <a:p>
            <a:fld id="{9A66F385-15CA-D54D-B9C8-1CAE7C85C817}" type="datetime1">
              <a:rPr lang="fr-FR" smtClean="0"/>
              <a:t>18/02/2025</a:t>
            </a:fld>
            <a:endParaRPr lang="fr-FR"/>
          </a:p>
        </p:txBody>
      </p:sp>
      <p:sp>
        <p:nvSpPr>
          <p:cNvPr id="3" name="Espace réservé du numéro de diapositive 2">
            <a:extLst>
              <a:ext uri="{FF2B5EF4-FFF2-40B4-BE49-F238E27FC236}">
                <a16:creationId xmlns:a16="http://schemas.microsoft.com/office/drawing/2014/main" id="{DE0B4C05-634A-B398-0B3E-70279C468C9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000" b="1">
                <a:solidFill>
                  <a:srgbClr val="212950"/>
                </a:solidFill>
                <a:latin typeface="Arial" panose="020B0604020202020204" pitchFamily="34" charset="0"/>
                <a:cs typeface="Arial" panose="020B0604020202020204" pitchFamily="34" charset="0"/>
              </a:defRPr>
            </a:lvl1pPr>
          </a:lstStyle>
          <a:p>
            <a:fld id="{32E9D5FF-1261-584A-90CB-7C4B94412A94}" type="slidenum">
              <a:rPr lang="fr-FR" smtClean="0"/>
              <a:pPr/>
              <a:t>‹N°›</a:t>
            </a:fld>
            <a:endParaRPr lang="fr-FR"/>
          </a:p>
        </p:txBody>
      </p:sp>
      <p:sp>
        <p:nvSpPr>
          <p:cNvPr id="15" name="Espace réservé du texte 14">
            <a:extLst>
              <a:ext uri="{FF2B5EF4-FFF2-40B4-BE49-F238E27FC236}">
                <a16:creationId xmlns:a16="http://schemas.microsoft.com/office/drawing/2014/main" id="{CF9BCCC9-EEA7-FEB4-E11E-448B094534EA}"/>
              </a:ext>
            </a:extLst>
          </p:cNvPr>
          <p:cNvSpPr>
            <a:spLocks noGrp="1"/>
          </p:cNvSpPr>
          <p:nvPr>
            <p:ph type="body" idx="1"/>
          </p:nvPr>
        </p:nvSpPr>
        <p:spPr>
          <a:xfrm>
            <a:off x="838200" y="1825625"/>
            <a:ext cx="10515600" cy="4351338"/>
          </a:xfrm>
          <a:prstGeom prst="rect">
            <a:avLst/>
          </a:prstGeom>
        </p:spPr>
        <p:txBody>
          <a:bodyPr vert="horz" lIns="91440" tIns="45720" rIns="91440" bIns="45720" rtlCol="0">
            <a:noAutofit/>
          </a:bodyPr>
          <a:lstStyle/>
          <a:p>
            <a:pPr lvl="0"/>
            <a:r>
              <a:rPr lang="fr-FR"/>
              <a:t>TITRE,                                                                                                                            NIVEAU 1</a:t>
            </a:r>
          </a:p>
          <a:p>
            <a:pPr lvl="0"/>
            <a:endParaRPr lang="fr-FR"/>
          </a:p>
          <a:p>
            <a:pPr lvl="1"/>
            <a:r>
              <a:rPr lang="fr-FR"/>
              <a:t>Intertitre, niveau 2</a:t>
            </a:r>
          </a:p>
          <a:p>
            <a:pPr lvl="2"/>
            <a:r>
              <a:rPr lang="fr-FR"/>
              <a:t>Introduction, chapeau ou texte en exergue, NIVEAU 3</a:t>
            </a:r>
          </a:p>
          <a:p>
            <a:pPr lvl="3"/>
            <a:r>
              <a:rPr lang="fr-FR"/>
              <a:t>Texte courant, NIVEAU 4 </a:t>
            </a:r>
          </a:p>
          <a:p>
            <a:pPr lvl="4"/>
            <a:r>
              <a:rPr lang="fr-FR"/>
              <a:t>Liste à puces, niveau 1</a:t>
            </a:r>
          </a:p>
          <a:p>
            <a:pPr lvl="6"/>
            <a:r>
              <a:rPr lang="fr-FR"/>
              <a:t>Liste à puces, niveau 2</a:t>
            </a:r>
          </a:p>
        </p:txBody>
      </p:sp>
    </p:spTree>
    <p:extLst>
      <p:ext uri="{BB962C8B-B14F-4D97-AF65-F5344CB8AC3E}">
        <p14:creationId xmlns:p14="http://schemas.microsoft.com/office/powerpoint/2010/main" val="2897379855"/>
      </p:ext>
    </p:extLst>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 id="2147483828" r:id="rId12"/>
    <p:sldLayoutId id="2147483829" r:id="rId13"/>
    <p:sldLayoutId id="2147483830" r:id="rId14"/>
    <p:sldLayoutId id="2147483831" r:id="rId15"/>
    <p:sldLayoutId id="2147483832" r:id="rId16"/>
    <p:sldLayoutId id="2147483833" r:id="rId17"/>
    <p:sldLayoutId id="2147483834" r:id="rId18"/>
    <p:sldLayoutId id="2147483835" r:id="rId19"/>
    <p:sldLayoutId id="2147483836" r:id="rId20"/>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0" indent="0" algn="l" defTabSz="914400" rtl="0" eaLnBrk="1" latinLnBrk="0" hangingPunct="1">
        <a:lnSpc>
          <a:spcPct val="100000"/>
        </a:lnSpc>
        <a:spcBef>
          <a:spcPts val="1000"/>
        </a:spcBef>
        <a:buFont typeface="Arial" panose="020B0604020202020204" pitchFamily="34" charset="0"/>
        <a:buNone/>
        <a:defRPr sz="2000" b="1" kern="1200">
          <a:solidFill>
            <a:schemeClr val="tx1"/>
          </a:solidFill>
          <a:latin typeface="Arial" panose="020B0604020202020204" pitchFamily="34" charset="0"/>
          <a:ea typeface="+mn-ea"/>
          <a:cs typeface="Arial" panose="020B0604020202020204" pitchFamily="34" charset="0"/>
        </a:defRPr>
      </a:lvl1pPr>
      <a:lvl2pPr marL="360362" indent="-342900" algn="l" defTabSz="914400" rtl="0" eaLnBrk="1" latinLnBrk="0" hangingPunct="1">
        <a:lnSpc>
          <a:spcPct val="100000"/>
        </a:lnSpc>
        <a:spcBef>
          <a:spcPts val="500"/>
        </a:spcBef>
        <a:buClr>
          <a:srgbClr val="F18700"/>
        </a:buClr>
        <a:buFont typeface="Wingdings" pitchFamily="2" charset="2"/>
        <a:buChar char="§"/>
        <a:tabLst/>
        <a:defRPr sz="1600" b="1" kern="1200">
          <a:solidFill>
            <a:schemeClr val="tx1"/>
          </a:solidFill>
          <a:latin typeface="Arial" panose="020B0604020202020204" pitchFamily="34" charset="0"/>
          <a:ea typeface="+mn-ea"/>
          <a:cs typeface="Arial" panose="020B0604020202020204" pitchFamily="34" charset="0"/>
        </a:defRPr>
      </a:lvl2pPr>
      <a:lvl3pPr marL="360363" indent="0" algn="l" defTabSz="914400" rtl="0" eaLnBrk="1" latinLnBrk="0" hangingPunct="1">
        <a:lnSpc>
          <a:spcPct val="100000"/>
        </a:lnSpc>
        <a:spcBef>
          <a:spcPts val="500"/>
        </a:spcBef>
        <a:buFont typeface="Arial" panose="020B0604020202020204" pitchFamily="34" charset="0"/>
        <a:buNone/>
        <a:tabLst/>
        <a:defRPr sz="1400" b="1" kern="1200">
          <a:solidFill>
            <a:schemeClr val="tx1"/>
          </a:solidFill>
          <a:latin typeface="Arial" panose="020B0604020202020204" pitchFamily="34" charset="0"/>
          <a:ea typeface="+mn-ea"/>
          <a:cs typeface="Arial" panose="020B0604020202020204" pitchFamily="34" charset="0"/>
        </a:defRPr>
      </a:lvl3pPr>
      <a:lvl4pPr marL="360363" indent="0" algn="l" defTabSz="914400" rtl="0" eaLnBrk="1" latinLnBrk="0" hangingPunct="1">
        <a:lnSpc>
          <a:spcPct val="100000"/>
        </a:lnSpc>
        <a:spcBef>
          <a:spcPts val="500"/>
        </a:spcBef>
        <a:buFont typeface="Arial" panose="020B0604020202020204" pitchFamily="34" charset="0"/>
        <a:buNone/>
        <a:tabLst/>
        <a:defRPr sz="1400" kern="1200">
          <a:solidFill>
            <a:schemeClr val="tx1"/>
          </a:solidFill>
          <a:latin typeface="Arial" panose="020B0604020202020204" pitchFamily="34" charset="0"/>
          <a:ea typeface="+mn-ea"/>
          <a:cs typeface="Arial" panose="020B0604020202020204" pitchFamily="34" charset="0"/>
        </a:defRPr>
      </a:lvl4pPr>
      <a:lvl5pPr marL="488950" indent="-128588" algn="l" defTabSz="914400" rtl="0" eaLnBrk="1" latinLnBrk="0" hangingPunct="1">
        <a:lnSpc>
          <a:spcPct val="100000"/>
        </a:lnSpc>
        <a:spcBef>
          <a:spcPts val="500"/>
        </a:spcBef>
        <a:buClr>
          <a:srgbClr val="F18700"/>
        </a:buClr>
        <a:buFont typeface="Arial" panose="020B0604020202020204" pitchFamily="34" charset="0"/>
        <a:buChar char="•"/>
        <a:tabLst/>
        <a:defRPr sz="1400" b="0" kern="1200">
          <a:solidFill>
            <a:schemeClr val="tx1"/>
          </a:solidFill>
          <a:latin typeface="Arial" panose="020B0604020202020204" pitchFamily="34" charset="0"/>
          <a:ea typeface="+mn-ea"/>
          <a:cs typeface="Arial" panose="020B0604020202020204" pitchFamily="34" charset="0"/>
        </a:defRPr>
      </a:lvl5pPr>
      <a:lvl6pPr marL="182563" indent="-169863" algn="l" defTabSz="914400" rtl="0" eaLnBrk="1" latinLnBrk="0" hangingPunct="1">
        <a:lnSpc>
          <a:spcPct val="150000"/>
        </a:lnSpc>
        <a:spcBef>
          <a:spcPts val="500"/>
        </a:spcBef>
        <a:buFontTx/>
        <a:buChar char="-"/>
        <a:tabLst/>
        <a:defRPr sz="1200" kern="1200">
          <a:solidFill>
            <a:schemeClr val="tx1"/>
          </a:solidFill>
          <a:latin typeface="Arial" panose="020B0604020202020204" pitchFamily="34" charset="0"/>
          <a:ea typeface="+mn-ea"/>
          <a:cs typeface="Arial" panose="020B0604020202020204" pitchFamily="34" charset="0"/>
        </a:defRPr>
      </a:lvl6pPr>
      <a:lvl7pPr marL="674688" indent="-174625" algn="l" defTabSz="914400" rtl="0" eaLnBrk="1" latinLnBrk="0" hangingPunct="1">
        <a:lnSpc>
          <a:spcPct val="100000"/>
        </a:lnSpc>
        <a:spcBef>
          <a:spcPts val="500"/>
        </a:spcBef>
        <a:buFont typeface="Police système Courant"/>
        <a:buChar char="&gt;"/>
        <a:tabLst/>
        <a:defRPr sz="1400" kern="1200">
          <a:solidFill>
            <a:schemeClr val="tx1"/>
          </a:solidFill>
          <a:latin typeface="Arial" panose="020B0604020202020204" pitchFamily="34" charset="0"/>
          <a:ea typeface="+mn-ea"/>
          <a:cs typeface="Arial" panose="020B0604020202020204" pitchFamily="34" charset="0"/>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75.png"/><Relationship Id="rId1" Type="http://schemas.openxmlformats.org/officeDocument/2006/relationships/slideLayout" Target="../slideLayouts/slideLayout59.xml"/><Relationship Id="rId4" Type="http://schemas.openxmlformats.org/officeDocument/2006/relationships/image" Target="../media/image64.png"/></Relationships>
</file>

<file path=ppt/slides/_rels/slide11.xml.rels><?xml version="1.0" encoding="UTF-8" standalone="yes"?>
<Relationships xmlns="http://schemas.openxmlformats.org/package/2006/relationships"><Relationship Id="rId8" Type="http://schemas.openxmlformats.org/officeDocument/2006/relationships/image" Target="../media/image82.png"/><Relationship Id="rId3" Type="http://schemas.openxmlformats.org/officeDocument/2006/relationships/image" Target="../media/image75.png"/><Relationship Id="rId7" Type="http://schemas.openxmlformats.org/officeDocument/2006/relationships/image" Target="../media/image81.png"/><Relationship Id="rId2" Type="http://schemas.openxmlformats.org/officeDocument/2006/relationships/image" Target="../media/image77.png"/><Relationship Id="rId1" Type="http://schemas.openxmlformats.org/officeDocument/2006/relationships/slideLayout" Target="../slideLayouts/slideLayout58.xml"/><Relationship Id="rId6" Type="http://schemas.openxmlformats.org/officeDocument/2006/relationships/image" Target="../media/image80.png"/><Relationship Id="rId5" Type="http://schemas.openxmlformats.org/officeDocument/2006/relationships/image" Target="../media/image79.png"/><Relationship Id="rId4" Type="http://schemas.openxmlformats.org/officeDocument/2006/relationships/image" Target="../media/image78.png"/><Relationship Id="rId9" Type="http://schemas.openxmlformats.org/officeDocument/2006/relationships/image" Target="../media/image83.png"/></Relationships>
</file>

<file path=ppt/slides/_rels/slide12.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image" Target="../media/image75.png"/><Relationship Id="rId1" Type="http://schemas.openxmlformats.org/officeDocument/2006/relationships/slideLayout" Target="../slideLayouts/slideLayout58.xml"/><Relationship Id="rId5" Type="http://schemas.openxmlformats.org/officeDocument/2006/relationships/image" Target="../media/image79.png"/><Relationship Id="rId4" Type="http://schemas.openxmlformats.org/officeDocument/2006/relationships/image" Target="../media/image77.png"/></Relationships>
</file>

<file path=ppt/slides/_rels/slide13.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image" Target="../media/image75.png"/><Relationship Id="rId1" Type="http://schemas.openxmlformats.org/officeDocument/2006/relationships/slideLayout" Target="../slideLayouts/slideLayout58.xml"/><Relationship Id="rId6" Type="http://schemas.openxmlformats.org/officeDocument/2006/relationships/image" Target="../media/image84.png"/><Relationship Id="rId5" Type="http://schemas.openxmlformats.org/officeDocument/2006/relationships/image" Target="../media/image79.png"/><Relationship Id="rId4" Type="http://schemas.openxmlformats.org/officeDocument/2006/relationships/image" Target="../media/image77.png"/></Relationships>
</file>

<file path=ppt/slides/_rels/slide14.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image" Target="../media/image75.png"/><Relationship Id="rId1" Type="http://schemas.openxmlformats.org/officeDocument/2006/relationships/slideLayout" Target="../slideLayouts/slideLayout58.xml"/><Relationship Id="rId6" Type="http://schemas.openxmlformats.org/officeDocument/2006/relationships/image" Target="../media/image85.png"/><Relationship Id="rId5" Type="http://schemas.openxmlformats.org/officeDocument/2006/relationships/image" Target="../media/image79.png"/><Relationship Id="rId4" Type="http://schemas.openxmlformats.org/officeDocument/2006/relationships/image" Target="../media/image77.png"/></Relationships>
</file>

<file path=ppt/slides/_rels/slide15.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image" Target="../media/image75.png"/><Relationship Id="rId1" Type="http://schemas.openxmlformats.org/officeDocument/2006/relationships/slideLayout" Target="../slideLayouts/slideLayout58.xml"/><Relationship Id="rId6" Type="http://schemas.openxmlformats.org/officeDocument/2006/relationships/image" Target="../media/image86.png"/><Relationship Id="rId5" Type="http://schemas.openxmlformats.org/officeDocument/2006/relationships/image" Target="../media/image79.png"/><Relationship Id="rId4" Type="http://schemas.openxmlformats.org/officeDocument/2006/relationships/image" Target="../media/image77.png"/></Relationships>
</file>

<file path=ppt/slides/_rels/slide16.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image" Target="../media/image75.png"/><Relationship Id="rId1" Type="http://schemas.openxmlformats.org/officeDocument/2006/relationships/slideLayout" Target="../slideLayouts/slideLayout58.xml"/><Relationship Id="rId6" Type="http://schemas.openxmlformats.org/officeDocument/2006/relationships/image" Target="../media/image87.png"/><Relationship Id="rId5" Type="http://schemas.openxmlformats.org/officeDocument/2006/relationships/image" Target="../media/image79.png"/><Relationship Id="rId4" Type="http://schemas.openxmlformats.org/officeDocument/2006/relationships/image" Target="../media/image77.png"/></Relationships>
</file>

<file path=ppt/slides/_rels/slide17.xml.rels><?xml version="1.0" encoding="UTF-8" standalone="yes"?>
<Relationships xmlns="http://schemas.openxmlformats.org/package/2006/relationships"><Relationship Id="rId3" Type="http://schemas.openxmlformats.org/officeDocument/2006/relationships/image" Target="../media/image78.png"/><Relationship Id="rId7" Type="http://schemas.openxmlformats.org/officeDocument/2006/relationships/image" Target="../media/image89.png"/><Relationship Id="rId2" Type="http://schemas.openxmlformats.org/officeDocument/2006/relationships/image" Target="../media/image75.png"/><Relationship Id="rId1" Type="http://schemas.openxmlformats.org/officeDocument/2006/relationships/slideLayout" Target="../slideLayouts/slideLayout58.xml"/><Relationship Id="rId6" Type="http://schemas.openxmlformats.org/officeDocument/2006/relationships/image" Target="../media/image88.png"/><Relationship Id="rId5" Type="http://schemas.openxmlformats.org/officeDocument/2006/relationships/image" Target="../media/image79.png"/><Relationship Id="rId4" Type="http://schemas.openxmlformats.org/officeDocument/2006/relationships/image" Target="../media/image77.png"/></Relationships>
</file>

<file path=ppt/slides/_rels/slide18.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image" Target="../media/image75.png"/><Relationship Id="rId1" Type="http://schemas.openxmlformats.org/officeDocument/2006/relationships/slideLayout" Target="../slideLayouts/slideLayout58.xml"/><Relationship Id="rId6" Type="http://schemas.openxmlformats.org/officeDocument/2006/relationships/image" Target="../media/image90.png"/><Relationship Id="rId5" Type="http://schemas.openxmlformats.org/officeDocument/2006/relationships/image" Target="../media/image79.png"/><Relationship Id="rId4" Type="http://schemas.openxmlformats.org/officeDocument/2006/relationships/image" Target="../media/image77.png"/></Relationships>
</file>

<file path=ppt/slides/_rels/slide19.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image" Target="../media/image75.png"/><Relationship Id="rId1" Type="http://schemas.openxmlformats.org/officeDocument/2006/relationships/slideLayout" Target="../slideLayouts/slideLayout58.xml"/><Relationship Id="rId5" Type="http://schemas.openxmlformats.org/officeDocument/2006/relationships/image" Target="../media/image81.png"/><Relationship Id="rId4" Type="http://schemas.openxmlformats.org/officeDocument/2006/relationships/image" Target="../media/image80.png"/></Relationships>
</file>

<file path=ppt/slides/_rels/slide2.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1.xml"/><Relationship Id="rId1" Type="http://schemas.openxmlformats.org/officeDocument/2006/relationships/slideLayout" Target="../slideLayouts/slideLayout33.xml"/><Relationship Id="rId4" Type="http://schemas.openxmlformats.org/officeDocument/2006/relationships/image" Target="../media/image72.png"/></Relationships>
</file>

<file path=ppt/slides/_rels/slide20.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image" Target="../media/image75.png"/><Relationship Id="rId1" Type="http://schemas.openxmlformats.org/officeDocument/2006/relationships/slideLayout" Target="../slideLayouts/slideLayout58.xml"/><Relationship Id="rId6" Type="http://schemas.openxmlformats.org/officeDocument/2006/relationships/image" Target="../media/image91.png"/><Relationship Id="rId5" Type="http://schemas.openxmlformats.org/officeDocument/2006/relationships/image" Target="../media/image81.png"/><Relationship Id="rId4" Type="http://schemas.openxmlformats.org/officeDocument/2006/relationships/image" Target="../media/image80.png"/></Relationships>
</file>

<file path=ppt/slides/_rels/slide21.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image" Target="../media/image75.png"/><Relationship Id="rId1" Type="http://schemas.openxmlformats.org/officeDocument/2006/relationships/slideLayout" Target="../slideLayouts/slideLayout58.xml"/><Relationship Id="rId6" Type="http://schemas.openxmlformats.org/officeDocument/2006/relationships/image" Target="../media/image92.png"/><Relationship Id="rId5" Type="http://schemas.openxmlformats.org/officeDocument/2006/relationships/image" Target="../media/image81.png"/><Relationship Id="rId4" Type="http://schemas.openxmlformats.org/officeDocument/2006/relationships/image" Target="../media/image80.png"/></Relationships>
</file>

<file path=ppt/slides/_rels/slide22.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image" Target="../media/image75.png"/><Relationship Id="rId1" Type="http://schemas.openxmlformats.org/officeDocument/2006/relationships/slideLayout" Target="../slideLayouts/slideLayout58.xml"/><Relationship Id="rId6" Type="http://schemas.openxmlformats.org/officeDocument/2006/relationships/image" Target="../media/image93.png"/><Relationship Id="rId5" Type="http://schemas.openxmlformats.org/officeDocument/2006/relationships/image" Target="../media/image81.png"/><Relationship Id="rId4" Type="http://schemas.openxmlformats.org/officeDocument/2006/relationships/image" Target="../media/image80.png"/></Relationships>
</file>

<file path=ppt/slides/_rels/slide23.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image" Target="../media/image75.png"/><Relationship Id="rId1" Type="http://schemas.openxmlformats.org/officeDocument/2006/relationships/slideLayout" Target="../slideLayouts/slideLayout58.xml"/><Relationship Id="rId6" Type="http://schemas.openxmlformats.org/officeDocument/2006/relationships/image" Target="../media/image94.png"/><Relationship Id="rId5" Type="http://schemas.openxmlformats.org/officeDocument/2006/relationships/image" Target="../media/image81.png"/><Relationship Id="rId4" Type="http://schemas.openxmlformats.org/officeDocument/2006/relationships/image" Target="../media/image80.png"/></Relationships>
</file>

<file path=ppt/slides/_rels/slide24.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image" Target="../media/image75.png"/><Relationship Id="rId1" Type="http://schemas.openxmlformats.org/officeDocument/2006/relationships/slideLayout" Target="../slideLayouts/slideLayout58.xml"/><Relationship Id="rId5" Type="http://schemas.openxmlformats.org/officeDocument/2006/relationships/image" Target="../media/image83.png"/><Relationship Id="rId4" Type="http://schemas.openxmlformats.org/officeDocument/2006/relationships/image" Target="../media/image82.png"/></Relationships>
</file>

<file path=ppt/slides/_rels/slide25.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image" Target="../media/image75.png"/><Relationship Id="rId1" Type="http://schemas.openxmlformats.org/officeDocument/2006/relationships/slideLayout" Target="../slideLayouts/slideLayout58.xml"/><Relationship Id="rId6" Type="http://schemas.openxmlformats.org/officeDocument/2006/relationships/image" Target="../media/image95.png"/><Relationship Id="rId5" Type="http://schemas.openxmlformats.org/officeDocument/2006/relationships/image" Target="../media/image83.png"/><Relationship Id="rId4" Type="http://schemas.openxmlformats.org/officeDocument/2006/relationships/image" Target="../media/image82.png"/></Relationships>
</file>

<file path=ppt/slides/_rels/slide26.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image" Target="../media/image75.png"/><Relationship Id="rId1" Type="http://schemas.openxmlformats.org/officeDocument/2006/relationships/slideLayout" Target="../slideLayouts/slideLayout58.xml"/><Relationship Id="rId6" Type="http://schemas.openxmlformats.org/officeDocument/2006/relationships/image" Target="../media/image96.png"/><Relationship Id="rId5" Type="http://schemas.openxmlformats.org/officeDocument/2006/relationships/image" Target="../media/image83.png"/><Relationship Id="rId4" Type="http://schemas.openxmlformats.org/officeDocument/2006/relationships/image" Target="../media/image82.png"/></Relationships>
</file>

<file path=ppt/slides/_rels/slide27.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image" Target="../media/image75.png"/><Relationship Id="rId1" Type="http://schemas.openxmlformats.org/officeDocument/2006/relationships/slideLayout" Target="../slideLayouts/slideLayout58.xml"/><Relationship Id="rId6" Type="http://schemas.openxmlformats.org/officeDocument/2006/relationships/image" Target="../media/image97.png"/><Relationship Id="rId5" Type="http://schemas.openxmlformats.org/officeDocument/2006/relationships/image" Target="../media/image83.png"/><Relationship Id="rId4" Type="http://schemas.openxmlformats.org/officeDocument/2006/relationships/image" Target="../media/image82.png"/></Relationships>
</file>

<file path=ppt/slides/_rels/slide28.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image" Target="../media/image75.png"/><Relationship Id="rId1" Type="http://schemas.openxmlformats.org/officeDocument/2006/relationships/slideLayout" Target="../slideLayouts/slideLayout58.xml"/><Relationship Id="rId6" Type="http://schemas.openxmlformats.org/officeDocument/2006/relationships/image" Target="../media/image98.png"/><Relationship Id="rId5" Type="http://schemas.openxmlformats.org/officeDocument/2006/relationships/image" Target="../media/image83.png"/><Relationship Id="rId4" Type="http://schemas.openxmlformats.org/officeDocument/2006/relationships/image" Target="../media/image82.png"/></Relationships>
</file>

<file path=ppt/slides/_rels/slide29.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image" Target="../media/image75.png"/><Relationship Id="rId1" Type="http://schemas.openxmlformats.org/officeDocument/2006/relationships/slideLayout" Target="../slideLayouts/slideLayout58.xml"/><Relationship Id="rId5" Type="http://schemas.openxmlformats.org/officeDocument/2006/relationships/image" Target="../media/image100.png"/><Relationship Id="rId4" Type="http://schemas.openxmlformats.org/officeDocument/2006/relationships/image" Target="../media/image9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3.xml"/></Relationships>
</file>

<file path=ppt/slides/_rels/slide5.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hyperlink" Target="https://www.net-entreprises.fr/inscription-a-net-entreprises/" TargetMode="Externa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33.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 Id="rId14" Type="http://schemas.openxmlformats.org/officeDocument/2006/relationships/image" Target="../media/image73.png"/></Relationships>
</file>

<file path=ppt/slides/_rels/slide6.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4.xml"/><Relationship Id="rId1" Type="http://schemas.openxmlformats.org/officeDocument/2006/relationships/slideLayout" Target="../slideLayouts/slideLayout33.xml"/></Relationships>
</file>

<file path=ppt/slides/_rels/slide7.xml.rels><?xml version="1.0" encoding="UTF-8" standalone="yes"?>
<Relationships xmlns="http://schemas.openxmlformats.org/package/2006/relationships"><Relationship Id="rId3" Type="http://schemas.openxmlformats.org/officeDocument/2006/relationships/hyperlink" Target="https://constructys.vocaza.net/cgi-bin/HE/SF?P=1z37z2z-1z-1z3CE88AB76E" TargetMode="External"/><Relationship Id="rId2" Type="http://schemas.openxmlformats.org/officeDocument/2006/relationships/notesSlide" Target="../notesSlides/notesSlide5.xml"/><Relationship Id="rId1" Type="http://schemas.openxmlformats.org/officeDocument/2006/relationships/slideLayout" Target="../slideLayouts/slideLayout33.xml"/></Relationships>
</file>

<file path=ppt/slides/_rels/slide8.xml.rels><?xml version="1.0" encoding="UTF-8" standalone="yes"?>
<Relationships xmlns="http://schemas.openxmlformats.org/package/2006/relationships"><Relationship Id="rId3" Type="http://schemas.openxmlformats.org/officeDocument/2006/relationships/hyperlink" Target="https://constructys.vocaza.net/cgi-bin/HE/SF?P=1z37z2z-1z-1z3CE88AB76E" TargetMode="External"/><Relationship Id="rId2" Type="http://schemas.openxmlformats.org/officeDocument/2006/relationships/notesSlide" Target="../notesSlides/notesSlide6.xml"/><Relationship Id="rId1" Type="http://schemas.openxmlformats.org/officeDocument/2006/relationships/slideLayout" Target="../slideLayouts/slideLayout33.xml"/></Relationships>
</file>

<file path=ppt/slides/_rels/slide9.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75.png"/><Relationship Id="rId1" Type="http://schemas.openxmlformats.org/officeDocument/2006/relationships/slideLayout" Target="../slideLayouts/slideLayout5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texte 6">
            <a:extLst>
              <a:ext uri="{FF2B5EF4-FFF2-40B4-BE49-F238E27FC236}">
                <a16:creationId xmlns:a16="http://schemas.microsoft.com/office/drawing/2014/main" id="{CEC157E0-D048-EDCF-C992-BB6B69CC6ABA}"/>
              </a:ext>
            </a:extLst>
          </p:cNvPr>
          <p:cNvSpPr>
            <a:spLocks noGrp="1"/>
          </p:cNvSpPr>
          <p:nvPr>
            <p:ph type="body" idx="14"/>
          </p:nvPr>
        </p:nvSpPr>
        <p:spPr>
          <a:xfrm>
            <a:off x="3042539" y="3947617"/>
            <a:ext cx="6776162" cy="276747"/>
          </a:xfrm>
        </p:spPr>
        <p:txBody>
          <a:bodyPr/>
          <a:lstStyle/>
          <a:p>
            <a:pPr>
              <a:spcBef>
                <a:spcPts val="600"/>
              </a:spcBef>
            </a:pPr>
            <a:r>
              <a:rPr lang="fr-FR"/>
              <a:t>15 janvier 2025</a:t>
            </a:r>
          </a:p>
        </p:txBody>
      </p:sp>
      <p:sp>
        <p:nvSpPr>
          <p:cNvPr id="8" name="Espace réservé du texte 7">
            <a:extLst>
              <a:ext uri="{FF2B5EF4-FFF2-40B4-BE49-F238E27FC236}">
                <a16:creationId xmlns:a16="http://schemas.microsoft.com/office/drawing/2014/main" id="{67C1E0EE-77C6-45CA-D34E-17D65C0508F3}"/>
              </a:ext>
            </a:extLst>
          </p:cNvPr>
          <p:cNvSpPr>
            <a:spLocks noGrp="1"/>
          </p:cNvSpPr>
          <p:nvPr>
            <p:ph type="body" idx="15"/>
          </p:nvPr>
        </p:nvSpPr>
        <p:spPr>
          <a:xfrm>
            <a:off x="3042539" y="2333130"/>
            <a:ext cx="8652560" cy="1289160"/>
          </a:xfrm>
        </p:spPr>
        <p:txBody>
          <a:bodyPr/>
          <a:lstStyle/>
          <a:p>
            <a:r>
              <a:rPr lang="fr-FR" sz="3600"/>
              <a:t>Accord CPF Travaux Publics</a:t>
            </a:r>
            <a:br>
              <a:rPr lang="fr-FR" sz="3600"/>
            </a:br>
            <a:r>
              <a:rPr lang="fr-FR" sz="3600"/>
              <a:t>Mise en </a:t>
            </a:r>
            <a:r>
              <a:rPr lang="fr-FR" sz="3600" err="1"/>
              <a:t>oeuvre</a:t>
            </a:r>
            <a:endParaRPr lang="fr-FR" sz="3600"/>
          </a:p>
        </p:txBody>
      </p:sp>
      <p:sp>
        <p:nvSpPr>
          <p:cNvPr id="4" name="Espace réservé de la date 3">
            <a:extLst>
              <a:ext uri="{FF2B5EF4-FFF2-40B4-BE49-F238E27FC236}">
                <a16:creationId xmlns:a16="http://schemas.microsoft.com/office/drawing/2014/main" id="{B853B714-5908-E3F9-CA41-3A3DC856F3A2}"/>
              </a:ext>
            </a:extLst>
          </p:cNvPr>
          <p:cNvSpPr>
            <a:spLocks noGrp="1"/>
          </p:cNvSpPr>
          <p:nvPr>
            <p:ph type="dt" sz="half" idx="17"/>
          </p:nvPr>
        </p:nvSpPr>
        <p:spPr>
          <a:xfrm>
            <a:off x="9818701" y="6164178"/>
            <a:ext cx="2184062" cy="276747"/>
          </a:xfrm>
        </p:spPr>
        <p:txBody>
          <a:bodyPr/>
          <a:lstStyle/>
          <a:p>
            <a:r>
              <a:rPr lang="fr-FR" sz="1800"/>
              <a:t>Constructys</a:t>
            </a:r>
          </a:p>
        </p:txBody>
      </p:sp>
    </p:spTree>
    <p:extLst>
      <p:ext uri="{BB962C8B-B14F-4D97-AF65-F5344CB8AC3E}">
        <p14:creationId xmlns:p14="http://schemas.microsoft.com/office/powerpoint/2010/main" val="857585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Espace réservé de la date 2">
            <a:extLst>
              <a:ext uri="{FF2B5EF4-FFF2-40B4-BE49-F238E27FC236}">
                <a16:creationId xmlns:a16="http://schemas.microsoft.com/office/drawing/2014/main" id="{AC70D59D-CD1F-72E6-F34C-82F05FC31528}"/>
              </a:ext>
            </a:extLst>
          </p:cNvPr>
          <p:cNvSpPr>
            <a:spLocks noGrp="1"/>
          </p:cNvSpPr>
          <p:nvPr>
            <p:ph type="dt" sz="half" idx="20"/>
          </p:nvPr>
        </p:nvSpPr>
        <p:spPr/>
        <p:txBody>
          <a:bodyPr/>
          <a:lstStyle>
            <a:lvl1pPr algn="ctr">
              <a:defRPr sz="800" b="1">
                <a:solidFill>
                  <a:schemeClr val="bg1"/>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D65454CA-676C-E145-9576-6A8866DA88D3}" type="slidenum">
              <a:rPr kumimoji="0" lang="fr-FR" sz="800" b="1" i="0" u="none" strike="noStrike" kern="1200" cap="none" spc="0" normalizeH="0" baseline="0" noProof="0" smtClean="0">
                <a:ln>
                  <a:noFill/>
                </a:ln>
                <a:solidFill>
                  <a:srgbClr val="FFFFFF"/>
                </a:solidFill>
                <a:effectLst/>
                <a:uLnTx/>
                <a:uFillTx/>
                <a:latin typeface="Arial" panose="020B0604020202020204" pitchFamily="34" charset="0"/>
                <a:ea typeface="+mn-ea"/>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10</a:t>
            </a:fld>
            <a:endParaRPr kumimoji="0" lang="fr-FR" sz="8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pic>
        <p:nvPicPr>
          <p:cNvPr id="24" name="Image 23">
            <a:extLst>
              <a:ext uri="{FF2B5EF4-FFF2-40B4-BE49-F238E27FC236}">
                <a16:creationId xmlns:a16="http://schemas.microsoft.com/office/drawing/2014/main" id="{D47C852C-2355-A61C-E78B-0B775D8045B1}"/>
              </a:ext>
            </a:extLst>
          </p:cNvPr>
          <p:cNvPicPr>
            <a:picLocks noChangeAspect="1"/>
          </p:cNvPicPr>
          <p:nvPr/>
        </p:nvPicPr>
        <p:blipFill>
          <a:blip r:embed="rId2"/>
          <a:stretch>
            <a:fillRect/>
          </a:stretch>
        </p:blipFill>
        <p:spPr>
          <a:xfrm rot="16200000">
            <a:off x="354759" y="631962"/>
            <a:ext cx="404618" cy="125239"/>
          </a:xfrm>
          <a:prstGeom prst="rect">
            <a:avLst/>
          </a:prstGeom>
        </p:spPr>
      </p:pic>
      <p:sp>
        <p:nvSpPr>
          <p:cNvPr id="25" name="Espace réservé du texte 7">
            <a:extLst>
              <a:ext uri="{FF2B5EF4-FFF2-40B4-BE49-F238E27FC236}">
                <a16:creationId xmlns:a16="http://schemas.microsoft.com/office/drawing/2014/main" id="{09EF16F5-718B-E67F-5645-2EE83C3D2062}"/>
              </a:ext>
            </a:extLst>
          </p:cNvPr>
          <p:cNvSpPr txBox="1">
            <a:spLocks/>
          </p:cNvSpPr>
          <p:nvPr/>
        </p:nvSpPr>
        <p:spPr>
          <a:xfrm>
            <a:off x="715710" y="381056"/>
            <a:ext cx="5657910" cy="1465668"/>
          </a:xfrm>
          <a:prstGeom prst="rect">
            <a:avLst/>
          </a:prstGeom>
        </p:spPr>
        <p:txBody>
          <a:bodyPr vert="horz" lIns="91440" tIns="45720" rIns="91440" bIns="45720" rtlCol="0">
            <a:noAutofit/>
          </a:bodyPr>
          <a:lstStyle>
            <a:lvl1pPr marL="0" indent="0" algn="l" defTabSz="914400" rtl="0" eaLnBrk="1" latinLnBrk="0" hangingPunct="1">
              <a:lnSpc>
                <a:spcPct val="100000"/>
              </a:lnSpc>
              <a:spcBef>
                <a:spcPts val="1000"/>
              </a:spcBef>
              <a:buFont typeface="Arial" panose="020B0604020202020204" pitchFamily="34" charset="0"/>
              <a:buNone/>
              <a:defRPr sz="2000" b="1" kern="1200">
                <a:solidFill>
                  <a:schemeClr val="tx1"/>
                </a:solidFill>
                <a:latin typeface="Arial" panose="020B0604020202020204" pitchFamily="34" charset="0"/>
                <a:ea typeface="+mn-ea"/>
                <a:cs typeface="Arial" panose="020B0604020202020204" pitchFamily="34" charset="0"/>
              </a:defRPr>
            </a:lvl1pPr>
            <a:lvl2pPr marL="360362" indent="-342900" algn="l" defTabSz="914400" rtl="0" eaLnBrk="1" latinLnBrk="0" hangingPunct="1">
              <a:lnSpc>
                <a:spcPct val="100000"/>
              </a:lnSpc>
              <a:spcBef>
                <a:spcPts val="500"/>
              </a:spcBef>
              <a:buClr>
                <a:srgbClr val="F18700"/>
              </a:buClr>
              <a:buFont typeface="Wingdings" pitchFamily="2" charset="2"/>
              <a:buChar char="§"/>
              <a:tabLst/>
              <a:defRPr sz="1600" b="1" kern="1200">
                <a:solidFill>
                  <a:schemeClr val="tx1"/>
                </a:solidFill>
                <a:latin typeface="Arial" panose="020B0604020202020204" pitchFamily="34" charset="0"/>
                <a:ea typeface="+mn-ea"/>
                <a:cs typeface="Arial" panose="020B0604020202020204" pitchFamily="34" charset="0"/>
              </a:defRPr>
            </a:lvl2pPr>
            <a:lvl3pPr marL="360363" indent="0" algn="l" defTabSz="914400" rtl="0" eaLnBrk="1" latinLnBrk="0" hangingPunct="1">
              <a:lnSpc>
                <a:spcPct val="100000"/>
              </a:lnSpc>
              <a:spcBef>
                <a:spcPts val="500"/>
              </a:spcBef>
              <a:buFont typeface="Arial" panose="020B0604020202020204" pitchFamily="34" charset="0"/>
              <a:buNone/>
              <a:tabLst/>
              <a:defRPr sz="1400" b="1" kern="1200">
                <a:solidFill>
                  <a:schemeClr val="tx1"/>
                </a:solidFill>
                <a:latin typeface="Arial" panose="020B0604020202020204" pitchFamily="34" charset="0"/>
                <a:ea typeface="+mn-ea"/>
                <a:cs typeface="Arial" panose="020B0604020202020204" pitchFamily="34" charset="0"/>
              </a:defRPr>
            </a:lvl3pPr>
            <a:lvl4pPr marL="360363" indent="0" algn="l" defTabSz="914400" rtl="0" eaLnBrk="1" latinLnBrk="0" hangingPunct="1">
              <a:lnSpc>
                <a:spcPct val="100000"/>
              </a:lnSpc>
              <a:spcBef>
                <a:spcPts val="500"/>
              </a:spcBef>
              <a:buFont typeface="Arial" panose="020B0604020202020204" pitchFamily="34" charset="0"/>
              <a:buNone/>
              <a:tabLst/>
              <a:defRPr sz="1400" kern="1200">
                <a:solidFill>
                  <a:schemeClr val="tx1"/>
                </a:solidFill>
                <a:latin typeface="Arial" panose="020B0604020202020204" pitchFamily="34" charset="0"/>
                <a:ea typeface="+mn-ea"/>
                <a:cs typeface="Arial" panose="020B0604020202020204" pitchFamily="34" charset="0"/>
              </a:defRPr>
            </a:lvl4pPr>
            <a:lvl5pPr marL="488950" indent="-128588" algn="l" defTabSz="914400" rtl="0" eaLnBrk="1" latinLnBrk="0" hangingPunct="1">
              <a:lnSpc>
                <a:spcPct val="100000"/>
              </a:lnSpc>
              <a:spcBef>
                <a:spcPts val="500"/>
              </a:spcBef>
              <a:buClr>
                <a:srgbClr val="F18700"/>
              </a:buClr>
              <a:buFont typeface="Arial" panose="020B0604020202020204" pitchFamily="34" charset="0"/>
              <a:buChar char="•"/>
              <a:tabLst/>
              <a:defRPr sz="1400" b="0" kern="1200">
                <a:solidFill>
                  <a:schemeClr val="tx1"/>
                </a:solidFill>
                <a:latin typeface="Arial" panose="020B0604020202020204" pitchFamily="34" charset="0"/>
                <a:ea typeface="+mn-ea"/>
                <a:cs typeface="Arial" panose="020B0604020202020204" pitchFamily="34" charset="0"/>
              </a:defRPr>
            </a:lvl5pPr>
            <a:lvl6pPr marL="182563" indent="-169863" algn="l" defTabSz="914400" rtl="0" eaLnBrk="1" latinLnBrk="0" hangingPunct="1">
              <a:lnSpc>
                <a:spcPct val="150000"/>
              </a:lnSpc>
              <a:spcBef>
                <a:spcPts val="500"/>
              </a:spcBef>
              <a:buFontTx/>
              <a:buChar char="-"/>
              <a:tabLst/>
              <a:defRPr sz="1200" kern="1200">
                <a:solidFill>
                  <a:schemeClr val="tx1"/>
                </a:solidFill>
                <a:latin typeface="Arial" panose="020B0604020202020204" pitchFamily="34" charset="0"/>
                <a:ea typeface="+mn-ea"/>
                <a:cs typeface="Arial" panose="020B0604020202020204" pitchFamily="34" charset="0"/>
              </a:defRPr>
            </a:lvl6pPr>
            <a:lvl7pPr marL="674688" indent="-174625" algn="l" defTabSz="914400" rtl="0" eaLnBrk="1" latinLnBrk="0" hangingPunct="1">
              <a:lnSpc>
                <a:spcPct val="100000"/>
              </a:lnSpc>
              <a:spcBef>
                <a:spcPts val="500"/>
              </a:spcBef>
              <a:buFont typeface="Police système Courant"/>
              <a:buChar char="&gt;"/>
              <a:tabLst/>
              <a:defRPr sz="1400" kern="1200">
                <a:solidFill>
                  <a:schemeClr val="tx1"/>
                </a:solidFill>
                <a:latin typeface="Arial" panose="020B0604020202020204" pitchFamily="34" charset="0"/>
                <a:ea typeface="+mn-ea"/>
                <a:cs typeface="Arial" panose="020B0604020202020204" pitchFamily="34" charset="0"/>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fr-FR" sz="36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Boite à outils</a:t>
            </a:r>
          </a:p>
        </p:txBody>
      </p:sp>
      <p:pic>
        <p:nvPicPr>
          <p:cNvPr id="57" name="Image 56">
            <a:extLst>
              <a:ext uri="{FF2B5EF4-FFF2-40B4-BE49-F238E27FC236}">
                <a16:creationId xmlns:a16="http://schemas.microsoft.com/office/drawing/2014/main" id="{4BE8B586-EA63-5473-5FE0-C1E6F9A05622}"/>
              </a:ext>
            </a:extLst>
          </p:cNvPr>
          <p:cNvPicPr>
            <a:picLocks noChangeAspect="1"/>
          </p:cNvPicPr>
          <p:nvPr/>
        </p:nvPicPr>
        <p:blipFill>
          <a:blip r:embed="rId3"/>
          <a:stretch>
            <a:fillRect/>
          </a:stretch>
        </p:blipFill>
        <p:spPr>
          <a:xfrm>
            <a:off x="9935721" y="381056"/>
            <a:ext cx="1441140" cy="1441140"/>
          </a:xfrm>
          <a:prstGeom prst="rect">
            <a:avLst/>
          </a:prstGeom>
          <a:effectLst>
            <a:outerShdw blurRad="50800" dist="38100" dir="2700000" algn="tl" rotWithShape="0">
              <a:prstClr val="black">
                <a:alpha val="40000"/>
              </a:prstClr>
            </a:outerShdw>
          </a:effectLst>
        </p:spPr>
      </p:pic>
      <p:pic>
        <p:nvPicPr>
          <p:cNvPr id="58" name="Image 57">
            <a:extLst>
              <a:ext uri="{FF2B5EF4-FFF2-40B4-BE49-F238E27FC236}">
                <a16:creationId xmlns:a16="http://schemas.microsoft.com/office/drawing/2014/main" id="{20156963-6A5D-1326-7153-75C8D6E9F31B}"/>
              </a:ext>
            </a:extLst>
          </p:cNvPr>
          <p:cNvPicPr>
            <a:picLocks noChangeAspect="1"/>
          </p:cNvPicPr>
          <p:nvPr/>
        </p:nvPicPr>
        <p:blipFill>
          <a:blip r:embed="rId4"/>
          <a:stretch>
            <a:fillRect/>
          </a:stretch>
        </p:blipFill>
        <p:spPr>
          <a:xfrm>
            <a:off x="5297360" y="5660133"/>
            <a:ext cx="3035300" cy="3048000"/>
          </a:xfrm>
          <a:prstGeom prst="rect">
            <a:avLst/>
          </a:prstGeom>
        </p:spPr>
      </p:pic>
      <p:sp>
        <p:nvSpPr>
          <p:cNvPr id="2" name="ZoneTexte 1">
            <a:extLst>
              <a:ext uri="{FF2B5EF4-FFF2-40B4-BE49-F238E27FC236}">
                <a16:creationId xmlns:a16="http://schemas.microsoft.com/office/drawing/2014/main" id="{A133790E-DE02-D97B-8BD3-8BBEB1AC1EE9}"/>
              </a:ext>
            </a:extLst>
          </p:cNvPr>
          <p:cNvSpPr txBox="1"/>
          <p:nvPr/>
        </p:nvSpPr>
        <p:spPr>
          <a:xfrm>
            <a:off x="715710" y="2005781"/>
            <a:ext cx="10748703" cy="3693319"/>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srgbClr val="000000"/>
                </a:solidFill>
                <a:effectLst/>
                <a:uLnTx/>
                <a:uFillTx/>
                <a:latin typeface="Arial" panose="020B0604020202020204"/>
                <a:ea typeface="+mn-ea"/>
                <a:cs typeface="+mn-cs"/>
              </a:rPr>
              <a:t>Concernant Constructys, l’accord prévoit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000000"/>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srgbClr val="000000"/>
                </a:solidFill>
                <a:effectLst/>
                <a:uLnTx/>
                <a:uFillTx/>
                <a:latin typeface="Arial" panose="020B0604020202020204"/>
                <a:ea typeface="+mn-ea"/>
                <a:cs typeface="+mn-cs"/>
              </a:rPr>
              <a:t>	La mise en place d’un comité de suivi, assisté de l’Opérateur de compétences de la 	Construction, afin de concevoir des outils d’information sur le CPF et sur la co-construction, à 	destination des entreprises des Travaux Publics et de leurs salariés.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000000"/>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srgbClr val="000000"/>
                </a:solidFill>
                <a:effectLst/>
                <a:uLnTx/>
                <a:uFillTx/>
                <a:latin typeface="Arial" panose="020B0604020202020204"/>
                <a:ea typeface="+mn-ea"/>
                <a:cs typeface="+mn-cs"/>
              </a:rPr>
              <a:t>	Le comité de suivi, assisté de l’Opérateur de compétences de la Construction devra	concevoir un modèle de support d’entretien professionnel, ainsi qu’un modèle de support d’état 	des lieux récapitulatif du parcours professionnel du salarié.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000000"/>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srgbClr val="D25315"/>
                </a:solidFill>
                <a:effectLst/>
                <a:uLnTx/>
                <a:uFillTx/>
                <a:latin typeface="Arial" panose="020B0604020202020204"/>
                <a:ea typeface="+mn-ea"/>
                <a:cs typeface="+mn-cs"/>
              </a:rPr>
              <a:t>Constructys a travaillé étroitement avec la FNTP pour proposer une offre de services complète aux entreprises des Travaux Publics.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5" name="Flèche : pentagone 4">
            <a:extLst>
              <a:ext uri="{FF2B5EF4-FFF2-40B4-BE49-F238E27FC236}">
                <a16:creationId xmlns:a16="http://schemas.microsoft.com/office/drawing/2014/main" id="{71F2D39E-9B43-A556-AAA4-16C5928C478F}"/>
              </a:ext>
            </a:extLst>
          </p:cNvPr>
          <p:cNvSpPr/>
          <p:nvPr/>
        </p:nvSpPr>
        <p:spPr>
          <a:xfrm>
            <a:off x="814429" y="2761860"/>
            <a:ext cx="749296" cy="471949"/>
          </a:xfrm>
          <a:prstGeom prst="homePlate">
            <a:avLst/>
          </a:prstGeom>
          <a:solidFill>
            <a:srgbClr val="D0512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6" name="Flèche : pentagone 5">
            <a:extLst>
              <a:ext uri="{FF2B5EF4-FFF2-40B4-BE49-F238E27FC236}">
                <a16:creationId xmlns:a16="http://schemas.microsoft.com/office/drawing/2014/main" id="{458AAFD7-6C15-407C-C7F5-E1CEE6448CD0}"/>
              </a:ext>
            </a:extLst>
          </p:cNvPr>
          <p:cNvSpPr/>
          <p:nvPr/>
        </p:nvSpPr>
        <p:spPr>
          <a:xfrm>
            <a:off x="814429" y="3904145"/>
            <a:ext cx="749296" cy="471949"/>
          </a:xfrm>
          <a:prstGeom prst="homePlate">
            <a:avLst/>
          </a:prstGeom>
          <a:solidFill>
            <a:srgbClr val="D0512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Tree>
    <p:extLst>
      <p:ext uri="{BB962C8B-B14F-4D97-AF65-F5344CB8AC3E}">
        <p14:creationId xmlns:p14="http://schemas.microsoft.com/office/powerpoint/2010/main" val="36611591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Image 24">
            <a:extLst>
              <a:ext uri="{FF2B5EF4-FFF2-40B4-BE49-F238E27FC236}">
                <a16:creationId xmlns:a16="http://schemas.microsoft.com/office/drawing/2014/main" id="{F5CA5658-749F-C520-2262-5C8F1B51D40F}"/>
              </a:ext>
            </a:extLst>
          </p:cNvPr>
          <p:cNvPicPr>
            <a:picLocks noChangeAspect="1"/>
          </p:cNvPicPr>
          <p:nvPr/>
        </p:nvPicPr>
        <p:blipFill>
          <a:blip r:embed="rId2"/>
          <a:stretch>
            <a:fillRect/>
          </a:stretch>
        </p:blipFill>
        <p:spPr>
          <a:xfrm>
            <a:off x="2203917" y="2726290"/>
            <a:ext cx="6578600" cy="1181100"/>
          </a:xfrm>
          <a:prstGeom prst="rect">
            <a:avLst/>
          </a:prstGeom>
        </p:spPr>
      </p:pic>
      <p:sp>
        <p:nvSpPr>
          <p:cNvPr id="3" name="Espace réservé du texte 7">
            <a:extLst>
              <a:ext uri="{FF2B5EF4-FFF2-40B4-BE49-F238E27FC236}">
                <a16:creationId xmlns:a16="http://schemas.microsoft.com/office/drawing/2014/main" id="{EAB23044-16A4-70EA-2B24-304618B7F5A4}"/>
              </a:ext>
            </a:extLst>
          </p:cNvPr>
          <p:cNvSpPr txBox="1">
            <a:spLocks/>
          </p:cNvSpPr>
          <p:nvPr/>
        </p:nvSpPr>
        <p:spPr>
          <a:xfrm>
            <a:off x="560010" y="297981"/>
            <a:ext cx="546414" cy="404619"/>
          </a:xfrm>
          <a:prstGeom prst="rect">
            <a:avLst/>
          </a:prstGeom>
        </p:spPr>
        <p:txBody>
          <a:bodyPr vert="horz" lIns="91440" tIns="45720" rIns="91440" bIns="45720" rtlCol="0">
            <a:noAutofit/>
          </a:bodyPr>
          <a:lstStyle>
            <a:lvl1pPr marL="0" indent="0" algn="l" defTabSz="914400" rtl="0" eaLnBrk="1" latinLnBrk="0" hangingPunct="1">
              <a:lnSpc>
                <a:spcPct val="100000"/>
              </a:lnSpc>
              <a:spcBef>
                <a:spcPts val="1000"/>
              </a:spcBef>
              <a:buFont typeface="Arial" panose="020B0604020202020204" pitchFamily="34" charset="0"/>
              <a:buNone/>
              <a:defRPr sz="2000" b="1" kern="1200">
                <a:solidFill>
                  <a:schemeClr val="tx1"/>
                </a:solidFill>
                <a:latin typeface="Arial" panose="020B0604020202020204" pitchFamily="34" charset="0"/>
                <a:ea typeface="+mn-ea"/>
                <a:cs typeface="Arial" panose="020B0604020202020204" pitchFamily="34" charset="0"/>
              </a:defRPr>
            </a:lvl1pPr>
            <a:lvl2pPr marL="360362" indent="-342900" algn="l" defTabSz="914400" rtl="0" eaLnBrk="1" latinLnBrk="0" hangingPunct="1">
              <a:lnSpc>
                <a:spcPct val="100000"/>
              </a:lnSpc>
              <a:spcBef>
                <a:spcPts val="500"/>
              </a:spcBef>
              <a:buClr>
                <a:srgbClr val="F18700"/>
              </a:buClr>
              <a:buFont typeface="Wingdings" pitchFamily="2" charset="2"/>
              <a:buChar char="§"/>
              <a:tabLst/>
              <a:defRPr sz="1600" b="1" kern="1200">
                <a:solidFill>
                  <a:schemeClr val="tx1"/>
                </a:solidFill>
                <a:latin typeface="Arial" panose="020B0604020202020204" pitchFamily="34" charset="0"/>
                <a:ea typeface="+mn-ea"/>
                <a:cs typeface="Arial" panose="020B0604020202020204" pitchFamily="34" charset="0"/>
              </a:defRPr>
            </a:lvl2pPr>
            <a:lvl3pPr marL="360363" indent="0" algn="l" defTabSz="914400" rtl="0" eaLnBrk="1" latinLnBrk="0" hangingPunct="1">
              <a:lnSpc>
                <a:spcPct val="100000"/>
              </a:lnSpc>
              <a:spcBef>
                <a:spcPts val="500"/>
              </a:spcBef>
              <a:buFont typeface="Arial" panose="020B0604020202020204" pitchFamily="34" charset="0"/>
              <a:buNone/>
              <a:tabLst/>
              <a:defRPr sz="1400" b="1" kern="1200">
                <a:solidFill>
                  <a:schemeClr val="tx1"/>
                </a:solidFill>
                <a:latin typeface="Arial" panose="020B0604020202020204" pitchFamily="34" charset="0"/>
                <a:ea typeface="+mn-ea"/>
                <a:cs typeface="Arial" panose="020B0604020202020204" pitchFamily="34" charset="0"/>
              </a:defRPr>
            </a:lvl3pPr>
            <a:lvl4pPr marL="360363" indent="0" algn="l" defTabSz="914400" rtl="0" eaLnBrk="1" latinLnBrk="0" hangingPunct="1">
              <a:lnSpc>
                <a:spcPct val="100000"/>
              </a:lnSpc>
              <a:spcBef>
                <a:spcPts val="500"/>
              </a:spcBef>
              <a:buFont typeface="Arial" panose="020B0604020202020204" pitchFamily="34" charset="0"/>
              <a:buNone/>
              <a:tabLst/>
              <a:defRPr sz="1400" kern="1200">
                <a:solidFill>
                  <a:schemeClr val="tx1"/>
                </a:solidFill>
                <a:latin typeface="Arial" panose="020B0604020202020204" pitchFamily="34" charset="0"/>
                <a:ea typeface="+mn-ea"/>
                <a:cs typeface="Arial" panose="020B0604020202020204" pitchFamily="34" charset="0"/>
              </a:defRPr>
            </a:lvl4pPr>
            <a:lvl5pPr marL="488950" indent="-128588" algn="l" defTabSz="914400" rtl="0" eaLnBrk="1" latinLnBrk="0" hangingPunct="1">
              <a:lnSpc>
                <a:spcPct val="100000"/>
              </a:lnSpc>
              <a:spcBef>
                <a:spcPts val="500"/>
              </a:spcBef>
              <a:buClr>
                <a:srgbClr val="F18700"/>
              </a:buClr>
              <a:buFont typeface="Arial" panose="020B0604020202020204" pitchFamily="34" charset="0"/>
              <a:buChar char="•"/>
              <a:tabLst/>
              <a:defRPr sz="1400" b="0" kern="1200">
                <a:solidFill>
                  <a:schemeClr val="tx1"/>
                </a:solidFill>
                <a:latin typeface="Arial" panose="020B0604020202020204" pitchFamily="34" charset="0"/>
                <a:ea typeface="+mn-ea"/>
                <a:cs typeface="Arial" panose="020B0604020202020204" pitchFamily="34" charset="0"/>
              </a:defRPr>
            </a:lvl5pPr>
            <a:lvl6pPr marL="182563" indent="-169863" algn="l" defTabSz="914400" rtl="0" eaLnBrk="1" latinLnBrk="0" hangingPunct="1">
              <a:lnSpc>
                <a:spcPct val="150000"/>
              </a:lnSpc>
              <a:spcBef>
                <a:spcPts val="500"/>
              </a:spcBef>
              <a:buFontTx/>
              <a:buChar char="-"/>
              <a:tabLst/>
              <a:defRPr sz="1200" kern="1200">
                <a:solidFill>
                  <a:schemeClr val="tx1"/>
                </a:solidFill>
                <a:latin typeface="Arial" panose="020B0604020202020204" pitchFamily="34" charset="0"/>
                <a:ea typeface="+mn-ea"/>
                <a:cs typeface="Arial" panose="020B0604020202020204" pitchFamily="34" charset="0"/>
              </a:defRPr>
            </a:lvl6pPr>
            <a:lvl7pPr marL="674688" indent="-174625" algn="l" defTabSz="914400" rtl="0" eaLnBrk="1" latinLnBrk="0" hangingPunct="1">
              <a:lnSpc>
                <a:spcPct val="100000"/>
              </a:lnSpc>
              <a:spcBef>
                <a:spcPts val="500"/>
              </a:spcBef>
              <a:buFont typeface="Police système Courant"/>
              <a:buChar char="&gt;"/>
              <a:tabLst/>
              <a:defRPr sz="1400" kern="1200">
                <a:solidFill>
                  <a:schemeClr val="tx1"/>
                </a:solidFill>
                <a:latin typeface="Arial" panose="020B0604020202020204" pitchFamily="34" charset="0"/>
                <a:ea typeface="+mn-ea"/>
                <a:cs typeface="Arial" panose="020B0604020202020204" pitchFamily="34" charset="0"/>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endParaRPr kumimoji="0" lang="fr-FR" sz="20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pic>
        <p:nvPicPr>
          <p:cNvPr id="4" name="Image 3">
            <a:extLst>
              <a:ext uri="{FF2B5EF4-FFF2-40B4-BE49-F238E27FC236}">
                <a16:creationId xmlns:a16="http://schemas.microsoft.com/office/drawing/2014/main" id="{68F3BF9C-678E-053E-90A9-26541AEAE69D}"/>
              </a:ext>
            </a:extLst>
          </p:cNvPr>
          <p:cNvPicPr>
            <a:picLocks noChangeAspect="1"/>
          </p:cNvPicPr>
          <p:nvPr/>
        </p:nvPicPr>
        <p:blipFill>
          <a:blip r:embed="rId3"/>
          <a:stretch>
            <a:fillRect/>
          </a:stretch>
        </p:blipFill>
        <p:spPr>
          <a:xfrm rot="16200000">
            <a:off x="934237" y="467081"/>
            <a:ext cx="214579" cy="66417"/>
          </a:xfrm>
          <a:prstGeom prst="rect">
            <a:avLst/>
          </a:prstGeom>
        </p:spPr>
      </p:pic>
      <p:sp>
        <p:nvSpPr>
          <p:cNvPr id="5" name="Espace réservé du texte 7">
            <a:extLst>
              <a:ext uri="{FF2B5EF4-FFF2-40B4-BE49-F238E27FC236}">
                <a16:creationId xmlns:a16="http://schemas.microsoft.com/office/drawing/2014/main" id="{2C23D447-56B4-17A9-6BC7-33AEB89A096E}"/>
              </a:ext>
            </a:extLst>
          </p:cNvPr>
          <p:cNvSpPr txBox="1">
            <a:spLocks/>
          </p:cNvSpPr>
          <p:nvPr/>
        </p:nvSpPr>
        <p:spPr>
          <a:xfrm>
            <a:off x="1106424" y="297981"/>
            <a:ext cx="3847398" cy="404619"/>
          </a:xfrm>
          <a:prstGeom prst="rect">
            <a:avLst/>
          </a:prstGeom>
        </p:spPr>
        <p:txBody>
          <a:bodyPr vert="horz" lIns="91440" tIns="45720" rIns="91440" bIns="45720" rtlCol="0">
            <a:noAutofit/>
          </a:bodyPr>
          <a:lstStyle>
            <a:lvl1pPr marL="0" indent="0" algn="l" defTabSz="914400" rtl="0" eaLnBrk="1" latinLnBrk="0" hangingPunct="1">
              <a:lnSpc>
                <a:spcPct val="100000"/>
              </a:lnSpc>
              <a:spcBef>
                <a:spcPts val="1000"/>
              </a:spcBef>
              <a:buFont typeface="Arial" panose="020B0604020202020204" pitchFamily="34" charset="0"/>
              <a:buNone/>
              <a:defRPr sz="2000" b="1" kern="1200">
                <a:solidFill>
                  <a:schemeClr val="tx1"/>
                </a:solidFill>
                <a:latin typeface="Arial" panose="020B0604020202020204" pitchFamily="34" charset="0"/>
                <a:ea typeface="+mn-ea"/>
                <a:cs typeface="Arial" panose="020B0604020202020204" pitchFamily="34" charset="0"/>
              </a:defRPr>
            </a:lvl1pPr>
            <a:lvl2pPr marL="360362" indent="-342900" algn="l" defTabSz="914400" rtl="0" eaLnBrk="1" latinLnBrk="0" hangingPunct="1">
              <a:lnSpc>
                <a:spcPct val="100000"/>
              </a:lnSpc>
              <a:spcBef>
                <a:spcPts val="500"/>
              </a:spcBef>
              <a:buClr>
                <a:srgbClr val="F18700"/>
              </a:buClr>
              <a:buFont typeface="Wingdings" pitchFamily="2" charset="2"/>
              <a:buChar char="§"/>
              <a:tabLst/>
              <a:defRPr sz="1600" b="1" kern="1200">
                <a:solidFill>
                  <a:schemeClr val="tx1"/>
                </a:solidFill>
                <a:latin typeface="Arial" panose="020B0604020202020204" pitchFamily="34" charset="0"/>
                <a:ea typeface="+mn-ea"/>
                <a:cs typeface="Arial" panose="020B0604020202020204" pitchFamily="34" charset="0"/>
              </a:defRPr>
            </a:lvl2pPr>
            <a:lvl3pPr marL="360363" indent="0" algn="l" defTabSz="914400" rtl="0" eaLnBrk="1" latinLnBrk="0" hangingPunct="1">
              <a:lnSpc>
                <a:spcPct val="100000"/>
              </a:lnSpc>
              <a:spcBef>
                <a:spcPts val="500"/>
              </a:spcBef>
              <a:buFont typeface="Arial" panose="020B0604020202020204" pitchFamily="34" charset="0"/>
              <a:buNone/>
              <a:tabLst/>
              <a:defRPr sz="1400" b="1" kern="1200">
                <a:solidFill>
                  <a:schemeClr val="tx1"/>
                </a:solidFill>
                <a:latin typeface="Arial" panose="020B0604020202020204" pitchFamily="34" charset="0"/>
                <a:ea typeface="+mn-ea"/>
                <a:cs typeface="Arial" panose="020B0604020202020204" pitchFamily="34" charset="0"/>
              </a:defRPr>
            </a:lvl3pPr>
            <a:lvl4pPr marL="360363" indent="0" algn="l" defTabSz="914400" rtl="0" eaLnBrk="1" latinLnBrk="0" hangingPunct="1">
              <a:lnSpc>
                <a:spcPct val="100000"/>
              </a:lnSpc>
              <a:spcBef>
                <a:spcPts val="500"/>
              </a:spcBef>
              <a:buFont typeface="Arial" panose="020B0604020202020204" pitchFamily="34" charset="0"/>
              <a:buNone/>
              <a:tabLst/>
              <a:defRPr sz="1400" kern="1200">
                <a:solidFill>
                  <a:schemeClr val="tx1"/>
                </a:solidFill>
                <a:latin typeface="Arial" panose="020B0604020202020204" pitchFamily="34" charset="0"/>
                <a:ea typeface="+mn-ea"/>
                <a:cs typeface="Arial" panose="020B0604020202020204" pitchFamily="34" charset="0"/>
              </a:defRPr>
            </a:lvl4pPr>
            <a:lvl5pPr marL="488950" indent="-128588" algn="l" defTabSz="914400" rtl="0" eaLnBrk="1" latinLnBrk="0" hangingPunct="1">
              <a:lnSpc>
                <a:spcPct val="100000"/>
              </a:lnSpc>
              <a:spcBef>
                <a:spcPts val="500"/>
              </a:spcBef>
              <a:buClr>
                <a:srgbClr val="F18700"/>
              </a:buClr>
              <a:buFont typeface="Arial" panose="020B0604020202020204" pitchFamily="34" charset="0"/>
              <a:buChar char="•"/>
              <a:tabLst/>
              <a:defRPr sz="1400" b="0" kern="1200">
                <a:solidFill>
                  <a:schemeClr val="tx1"/>
                </a:solidFill>
                <a:latin typeface="Arial" panose="020B0604020202020204" pitchFamily="34" charset="0"/>
                <a:ea typeface="+mn-ea"/>
                <a:cs typeface="Arial" panose="020B0604020202020204" pitchFamily="34" charset="0"/>
              </a:defRPr>
            </a:lvl5pPr>
            <a:lvl6pPr marL="182563" indent="-169863" algn="l" defTabSz="914400" rtl="0" eaLnBrk="1" latinLnBrk="0" hangingPunct="1">
              <a:lnSpc>
                <a:spcPct val="150000"/>
              </a:lnSpc>
              <a:spcBef>
                <a:spcPts val="500"/>
              </a:spcBef>
              <a:buFontTx/>
              <a:buChar char="-"/>
              <a:tabLst/>
              <a:defRPr sz="1200" kern="1200">
                <a:solidFill>
                  <a:schemeClr val="tx1"/>
                </a:solidFill>
                <a:latin typeface="Arial" panose="020B0604020202020204" pitchFamily="34" charset="0"/>
                <a:ea typeface="+mn-ea"/>
                <a:cs typeface="Arial" panose="020B0604020202020204" pitchFamily="34" charset="0"/>
              </a:defRPr>
            </a:lvl6pPr>
            <a:lvl7pPr marL="674688" indent="-174625" algn="l" defTabSz="914400" rtl="0" eaLnBrk="1" latinLnBrk="0" hangingPunct="1">
              <a:lnSpc>
                <a:spcPct val="100000"/>
              </a:lnSpc>
              <a:spcBef>
                <a:spcPts val="500"/>
              </a:spcBef>
              <a:buFont typeface="Police système Courant"/>
              <a:buChar char="&gt;"/>
              <a:tabLst/>
              <a:defRPr sz="1400" kern="1200">
                <a:solidFill>
                  <a:schemeClr val="tx1"/>
                </a:solidFill>
                <a:latin typeface="Arial" panose="020B0604020202020204" pitchFamily="34" charset="0"/>
                <a:ea typeface="+mn-ea"/>
                <a:cs typeface="Arial" panose="020B0604020202020204" pitchFamily="34" charset="0"/>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fr-FR" sz="20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BOÎTE À OUTILS</a:t>
            </a:r>
          </a:p>
        </p:txBody>
      </p:sp>
      <p:sp>
        <p:nvSpPr>
          <p:cNvPr id="54" name="Espace réservé de la date 2">
            <a:extLst>
              <a:ext uri="{FF2B5EF4-FFF2-40B4-BE49-F238E27FC236}">
                <a16:creationId xmlns:a16="http://schemas.microsoft.com/office/drawing/2014/main" id="{EA205713-18DF-2ABD-0CF6-BC1551BC8B9B}"/>
              </a:ext>
            </a:extLst>
          </p:cNvPr>
          <p:cNvSpPr>
            <a:spLocks noGrp="1"/>
          </p:cNvSpPr>
          <p:nvPr>
            <p:ph type="dt" sz="half" idx="20"/>
          </p:nvPr>
        </p:nvSpPr>
        <p:spPr>
          <a:xfrm>
            <a:off x="10216176" y="6442028"/>
            <a:ext cx="1347355" cy="142469"/>
          </a:xfrm>
        </p:spPr>
        <p:txBody>
          <a:bodyPr/>
          <a:lstStyle>
            <a:lvl1pPr algn="ctr">
              <a:defRPr sz="800" b="1">
                <a:solidFill>
                  <a:schemeClr val="bg1"/>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D65454CA-676C-E145-9576-6A8866DA88D3}" type="slidenum">
              <a:rPr kumimoji="0" lang="fr-FR" sz="800" b="1" i="0" u="none" strike="noStrike" kern="1200" cap="none" spc="0" normalizeH="0" baseline="0" noProof="0" smtClean="0">
                <a:ln>
                  <a:noFill/>
                </a:ln>
                <a:solidFill>
                  <a:srgbClr val="FFFFFF"/>
                </a:solidFill>
                <a:effectLst/>
                <a:uLnTx/>
                <a:uFillTx/>
                <a:latin typeface="Arial" panose="020B0604020202020204" pitchFamily="34" charset="0"/>
                <a:ea typeface="+mn-ea"/>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11</a:t>
            </a:fld>
            <a:endParaRPr kumimoji="0" lang="fr-FR" sz="8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pic>
        <p:nvPicPr>
          <p:cNvPr id="2" name="Image 1">
            <a:extLst>
              <a:ext uri="{FF2B5EF4-FFF2-40B4-BE49-F238E27FC236}">
                <a16:creationId xmlns:a16="http://schemas.microsoft.com/office/drawing/2014/main" id="{99AB3FB1-F45C-7EB9-12FE-1672C1F5F2C6}"/>
              </a:ext>
            </a:extLst>
          </p:cNvPr>
          <p:cNvPicPr>
            <a:picLocks noChangeAspect="1"/>
          </p:cNvPicPr>
          <p:nvPr/>
        </p:nvPicPr>
        <p:blipFill>
          <a:blip r:embed="rId4"/>
          <a:stretch>
            <a:fillRect/>
          </a:stretch>
        </p:blipFill>
        <p:spPr>
          <a:xfrm>
            <a:off x="1106424" y="2034656"/>
            <a:ext cx="279400" cy="279400"/>
          </a:xfrm>
          <a:prstGeom prst="rect">
            <a:avLst/>
          </a:prstGeom>
        </p:spPr>
      </p:pic>
      <p:sp>
        <p:nvSpPr>
          <p:cNvPr id="6" name="ZoneTexte 5">
            <a:extLst>
              <a:ext uri="{FF2B5EF4-FFF2-40B4-BE49-F238E27FC236}">
                <a16:creationId xmlns:a16="http://schemas.microsoft.com/office/drawing/2014/main" id="{17B9F37C-31C3-4E7F-B383-6B5DD16F0E80}"/>
              </a:ext>
            </a:extLst>
          </p:cNvPr>
          <p:cNvSpPr txBox="1"/>
          <p:nvPr/>
        </p:nvSpPr>
        <p:spPr>
          <a:xfrm>
            <a:off x="1226289" y="2076894"/>
            <a:ext cx="9705242" cy="338554"/>
          </a:xfrm>
          <a:prstGeom prst="rect">
            <a:avLst/>
          </a:prstGeom>
          <a:noFill/>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0" normalizeH="0" baseline="0" noProof="0" dirty="0">
                <a:ln>
                  <a:noFill/>
                </a:ln>
                <a:solidFill>
                  <a:srgbClr val="000000"/>
                </a:solidFill>
                <a:effectLst/>
                <a:uLnTx/>
                <a:uFillTx/>
                <a:latin typeface="Arial"/>
                <a:ea typeface="Aptos" panose="020B0004020202020204" pitchFamily="34" charset="0"/>
                <a:cs typeface="Arial"/>
              </a:rPr>
              <a:t>Une boite à outils </a:t>
            </a:r>
            <a:r>
              <a:rPr kumimoji="0" lang="fr-FR" sz="1600" b="0" i="0" u="none" strike="noStrike" kern="1200" cap="none" spc="0" normalizeH="0" baseline="0" noProof="0">
                <a:ln>
                  <a:noFill/>
                </a:ln>
                <a:solidFill>
                  <a:srgbClr val="000000"/>
                </a:solidFill>
                <a:effectLst/>
                <a:uLnTx/>
                <a:uFillTx/>
                <a:latin typeface="Arial"/>
                <a:ea typeface="Aptos" panose="020B0004020202020204" pitchFamily="34" charset="0"/>
                <a:cs typeface="Arial"/>
              </a:rPr>
              <a:t>complète autour </a:t>
            </a:r>
            <a:r>
              <a:rPr kumimoji="0" lang="fr-FR" sz="1600" b="0" i="0" u="none" strike="noStrike" kern="1200" cap="none" spc="0" normalizeH="0" baseline="0" noProof="0" dirty="0">
                <a:ln>
                  <a:noFill/>
                </a:ln>
                <a:solidFill>
                  <a:srgbClr val="000000"/>
                </a:solidFill>
                <a:effectLst/>
                <a:uLnTx/>
                <a:uFillTx/>
                <a:latin typeface="Arial"/>
                <a:ea typeface="Aptos" panose="020B0004020202020204" pitchFamily="34" charset="0"/>
                <a:cs typeface="Arial"/>
              </a:rPr>
              <a:t>de 3 thématiques :</a:t>
            </a:r>
          </a:p>
        </p:txBody>
      </p:sp>
      <p:sp>
        <p:nvSpPr>
          <p:cNvPr id="10" name="ZoneTexte 9">
            <a:extLst>
              <a:ext uri="{FF2B5EF4-FFF2-40B4-BE49-F238E27FC236}">
                <a16:creationId xmlns:a16="http://schemas.microsoft.com/office/drawing/2014/main" id="{6E7BADCF-FB7E-5795-4169-E8DEA689F02D}"/>
              </a:ext>
            </a:extLst>
          </p:cNvPr>
          <p:cNvSpPr txBox="1"/>
          <p:nvPr/>
        </p:nvSpPr>
        <p:spPr>
          <a:xfrm>
            <a:off x="2755030" y="2931442"/>
            <a:ext cx="4490899" cy="353943"/>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700" b="1" i="0" u="none" strike="noStrike" kern="1200" cap="none" spc="0" normalizeH="0" baseline="0" noProof="0">
                <a:ln>
                  <a:noFill/>
                </a:ln>
                <a:solidFill>
                  <a:srgbClr val="FFFFFF"/>
                </a:solidFill>
                <a:effectLst/>
                <a:uLnTx/>
                <a:uFillTx/>
                <a:latin typeface="Arial" panose="020B0604020202020204"/>
                <a:ea typeface="+mn-ea"/>
                <a:cs typeface="+mn-cs"/>
              </a:rPr>
              <a:t>COMMUNICATION AUX ENTREPRISES</a:t>
            </a:r>
          </a:p>
        </p:txBody>
      </p:sp>
      <p:sp>
        <p:nvSpPr>
          <p:cNvPr id="11" name="ZoneTexte 10">
            <a:extLst>
              <a:ext uri="{FF2B5EF4-FFF2-40B4-BE49-F238E27FC236}">
                <a16:creationId xmlns:a16="http://schemas.microsoft.com/office/drawing/2014/main" id="{03532E91-7515-ADE8-387E-5487D1AEA4A0}"/>
              </a:ext>
            </a:extLst>
          </p:cNvPr>
          <p:cNvSpPr txBox="1"/>
          <p:nvPr/>
        </p:nvSpPr>
        <p:spPr>
          <a:xfrm>
            <a:off x="2755031" y="3209856"/>
            <a:ext cx="4101704"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a:ln>
                  <a:noFill/>
                </a:ln>
                <a:solidFill>
                  <a:srgbClr val="FFFFFF"/>
                </a:solidFill>
                <a:effectLst/>
                <a:uLnTx/>
                <a:uFillTx/>
                <a:latin typeface="Arial" panose="020B0604020202020204"/>
                <a:ea typeface="+mn-ea"/>
                <a:cs typeface="+mn-cs"/>
              </a:rPr>
              <a:t>TOUS LES OUTILS POUR COMPRENDRE L’ACCORD ET COMMUNIQUER DESSUS</a:t>
            </a:r>
          </a:p>
        </p:txBody>
      </p:sp>
      <p:sp>
        <p:nvSpPr>
          <p:cNvPr id="34" name="Ellipse 33">
            <a:extLst>
              <a:ext uri="{FF2B5EF4-FFF2-40B4-BE49-F238E27FC236}">
                <a16:creationId xmlns:a16="http://schemas.microsoft.com/office/drawing/2014/main" id="{AF1EF538-6EBB-F365-819F-B10293A7E29F}"/>
              </a:ext>
            </a:extLst>
          </p:cNvPr>
          <p:cNvSpPr/>
          <p:nvPr/>
        </p:nvSpPr>
        <p:spPr>
          <a:xfrm>
            <a:off x="7599335" y="2901952"/>
            <a:ext cx="829776" cy="829776"/>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pic>
        <p:nvPicPr>
          <p:cNvPr id="37" name="Image 36">
            <a:extLst>
              <a:ext uri="{FF2B5EF4-FFF2-40B4-BE49-F238E27FC236}">
                <a16:creationId xmlns:a16="http://schemas.microsoft.com/office/drawing/2014/main" id="{48B9DBF3-CECE-289F-08E1-7C6139943122}"/>
              </a:ext>
            </a:extLst>
          </p:cNvPr>
          <p:cNvPicPr>
            <a:picLocks noChangeAspect="1"/>
          </p:cNvPicPr>
          <p:nvPr/>
        </p:nvPicPr>
        <p:blipFill>
          <a:blip r:embed="rId5"/>
          <a:stretch>
            <a:fillRect/>
          </a:stretch>
        </p:blipFill>
        <p:spPr>
          <a:xfrm>
            <a:off x="7677673" y="3031090"/>
            <a:ext cx="673100" cy="571500"/>
          </a:xfrm>
          <a:prstGeom prst="rect">
            <a:avLst/>
          </a:prstGeom>
        </p:spPr>
      </p:pic>
      <p:grpSp>
        <p:nvGrpSpPr>
          <p:cNvPr id="40" name="Groupe 39">
            <a:extLst>
              <a:ext uri="{FF2B5EF4-FFF2-40B4-BE49-F238E27FC236}">
                <a16:creationId xmlns:a16="http://schemas.microsoft.com/office/drawing/2014/main" id="{9C6ACEC1-8928-6DFC-7CE2-46F3D54C84CD}"/>
              </a:ext>
            </a:extLst>
          </p:cNvPr>
          <p:cNvGrpSpPr/>
          <p:nvPr/>
        </p:nvGrpSpPr>
        <p:grpSpPr>
          <a:xfrm>
            <a:off x="1246124" y="3911080"/>
            <a:ext cx="6599413" cy="1181100"/>
            <a:chOff x="1246124" y="3911080"/>
            <a:chExt cx="6599413" cy="1181100"/>
          </a:xfrm>
        </p:grpSpPr>
        <p:pic>
          <p:nvPicPr>
            <p:cNvPr id="27" name="Image 26">
              <a:extLst>
                <a:ext uri="{FF2B5EF4-FFF2-40B4-BE49-F238E27FC236}">
                  <a16:creationId xmlns:a16="http://schemas.microsoft.com/office/drawing/2014/main" id="{D6643771-6E69-DCC8-EE58-AFE696C47C87}"/>
                </a:ext>
              </a:extLst>
            </p:cNvPr>
            <p:cNvPicPr>
              <a:picLocks noChangeAspect="1"/>
            </p:cNvPicPr>
            <p:nvPr/>
          </p:nvPicPr>
          <p:blipFill>
            <a:blip r:embed="rId6"/>
            <a:stretch>
              <a:fillRect/>
            </a:stretch>
          </p:blipFill>
          <p:spPr>
            <a:xfrm>
              <a:off x="1246124" y="3911080"/>
              <a:ext cx="6515100" cy="1181100"/>
            </a:xfrm>
            <a:prstGeom prst="rect">
              <a:avLst/>
            </a:prstGeom>
          </p:spPr>
        </p:pic>
        <p:sp>
          <p:nvSpPr>
            <p:cNvPr id="97" name="ZoneTexte 96">
              <a:extLst>
                <a:ext uri="{FF2B5EF4-FFF2-40B4-BE49-F238E27FC236}">
                  <a16:creationId xmlns:a16="http://schemas.microsoft.com/office/drawing/2014/main" id="{F75359C8-3636-1507-2877-EFFEFF0F3F31}"/>
                </a:ext>
              </a:extLst>
            </p:cNvPr>
            <p:cNvSpPr txBox="1"/>
            <p:nvPr/>
          </p:nvSpPr>
          <p:spPr>
            <a:xfrm>
              <a:off x="2755030" y="4143481"/>
              <a:ext cx="5090507"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a:ln>
                    <a:noFill/>
                  </a:ln>
                  <a:solidFill>
                    <a:srgbClr val="FFFFFF"/>
                  </a:solidFill>
                  <a:effectLst/>
                  <a:uLnTx/>
                  <a:uFillTx/>
                  <a:latin typeface="Arial" panose="020B0604020202020204"/>
                  <a:ea typeface="+mn-ea"/>
                  <a:cs typeface="+mn-cs"/>
                </a:rPr>
                <a:t>OUTILS À DESTINATION DES SALARIÉS</a:t>
              </a:r>
            </a:p>
          </p:txBody>
        </p:sp>
        <p:sp>
          <p:nvSpPr>
            <p:cNvPr id="98" name="ZoneTexte 97">
              <a:extLst>
                <a:ext uri="{FF2B5EF4-FFF2-40B4-BE49-F238E27FC236}">
                  <a16:creationId xmlns:a16="http://schemas.microsoft.com/office/drawing/2014/main" id="{73E362A6-0AAD-E736-5456-23564DEBAE59}"/>
                </a:ext>
              </a:extLst>
            </p:cNvPr>
            <p:cNvSpPr txBox="1"/>
            <p:nvPr/>
          </p:nvSpPr>
          <p:spPr>
            <a:xfrm>
              <a:off x="2755031" y="4421895"/>
              <a:ext cx="4101704"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a:ln>
                    <a:noFill/>
                  </a:ln>
                  <a:solidFill>
                    <a:srgbClr val="FFFFFF"/>
                  </a:solidFill>
                  <a:effectLst/>
                  <a:uLnTx/>
                  <a:uFillTx/>
                  <a:latin typeface="Arial" panose="020B0604020202020204"/>
                  <a:ea typeface="+mn-ea"/>
                  <a:cs typeface="+mn-cs"/>
                </a:rPr>
                <a:t>TOUS LES OUTILS POUR AIDER LES SALARIÉS À COMPRENDRE L’ACCORD ET SA MISE EN ŒUVRE</a:t>
              </a:r>
            </a:p>
          </p:txBody>
        </p:sp>
        <p:sp>
          <p:nvSpPr>
            <p:cNvPr id="35" name="Ellipse 34">
              <a:extLst>
                <a:ext uri="{FF2B5EF4-FFF2-40B4-BE49-F238E27FC236}">
                  <a16:creationId xmlns:a16="http://schemas.microsoft.com/office/drawing/2014/main" id="{166D5D4E-CA00-9E1F-EAB0-7F248B885314}"/>
                </a:ext>
              </a:extLst>
            </p:cNvPr>
            <p:cNvSpPr/>
            <p:nvPr/>
          </p:nvSpPr>
          <p:spPr>
            <a:xfrm>
              <a:off x="1610015" y="4063240"/>
              <a:ext cx="829776" cy="829776"/>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pic>
          <p:nvPicPr>
            <p:cNvPr id="38" name="Image 37">
              <a:extLst>
                <a:ext uri="{FF2B5EF4-FFF2-40B4-BE49-F238E27FC236}">
                  <a16:creationId xmlns:a16="http://schemas.microsoft.com/office/drawing/2014/main" id="{EC3C35A4-1D4F-92B6-99B3-107C62399A87}"/>
                </a:ext>
              </a:extLst>
            </p:cNvPr>
            <p:cNvPicPr>
              <a:picLocks noChangeAspect="1"/>
            </p:cNvPicPr>
            <p:nvPr/>
          </p:nvPicPr>
          <p:blipFill>
            <a:blip r:embed="rId7"/>
            <a:stretch>
              <a:fillRect/>
            </a:stretch>
          </p:blipFill>
          <p:spPr>
            <a:xfrm>
              <a:off x="1692742" y="4187284"/>
              <a:ext cx="673100" cy="520700"/>
            </a:xfrm>
            <a:prstGeom prst="rect">
              <a:avLst/>
            </a:prstGeom>
          </p:spPr>
        </p:pic>
      </p:grpSp>
      <p:grpSp>
        <p:nvGrpSpPr>
          <p:cNvPr id="41" name="Groupe 40">
            <a:extLst>
              <a:ext uri="{FF2B5EF4-FFF2-40B4-BE49-F238E27FC236}">
                <a16:creationId xmlns:a16="http://schemas.microsoft.com/office/drawing/2014/main" id="{6DB3D8BE-BB1F-9249-BD54-CB00A5BDC277}"/>
              </a:ext>
            </a:extLst>
          </p:cNvPr>
          <p:cNvGrpSpPr/>
          <p:nvPr/>
        </p:nvGrpSpPr>
        <p:grpSpPr>
          <a:xfrm>
            <a:off x="2203917" y="5075240"/>
            <a:ext cx="6502400" cy="1181100"/>
            <a:chOff x="2203917" y="5075240"/>
            <a:chExt cx="6502400" cy="1181100"/>
          </a:xfrm>
        </p:grpSpPr>
        <p:pic>
          <p:nvPicPr>
            <p:cNvPr id="8" name="Image 7">
              <a:extLst>
                <a:ext uri="{FF2B5EF4-FFF2-40B4-BE49-F238E27FC236}">
                  <a16:creationId xmlns:a16="http://schemas.microsoft.com/office/drawing/2014/main" id="{87E4CDC0-E97A-0C29-BB3D-211DDA157D57}"/>
                </a:ext>
              </a:extLst>
            </p:cNvPr>
            <p:cNvPicPr>
              <a:picLocks noChangeAspect="1"/>
            </p:cNvPicPr>
            <p:nvPr/>
          </p:nvPicPr>
          <p:blipFill>
            <a:blip r:embed="rId8"/>
            <a:stretch>
              <a:fillRect/>
            </a:stretch>
          </p:blipFill>
          <p:spPr>
            <a:xfrm>
              <a:off x="2203917" y="5075240"/>
              <a:ext cx="6502400" cy="1181100"/>
            </a:xfrm>
            <a:prstGeom prst="rect">
              <a:avLst/>
            </a:prstGeom>
          </p:spPr>
        </p:pic>
        <p:sp>
          <p:nvSpPr>
            <p:cNvPr id="61" name="ZoneTexte 60">
              <a:extLst>
                <a:ext uri="{FF2B5EF4-FFF2-40B4-BE49-F238E27FC236}">
                  <a16:creationId xmlns:a16="http://schemas.microsoft.com/office/drawing/2014/main" id="{DBC0DF55-0AF2-7924-4AFD-0BCFA947250E}"/>
                </a:ext>
              </a:extLst>
            </p:cNvPr>
            <p:cNvSpPr txBox="1"/>
            <p:nvPr/>
          </p:nvSpPr>
          <p:spPr>
            <a:xfrm>
              <a:off x="2755030" y="5328271"/>
              <a:ext cx="5405300"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a:ln>
                    <a:noFill/>
                  </a:ln>
                  <a:solidFill>
                    <a:srgbClr val="FFFFFF"/>
                  </a:solidFill>
                  <a:effectLst/>
                  <a:uLnTx/>
                  <a:uFillTx/>
                  <a:latin typeface="Arial" panose="020B0604020202020204"/>
                  <a:ea typeface="+mn-ea"/>
                  <a:cs typeface="+mn-cs"/>
                </a:rPr>
                <a:t>OUTILS ENTRETIENS PROFESSIONNELS</a:t>
              </a:r>
            </a:p>
          </p:txBody>
        </p:sp>
        <p:sp>
          <p:nvSpPr>
            <p:cNvPr id="62" name="ZoneTexte 61">
              <a:extLst>
                <a:ext uri="{FF2B5EF4-FFF2-40B4-BE49-F238E27FC236}">
                  <a16:creationId xmlns:a16="http://schemas.microsoft.com/office/drawing/2014/main" id="{B0F5782A-B2D2-4CDA-601A-BC38F7AF5807}"/>
                </a:ext>
              </a:extLst>
            </p:cNvPr>
            <p:cNvSpPr txBox="1"/>
            <p:nvPr/>
          </p:nvSpPr>
          <p:spPr>
            <a:xfrm>
              <a:off x="2755031" y="5606685"/>
              <a:ext cx="4101704"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a:ln>
                    <a:noFill/>
                  </a:ln>
                  <a:solidFill>
                    <a:srgbClr val="FFFFFF"/>
                  </a:solidFill>
                  <a:effectLst/>
                  <a:uLnTx/>
                  <a:uFillTx/>
                  <a:latin typeface="Arial" panose="020B0604020202020204"/>
                  <a:ea typeface="+mn-ea"/>
                  <a:cs typeface="+mn-cs"/>
                </a:rPr>
                <a:t>LES TRAMES POUR GÉRER LES ENTRETIENS ET LES NOTICES ASSOCIÉES </a:t>
              </a:r>
            </a:p>
          </p:txBody>
        </p:sp>
        <p:sp>
          <p:nvSpPr>
            <p:cNvPr id="36" name="Ellipse 35">
              <a:extLst>
                <a:ext uri="{FF2B5EF4-FFF2-40B4-BE49-F238E27FC236}">
                  <a16:creationId xmlns:a16="http://schemas.microsoft.com/office/drawing/2014/main" id="{E694AC77-B1D8-6363-0875-EBA809E65D84}"/>
                </a:ext>
              </a:extLst>
            </p:cNvPr>
            <p:cNvSpPr/>
            <p:nvPr/>
          </p:nvSpPr>
          <p:spPr>
            <a:xfrm>
              <a:off x="7599335" y="5242816"/>
              <a:ext cx="829776" cy="829776"/>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pic>
          <p:nvPicPr>
            <p:cNvPr id="39" name="Image 38">
              <a:extLst>
                <a:ext uri="{FF2B5EF4-FFF2-40B4-BE49-F238E27FC236}">
                  <a16:creationId xmlns:a16="http://schemas.microsoft.com/office/drawing/2014/main" id="{6B6D407B-0537-1E24-4FF9-9B00A630D178}"/>
                </a:ext>
              </a:extLst>
            </p:cNvPr>
            <p:cNvPicPr>
              <a:picLocks noChangeAspect="1"/>
            </p:cNvPicPr>
            <p:nvPr/>
          </p:nvPicPr>
          <p:blipFill>
            <a:blip r:embed="rId9"/>
            <a:stretch>
              <a:fillRect/>
            </a:stretch>
          </p:blipFill>
          <p:spPr>
            <a:xfrm>
              <a:off x="7696668" y="5413307"/>
              <a:ext cx="673100" cy="482600"/>
            </a:xfrm>
            <a:prstGeom prst="rect">
              <a:avLst/>
            </a:prstGeom>
          </p:spPr>
        </p:pic>
      </p:grpSp>
    </p:spTree>
    <p:extLst>
      <p:ext uri="{BB962C8B-B14F-4D97-AF65-F5344CB8AC3E}">
        <p14:creationId xmlns:p14="http://schemas.microsoft.com/office/powerpoint/2010/main" val="11254346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68F3BF9C-678E-053E-90A9-26541AEAE69D}"/>
              </a:ext>
            </a:extLst>
          </p:cNvPr>
          <p:cNvPicPr>
            <a:picLocks noChangeAspect="1"/>
          </p:cNvPicPr>
          <p:nvPr/>
        </p:nvPicPr>
        <p:blipFill>
          <a:blip r:embed="rId2"/>
          <a:stretch>
            <a:fillRect/>
          </a:stretch>
        </p:blipFill>
        <p:spPr>
          <a:xfrm rot="16200000">
            <a:off x="934237" y="467081"/>
            <a:ext cx="214579" cy="66417"/>
          </a:xfrm>
          <a:prstGeom prst="rect">
            <a:avLst/>
          </a:prstGeom>
        </p:spPr>
      </p:pic>
      <p:sp>
        <p:nvSpPr>
          <p:cNvPr id="5" name="Espace réservé du texte 7">
            <a:extLst>
              <a:ext uri="{FF2B5EF4-FFF2-40B4-BE49-F238E27FC236}">
                <a16:creationId xmlns:a16="http://schemas.microsoft.com/office/drawing/2014/main" id="{2C23D447-56B4-17A9-6BC7-33AEB89A096E}"/>
              </a:ext>
            </a:extLst>
          </p:cNvPr>
          <p:cNvSpPr txBox="1">
            <a:spLocks/>
          </p:cNvSpPr>
          <p:nvPr/>
        </p:nvSpPr>
        <p:spPr>
          <a:xfrm>
            <a:off x="1106424" y="297981"/>
            <a:ext cx="3847398" cy="404619"/>
          </a:xfrm>
          <a:prstGeom prst="rect">
            <a:avLst/>
          </a:prstGeom>
        </p:spPr>
        <p:txBody>
          <a:bodyPr vert="horz" lIns="91440" tIns="45720" rIns="91440" bIns="45720" rtlCol="0">
            <a:noAutofit/>
          </a:bodyPr>
          <a:lstStyle>
            <a:lvl1pPr marL="0" indent="0" algn="l" defTabSz="914400" rtl="0" eaLnBrk="1" latinLnBrk="0" hangingPunct="1">
              <a:lnSpc>
                <a:spcPct val="100000"/>
              </a:lnSpc>
              <a:spcBef>
                <a:spcPts val="1000"/>
              </a:spcBef>
              <a:buFont typeface="Arial" panose="020B0604020202020204" pitchFamily="34" charset="0"/>
              <a:buNone/>
              <a:defRPr sz="2000" b="1" kern="1200">
                <a:solidFill>
                  <a:schemeClr val="tx1"/>
                </a:solidFill>
                <a:latin typeface="Arial" panose="020B0604020202020204" pitchFamily="34" charset="0"/>
                <a:ea typeface="+mn-ea"/>
                <a:cs typeface="Arial" panose="020B0604020202020204" pitchFamily="34" charset="0"/>
              </a:defRPr>
            </a:lvl1pPr>
            <a:lvl2pPr marL="360362" indent="-342900" algn="l" defTabSz="914400" rtl="0" eaLnBrk="1" latinLnBrk="0" hangingPunct="1">
              <a:lnSpc>
                <a:spcPct val="100000"/>
              </a:lnSpc>
              <a:spcBef>
                <a:spcPts val="500"/>
              </a:spcBef>
              <a:buClr>
                <a:srgbClr val="F18700"/>
              </a:buClr>
              <a:buFont typeface="Wingdings" pitchFamily="2" charset="2"/>
              <a:buChar char="§"/>
              <a:tabLst/>
              <a:defRPr sz="1600" b="1" kern="1200">
                <a:solidFill>
                  <a:schemeClr val="tx1"/>
                </a:solidFill>
                <a:latin typeface="Arial" panose="020B0604020202020204" pitchFamily="34" charset="0"/>
                <a:ea typeface="+mn-ea"/>
                <a:cs typeface="Arial" panose="020B0604020202020204" pitchFamily="34" charset="0"/>
              </a:defRPr>
            </a:lvl2pPr>
            <a:lvl3pPr marL="360363" indent="0" algn="l" defTabSz="914400" rtl="0" eaLnBrk="1" latinLnBrk="0" hangingPunct="1">
              <a:lnSpc>
                <a:spcPct val="100000"/>
              </a:lnSpc>
              <a:spcBef>
                <a:spcPts val="500"/>
              </a:spcBef>
              <a:buFont typeface="Arial" panose="020B0604020202020204" pitchFamily="34" charset="0"/>
              <a:buNone/>
              <a:tabLst/>
              <a:defRPr sz="1400" b="1" kern="1200">
                <a:solidFill>
                  <a:schemeClr val="tx1"/>
                </a:solidFill>
                <a:latin typeface="Arial" panose="020B0604020202020204" pitchFamily="34" charset="0"/>
                <a:ea typeface="+mn-ea"/>
                <a:cs typeface="Arial" panose="020B0604020202020204" pitchFamily="34" charset="0"/>
              </a:defRPr>
            </a:lvl3pPr>
            <a:lvl4pPr marL="360363" indent="0" algn="l" defTabSz="914400" rtl="0" eaLnBrk="1" latinLnBrk="0" hangingPunct="1">
              <a:lnSpc>
                <a:spcPct val="100000"/>
              </a:lnSpc>
              <a:spcBef>
                <a:spcPts val="500"/>
              </a:spcBef>
              <a:buFont typeface="Arial" panose="020B0604020202020204" pitchFamily="34" charset="0"/>
              <a:buNone/>
              <a:tabLst/>
              <a:defRPr sz="1400" kern="1200">
                <a:solidFill>
                  <a:schemeClr val="tx1"/>
                </a:solidFill>
                <a:latin typeface="Arial" panose="020B0604020202020204" pitchFamily="34" charset="0"/>
                <a:ea typeface="+mn-ea"/>
                <a:cs typeface="Arial" panose="020B0604020202020204" pitchFamily="34" charset="0"/>
              </a:defRPr>
            </a:lvl4pPr>
            <a:lvl5pPr marL="488950" indent="-128588" algn="l" defTabSz="914400" rtl="0" eaLnBrk="1" latinLnBrk="0" hangingPunct="1">
              <a:lnSpc>
                <a:spcPct val="100000"/>
              </a:lnSpc>
              <a:spcBef>
                <a:spcPts val="500"/>
              </a:spcBef>
              <a:buClr>
                <a:srgbClr val="F18700"/>
              </a:buClr>
              <a:buFont typeface="Arial" panose="020B0604020202020204" pitchFamily="34" charset="0"/>
              <a:buChar char="•"/>
              <a:tabLst/>
              <a:defRPr sz="1400" b="0" kern="1200">
                <a:solidFill>
                  <a:schemeClr val="tx1"/>
                </a:solidFill>
                <a:latin typeface="Arial" panose="020B0604020202020204" pitchFamily="34" charset="0"/>
                <a:ea typeface="+mn-ea"/>
                <a:cs typeface="Arial" panose="020B0604020202020204" pitchFamily="34" charset="0"/>
              </a:defRPr>
            </a:lvl5pPr>
            <a:lvl6pPr marL="182563" indent="-169863" algn="l" defTabSz="914400" rtl="0" eaLnBrk="1" latinLnBrk="0" hangingPunct="1">
              <a:lnSpc>
                <a:spcPct val="150000"/>
              </a:lnSpc>
              <a:spcBef>
                <a:spcPts val="500"/>
              </a:spcBef>
              <a:buFontTx/>
              <a:buChar char="-"/>
              <a:tabLst/>
              <a:defRPr sz="1200" kern="1200">
                <a:solidFill>
                  <a:schemeClr val="tx1"/>
                </a:solidFill>
                <a:latin typeface="Arial" panose="020B0604020202020204" pitchFamily="34" charset="0"/>
                <a:ea typeface="+mn-ea"/>
                <a:cs typeface="Arial" panose="020B0604020202020204" pitchFamily="34" charset="0"/>
              </a:defRPr>
            </a:lvl6pPr>
            <a:lvl7pPr marL="674688" indent="-174625" algn="l" defTabSz="914400" rtl="0" eaLnBrk="1" latinLnBrk="0" hangingPunct="1">
              <a:lnSpc>
                <a:spcPct val="100000"/>
              </a:lnSpc>
              <a:spcBef>
                <a:spcPts val="500"/>
              </a:spcBef>
              <a:buFont typeface="Police système Courant"/>
              <a:buChar char="&gt;"/>
              <a:tabLst/>
              <a:defRPr sz="1400" kern="1200">
                <a:solidFill>
                  <a:schemeClr val="tx1"/>
                </a:solidFill>
                <a:latin typeface="Arial" panose="020B0604020202020204" pitchFamily="34" charset="0"/>
                <a:ea typeface="+mn-ea"/>
                <a:cs typeface="Arial" panose="020B0604020202020204" pitchFamily="34" charset="0"/>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fr-FR" sz="20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BOÎTE À OUTILS</a:t>
            </a:r>
          </a:p>
        </p:txBody>
      </p:sp>
      <p:sp>
        <p:nvSpPr>
          <p:cNvPr id="54" name="Espace réservé de la date 2">
            <a:extLst>
              <a:ext uri="{FF2B5EF4-FFF2-40B4-BE49-F238E27FC236}">
                <a16:creationId xmlns:a16="http://schemas.microsoft.com/office/drawing/2014/main" id="{EA205713-18DF-2ABD-0CF6-BC1551BC8B9B}"/>
              </a:ext>
            </a:extLst>
          </p:cNvPr>
          <p:cNvSpPr>
            <a:spLocks noGrp="1"/>
          </p:cNvSpPr>
          <p:nvPr>
            <p:ph type="dt" sz="half" idx="20"/>
          </p:nvPr>
        </p:nvSpPr>
        <p:spPr>
          <a:xfrm>
            <a:off x="10216176" y="6442028"/>
            <a:ext cx="1347355" cy="142469"/>
          </a:xfrm>
        </p:spPr>
        <p:txBody>
          <a:bodyPr/>
          <a:lstStyle>
            <a:lvl1pPr algn="ctr">
              <a:defRPr sz="800" b="1">
                <a:solidFill>
                  <a:schemeClr val="bg1"/>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D65454CA-676C-E145-9576-6A8866DA88D3}" type="slidenum">
              <a:rPr kumimoji="0" lang="fr-FR" sz="800" b="1" i="0" u="none" strike="noStrike" kern="1200" cap="none" spc="0" normalizeH="0" baseline="0" noProof="0" smtClean="0">
                <a:ln>
                  <a:noFill/>
                </a:ln>
                <a:solidFill>
                  <a:srgbClr val="FFFFFF"/>
                </a:solidFill>
                <a:effectLst/>
                <a:uLnTx/>
                <a:uFillTx/>
                <a:latin typeface="Arial" panose="020B0604020202020204" pitchFamily="34" charset="0"/>
                <a:ea typeface="+mn-ea"/>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12</a:t>
            </a:fld>
            <a:endParaRPr kumimoji="0" lang="fr-FR" sz="8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pic>
        <p:nvPicPr>
          <p:cNvPr id="2" name="Image 1">
            <a:extLst>
              <a:ext uri="{FF2B5EF4-FFF2-40B4-BE49-F238E27FC236}">
                <a16:creationId xmlns:a16="http://schemas.microsoft.com/office/drawing/2014/main" id="{99AB3FB1-F45C-7EB9-12FE-1672C1F5F2C6}"/>
              </a:ext>
            </a:extLst>
          </p:cNvPr>
          <p:cNvPicPr>
            <a:picLocks noChangeAspect="1"/>
          </p:cNvPicPr>
          <p:nvPr/>
        </p:nvPicPr>
        <p:blipFill>
          <a:blip r:embed="rId3"/>
          <a:stretch>
            <a:fillRect/>
          </a:stretch>
        </p:blipFill>
        <p:spPr>
          <a:xfrm>
            <a:off x="11150611" y="-520008"/>
            <a:ext cx="279400" cy="279400"/>
          </a:xfrm>
          <a:prstGeom prst="rect">
            <a:avLst/>
          </a:prstGeom>
        </p:spPr>
      </p:pic>
      <p:pic>
        <p:nvPicPr>
          <p:cNvPr id="25" name="Image 24">
            <a:extLst>
              <a:ext uri="{FF2B5EF4-FFF2-40B4-BE49-F238E27FC236}">
                <a16:creationId xmlns:a16="http://schemas.microsoft.com/office/drawing/2014/main" id="{F5CA5658-749F-C520-2262-5C8F1B51D40F}"/>
              </a:ext>
            </a:extLst>
          </p:cNvPr>
          <p:cNvPicPr>
            <a:picLocks noChangeAspect="1"/>
          </p:cNvPicPr>
          <p:nvPr/>
        </p:nvPicPr>
        <p:blipFill>
          <a:blip r:embed="rId4"/>
          <a:stretch>
            <a:fillRect/>
          </a:stretch>
        </p:blipFill>
        <p:spPr>
          <a:xfrm>
            <a:off x="5337563" y="724108"/>
            <a:ext cx="6578600" cy="1181100"/>
          </a:xfrm>
          <a:prstGeom prst="rect">
            <a:avLst/>
          </a:prstGeom>
        </p:spPr>
      </p:pic>
      <p:sp>
        <p:nvSpPr>
          <p:cNvPr id="10" name="ZoneTexte 9">
            <a:extLst>
              <a:ext uri="{FF2B5EF4-FFF2-40B4-BE49-F238E27FC236}">
                <a16:creationId xmlns:a16="http://schemas.microsoft.com/office/drawing/2014/main" id="{6E7BADCF-FB7E-5795-4169-E8DEA689F02D}"/>
              </a:ext>
            </a:extLst>
          </p:cNvPr>
          <p:cNvSpPr txBox="1"/>
          <p:nvPr/>
        </p:nvSpPr>
        <p:spPr>
          <a:xfrm>
            <a:off x="5888676" y="929260"/>
            <a:ext cx="4490899" cy="353943"/>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700" b="1" i="0" u="none" strike="noStrike" kern="1200" cap="none" spc="0" normalizeH="0" baseline="0" noProof="0">
                <a:ln>
                  <a:noFill/>
                </a:ln>
                <a:solidFill>
                  <a:srgbClr val="FFFFFF"/>
                </a:solidFill>
                <a:effectLst/>
                <a:uLnTx/>
                <a:uFillTx/>
                <a:latin typeface="Arial" panose="020B0604020202020204"/>
                <a:ea typeface="+mn-ea"/>
                <a:cs typeface="+mn-cs"/>
              </a:rPr>
              <a:t>COMMUNICATION AUX ENTREPRISES</a:t>
            </a:r>
          </a:p>
        </p:txBody>
      </p:sp>
      <p:sp>
        <p:nvSpPr>
          <p:cNvPr id="11" name="ZoneTexte 10">
            <a:extLst>
              <a:ext uri="{FF2B5EF4-FFF2-40B4-BE49-F238E27FC236}">
                <a16:creationId xmlns:a16="http://schemas.microsoft.com/office/drawing/2014/main" id="{03532E91-7515-ADE8-387E-5487D1AEA4A0}"/>
              </a:ext>
            </a:extLst>
          </p:cNvPr>
          <p:cNvSpPr txBox="1"/>
          <p:nvPr/>
        </p:nvSpPr>
        <p:spPr>
          <a:xfrm>
            <a:off x="5888677" y="1207674"/>
            <a:ext cx="4101704"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a:ln>
                  <a:noFill/>
                </a:ln>
                <a:solidFill>
                  <a:srgbClr val="FFFFFF"/>
                </a:solidFill>
                <a:effectLst/>
                <a:uLnTx/>
                <a:uFillTx/>
                <a:latin typeface="Arial" panose="020B0604020202020204"/>
                <a:ea typeface="+mn-ea"/>
                <a:cs typeface="+mn-cs"/>
              </a:rPr>
              <a:t>TOUS LES OUTILS POUR COMPRENDRE L’ACCORD ET COMMUNIQUER DESSUS</a:t>
            </a:r>
          </a:p>
        </p:txBody>
      </p:sp>
      <p:grpSp>
        <p:nvGrpSpPr>
          <p:cNvPr id="267" name="Groupe 266">
            <a:extLst>
              <a:ext uri="{FF2B5EF4-FFF2-40B4-BE49-F238E27FC236}">
                <a16:creationId xmlns:a16="http://schemas.microsoft.com/office/drawing/2014/main" id="{CEF15859-A45C-CB58-6616-96DEAA70D546}"/>
              </a:ext>
            </a:extLst>
          </p:cNvPr>
          <p:cNvGrpSpPr/>
          <p:nvPr/>
        </p:nvGrpSpPr>
        <p:grpSpPr>
          <a:xfrm>
            <a:off x="10732981" y="899770"/>
            <a:ext cx="829776" cy="829776"/>
            <a:chOff x="10732981" y="899770"/>
            <a:chExt cx="829776" cy="829776"/>
          </a:xfrm>
        </p:grpSpPr>
        <p:sp>
          <p:nvSpPr>
            <p:cNvPr id="34" name="Ellipse 33">
              <a:extLst>
                <a:ext uri="{FF2B5EF4-FFF2-40B4-BE49-F238E27FC236}">
                  <a16:creationId xmlns:a16="http://schemas.microsoft.com/office/drawing/2014/main" id="{AF1EF538-6EBB-F365-819F-B10293A7E29F}"/>
                </a:ext>
              </a:extLst>
            </p:cNvPr>
            <p:cNvSpPr/>
            <p:nvPr/>
          </p:nvSpPr>
          <p:spPr>
            <a:xfrm>
              <a:off x="10732981" y="899770"/>
              <a:ext cx="829776" cy="829776"/>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pic>
          <p:nvPicPr>
            <p:cNvPr id="37" name="Image 36">
              <a:extLst>
                <a:ext uri="{FF2B5EF4-FFF2-40B4-BE49-F238E27FC236}">
                  <a16:creationId xmlns:a16="http://schemas.microsoft.com/office/drawing/2014/main" id="{48B9DBF3-CECE-289F-08E1-7C6139943122}"/>
                </a:ext>
              </a:extLst>
            </p:cNvPr>
            <p:cNvPicPr>
              <a:picLocks noChangeAspect="1"/>
            </p:cNvPicPr>
            <p:nvPr/>
          </p:nvPicPr>
          <p:blipFill>
            <a:blip r:embed="rId5"/>
            <a:stretch>
              <a:fillRect/>
            </a:stretch>
          </p:blipFill>
          <p:spPr>
            <a:xfrm>
              <a:off x="10811319" y="1028908"/>
              <a:ext cx="673100" cy="571500"/>
            </a:xfrm>
            <a:prstGeom prst="rect">
              <a:avLst/>
            </a:prstGeom>
          </p:spPr>
        </p:pic>
      </p:grpSp>
      <p:grpSp>
        <p:nvGrpSpPr>
          <p:cNvPr id="266" name="Groupe 265">
            <a:extLst>
              <a:ext uri="{FF2B5EF4-FFF2-40B4-BE49-F238E27FC236}">
                <a16:creationId xmlns:a16="http://schemas.microsoft.com/office/drawing/2014/main" id="{19DFECAB-77F1-F540-BB62-66814735E8FF}"/>
              </a:ext>
            </a:extLst>
          </p:cNvPr>
          <p:cNvGrpSpPr/>
          <p:nvPr/>
        </p:nvGrpSpPr>
        <p:grpSpPr>
          <a:xfrm>
            <a:off x="2132289" y="2672386"/>
            <a:ext cx="1933067" cy="3356302"/>
            <a:chOff x="120609" y="2672386"/>
            <a:chExt cx="1933067" cy="3356302"/>
          </a:xfrm>
        </p:grpSpPr>
        <p:sp>
          <p:nvSpPr>
            <p:cNvPr id="100" name="Google Shape;355;p22">
              <a:extLst>
                <a:ext uri="{FF2B5EF4-FFF2-40B4-BE49-F238E27FC236}">
                  <a16:creationId xmlns:a16="http://schemas.microsoft.com/office/drawing/2014/main" id="{89D01F20-494D-26A7-D889-54308EF63B1A}"/>
                </a:ext>
              </a:extLst>
            </p:cNvPr>
            <p:cNvSpPr txBox="1"/>
            <p:nvPr/>
          </p:nvSpPr>
          <p:spPr>
            <a:xfrm>
              <a:off x="120609" y="4234353"/>
              <a:ext cx="1933067" cy="639400"/>
            </a:xfrm>
            <a:prstGeom prst="rect">
              <a:avLst/>
            </a:prstGeom>
            <a:noFill/>
            <a:ln>
              <a:noFill/>
            </a:ln>
          </p:spPr>
          <p:txBody>
            <a:bodyPr spcFirstLastPara="1" wrap="square" lIns="121900" tIns="121900" rIns="121900" bIns="121900" anchor="t"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a:ln>
                    <a:noFill/>
                  </a:ln>
                  <a:solidFill>
                    <a:srgbClr val="D25315"/>
                  </a:solidFill>
                  <a:effectLst/>
                  <a:uLnTx/>
                  <a:uFillTx/>
                  <a:latin typeface="Arial" panose="020B0604020202020204" pitchFamily="34" charset="0"/>
                  <a:ea typeface="Fira Sans Extra Condensed"/>
                  <a:cs typeface="Arial" panose="020B0604020202020204" pitchFamily="34" charset="0"/>
                  <a:sym typeface="Fira Sans Extra Condensed"/>
                </a:rPr>
                <a:t>PRÉSENTATION DE L’ACCORD</a:t>
              </a:r>
            </a:p>
          </p:txBody>
        </p:sp>
        <p:sp>
          <p:nvSpPr>
            <p:cNvPr id="101" name="Google Shape;356;p22">
              <a:extLst>
                <a:ext uri="{FF2B5EF4-FFF2-40B4-BE49-F238E27FC236}">
                  <a16:creationId xmlns:a16="http://schemas.microsoft.com/office/drawing/2014/main" id="{6FF31A24-D327-57BE-5B92-61D283E4EEB4}"/>
                </a:ext>
              </a:extLst>
            </p:cNvPr>
            <p:cNvSpPr txBox="1"/>
            <p:nvPr/>
          </p:nvSpPr>
          <p:spPr>
            <a:xfrm>
              <a:off x="159241" y="5147727"/>
              <a:ext cx="1830988" cy="880961"/>
            </a:xfrm>
            <a:prstGeom prst="rect">
              <a:avLst/>
            </a:prstGeom>
            <a:noFill/>
            <a:ln>
              <a:noFill/>
            </a:ln>
          </p:spPr>
          <p:txBody>
            <a:bodyPr spcFirstLastPara="1" wrap="square" lIns="121900" tIns="121900" rIns="121900" bIns="121900" anchor="t"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300" b="0" i="0" u="none" strike="noStrike" kern="1200" cap="none" spc="0" normalizeH="0" baseline="0" noProof="0">
                  <a:ln>
                    <a:noFill/>
                  </a:ln>
                  <a:solidFill>
                    <a:srgbClr val="000000"/>
                  </a:solidFill>
                  <a:effectLst/>
                  <a:uLnTx/>
                  <a:uFillTx/>
                  <a:latin typeface="Arial" panose="020B0604020202020204" pitchFamily="34" charset="0"/>
                  <a:ea typeface="Roboto"/>
                  <a:cs typeface="Arial" panose="020B0604020202020204" pitchFamily="34" charset="0"/>
                  <a:sym typeface="Roboto"/>
                </a:rPr>
                <a:t>Présentation détaillée en format PowerPoint</a:t>
              </a:r>
            </a:p>
          </p:txBody>
        </p:sp>
        <p:sp>
          <p:nvSpPr>
            <p:cNvPr id="152" name="Ellipse 151">
              <a:extLst>
                <a:ext uri="{FF2B5EF4-FFF2-40B4-BE49-F238E27FC236}">
                  <a16:creationId xmlns:a16="http://schemas.microsoft.com/office/drawing/2014/main" id="{F3FC4939-41DB-6904-AF93-8969D912532A}"/>
                </a:ext>
              </a:extLst>
            </p:cNvPr>
            <p:cNvSpPr/>
            <p:nvPr/>
          </p:nvSpPr>
          <p:spPr>
            <a:xfrm>
              <a:off x="601685" y="2672386"/>
              <a:ext cx="988697" cy="988697"/>
            </a:xfrm>
            <a:prstGeom prst="ellipse">
              <a:avLst/>
            </a:prstGeom>
            <a:solidFill>
              <a:schemeClr val="bg1"/>
            </a:solidFill>
            <a:ln w="180975">
              <a:solidFill>
                <a:srgbClr val="D2531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cxnSp>
          <p:nvCxnSpPr>
            <p:cNvPr id="99" name="Google Shape;354;p22">
              <a:extLst>
                <a:ext uri="{FF2B5EF4-FFF2-40B4-BE49-F238E27FC236}">
                  <a16:creationId xmlns:a16="http://schemas.microsoft.com/office/drawing/2014/main" id="{11DE8854-9373-80FB-4977-6D17C26683CD}"/>
                </a:ext>
              </a:extLst>
            </p:cNvPr>
            <p:cNvCxnSpPr>
              <a:cxnSpLocks/>
            </p:cNvCxnSpPr>
            <p:nvPr/>
          </p:nvCxnSpPr>
          <p:spPr>
            <a:xfrm flipV="1">
              <a:off x="1087143" y="3886137"/>
              <a:ext cx="0" cy="330246"/>
            </a:xfrm>
            <a:prstGeom prst="straightConnector1">
              <a:avLst/>
            </a:prstGeom>
            <a:noFill/>
            <a:ln w="19050" cap="flat" cmpd="sng">
              <a:solidFill>
                <a:schemeClr val="tx1"/>
              </a:solidFill>
              <a:prstDash val="solid"/>
              <a:round/>
              <a:headEnd type="oval" w="med" len="med"/>
              <a:tailEnd type="none" w="med" len="med"/>
            </a:ln>
          </p:spPr>
        </p:cxnSp>
        <p:grpSp>
          <p:nvGrpSpPr>
            <p:cNvPr id="235" name="Google Shape;9236;p57">
              <a:extLst>
                <a:ext uri="{FF2B5EF4-FFF2-40B4-BE49-F238E27FC236}">
                  <a16:creationId xmlns:a16="http://schemas.microsoft.com/office/drawing/2014/main" id="{7F7149BE-FF15-9C80-9AB0-85B2BC932648}"/>
                </a:ext>
              </a:extLst>
            </p:cNvPr>
            <p:cNvGrpSpPr/>
            <p:nvPr/>
          </p:nvGrpSpPr>
          <p:grpSpPr>
            <a:xfrm>
              <a:off x="814913" y="2893391"/>
              <a:ext cx="510967" cy="509091"/>
              <a:chOff x="4126815" y="2760704"/>
              <a:chExt cx="380393" cy="363118"/>
            </a:xfrm>
            <a:solidFill>
              <a:schemeClr val="tx1"/>
            </a:solidFill>
          </p:grpSpPr>
          <p:sp>
            <p:nvSpPr>
              <p:cNvPr id="236" name="Google Shape;9237;p57">
                <a:extLst>
                  <a:ext uri="{FF2B5EF4-FFF2-40B4-BE49-F238E27FC236}">
                    <a16:creationId xmlns:a16="http://schemas.microsoft.com/office/drawing/2014/main" id="{9EF40122-FDF7-F034-0B95-180E70CD5C1F}"/>
                  </a:ext>
                </a:extLst>
              </p:cNvPr>
              <p:cNvSpPr/>
              <p:nvPr/>
            </p:nvSpPr>
            <p:spPr>
              <a:xfrm>
                <a:off x="4219825" y="2822435"/>
                <a:ext cx="103267" cy="29056"/>
              </a:xfrm>
              <a:custGeom>
                <a:avLst/>
                <a:gdLst/>
                <a:ahLst/>
                <a:cxnLst/>
                <a:rect l="l" t="t" r="r" b="b"/>
                <a:pathLst>
                  <a:path w="3252" h="915" extrusionOk="0">
                    <a:moveTo>
                      <a:pt x="1620" y="0"/>
                    </a:moveTo>
                    <a:cubicBezTo>
                      <a:pt x="1025" y="0"/>
                      <a:pt x="477" y="215"/>
                      <a:pt x="60" y="631"/>
                    </a:cubicBezTo>
                    <a:cubicBezTo>
                      <a:pt x="1" y="691"/>
                      <a:pt x="1" y="810"/>
                      <a:pt x="60" y="869"/>
                    </a:cubicBezTo>
                    <a:cubicBezTo>
                      <a:pt x="90" y="899"/>
                      <a:pt x="132" y="914"/>
                      <a:pt x="175" y="914"/>
                    </a:cubicBezTo>
                    <a:cubicBezTo>
                      <a:pt x="218" y="914"/>
                      <a:pt x="263" y="899"/>
                      <a:pt x="298" y="869"/>
                    </a:cubicBezTo>
                    <a:cubicBezTo>
                      <a:pt x="656" y="512"/>
                      <a:pt x="1120" y="322"/>
                      <a:pt x="1620" y="322"/>
                    </a:cubicBezTo>
                    <a:cubicBezTo>
                      <a:pt x="2132" y="322"/>
                      <a:pt x="2596" y="512"/>
                      <a:pt x="2953" y="869"/>
                    </a:cubicBezTo>
                    <a:cubicBezTo>
                      <a:pt x="2983" y="899"/>
                      <a:pt x="3028" y="914"/>
                      <a:pt x="3073" y="914"/>
                    </a:cubicBezTo>
                    <a:cubicBezTo>
                      <a:pt x="3117" y="914"/>
                      <a:pt x="3162" y="899"/>
                      <a:pt x="3192" y="869"/>
                    </a:cubicBezTo>
                    <a:cubicBezTo>
                      <a:pt x="3251" y="810"/>
                      <a:pt x="3251" y="691"/>
                      <a:pt x="3192" y="631"/>
                    </a:cubicBezTo>
                    <a:cubicBezTo>
                      <a:pt x="2775" y="215"/>
                      <a:pt x="2215" y="0"/>
                      <a:pt x="1620" y="0"/>
                    </a:cubicBezTo>
                    <a:close/>
                  </a:path>
                </a:pathLst>
              </a:custGeom>
              <a:grp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237" name="Google Shape;9238;p57">
                <a:extLst>
                  <a:ext uri="{FF2B5EF4-FFF2-40B4-BE49-F238E27FC236}">
                    <a16:creationId xmlns:a16="http://schemas.microsoft.com/office/drawing/2014/main" id="{92C28915-0680-7F47-9E9D-8324DF84C1AB}"/>
                  </a:ext>
                </a:extLst>
              </p:cNvPr>
              <p:cNvSpPr/>
              <p:nvPr/>
            </p:nvSpPr>
            <p:spPr>
              <a:xfrm>
                <a:off x="4126815" y="2760704"/>
                <a:ext cx="380393" cy="363118"/>
              </a:xfrm>
              <a:custGeom>
                <a:avLst/>
                <a:gdLst/>
                <a:ahLst/>
                <a:cxnLst/>
                <a:rect l="l" t="t" r="r" b="b"/>
                <a:pathLst>
                  <a:path w="11979" h="11435" extrusionOk="0">
                    <a:moveTo>
                      <a:pt x="7621" y="6921"/>
                    </a:moveTo>
                    <a:lnTo>
                      <a:pt x="8061" y="7373"/>
                    </a:lnTo>
                    <a:lnTo>
                      <a:pt x="7787" y="7659"/>
                    </a:lnTo>
                    <a:lnTo>
                      <a:pt x="7335" y="7207"/>
                    </a:lnTo>
                    <a:cubicBezTo>
                      <a:pt x="7442" y="7123"/>
                      <a:pt x="7526" y="7016"/>
                      <a:pt x="7621" y="6921"/>
                    </a:cubicBezTo>
                    <a:close/>
                    <a:moveTo>
                      <a:pt x="4552" y="328"/>
                    </a:moveTo>
                    <a:cubicBezTo>
                      <a:pt x="5525" y="328"/>
                      <a:pt x="6496" y="700"/>
                      <a:pt x="7228" y="1444"/>
                    </a:cubicBezTo>
                    <a:cubicBezTo>
                      <a:pt x="8645" y="2861"/>
                      <a:pt x="8704" y="5076"/>
                      <a:pt x="7466" y="6564"/>
                    </a:cubicBezTo>
                    <a:cubicBezTo>
                      <a:pt x="7311" y="6766"/>
                      <a:pt x="7156" y="6909"/>
                      <a:pt x="6978" y="7064"/>
                    </a:cubicBezTo>
                    <a:cubicBezTo>
                      <a:pt x="6279" y="7651"/>
                      <a:pt x="5417" y="7944"/>
                      <a:pt x="4554" y="7944"/>
                    </a:cubicBezTo>
                    <a:cubicBezTo>
                      <a:pt x="3579" y="7944"/>
                      <a:pt x="2603" y="7571"/>
                      <a:pt x="1858" y="6826"/>
                    </a:cubicBezTo>
                    <a:cubicBezTo>
                      <a:pt x="370" y="5338"/>
                      <a:pt x="370" y="2921"/>
                      <a:pt x="1858" y="1444"/>
                    </a:cubicBezTo>
                    <a:cubicBezTo>
                      <a:pt x="2602" y="700"/>
                      <a:pt x="3579" y="328"/>
                      <a:pt x="4552" y="328"/>
                    </a:cubicBezTo>
                    <a:close/>
                    <a:moveTo>
                      <a:pt x="8518" y="7440"/>
                    </a:moveTo>
                    <a:cubicBezTo>
                      <a:pt x="8550" y="7440"/>
                      <a:pt x="8580" y="7453"/>
                      <a:pt x="8597" y="7481"/>
                    </a:cubicBezTo>
                    <a:lnTo>
                      <a:pt x="9061" y="7897"/>
                    </a:lnTo>
                    <a:lnTo>
                      <a:pt x="8276" y="8683"/>
                    </a:lnTo>
                    <a:lnTo>
                      <a:pt x="7883" y="8195"/>
                    </a:lnTo>
                    <a:cubicBezTo>
                      <a:pt x="7847" y="8135"/>
                      <a:pt x="7847" y="8052"/>
                      <a:pt x="7883" y="8016"/>
                    </a:cubicBezTo>
                    <a:lnTo>
                      <a:pt x="8418" y="7481"/>
                    </a:lnTo>
                    <a:cubicBezTo>
                      <a:pt x="8444" y="7456"/>
                      <a:pt x="8482" y="7440"/>
                      <a:pt x="8518" y="7440"/>
                    </a:cubicBezTo>
                    <a:close/>
                    <a:moveTo>
                      <a:pt x="9335" y="8100"/>
                    </a:moveTo>
                    <a:lnTo>
                      <a:pt x="11252" y="9779"/>
                    </a:lnTo>
                    <a:cubicBezTo>
                      <a:pt x="11574" y="10064"/>
                      <a:pt x="11597" y="10576"/>
                      <a:pt x="11276" y="10886"/>
                    </a:cubicBezTo>
                    <a:cubicBezTo>
                      <a:pt x="11128" y="11033"/>
                      <a:pt x="10940" y="11105"/>
                      <a:pt x="10752" y="11105"/>
                    </a:cubicBezTo>
                    <a:cubicBezTo>
                      <a:pt x="10544" y="11105"/>
                      <a:pt x="10336" y="11018"/>
                      <a:pt x="10181" y="10850"/>
                    </a:cubicBezTo>
                    <a:lnTo>
                      <a:pt x="8514" y="8921"/>
                    </a:lnTo>
                    <a:lnTo>
                      <a:pt x="9335" y="8100"/>
                    </a:lnTo>
                    <a:close/>
                    <a:moveTo>
                      <a:pt x="4543" y="1"/>
                    </a:moveTo>
                    <a:cubicBezTo>
                      <a:pt x="3483" y="1"/>
                      <a:pt x="2424" y="402"/>
                      <a:pt x="1620" y="1206"/>
                    </a:cubicBezTo>
                    <a:cubicBezTo>
                      <a:pt x="1" y="2837"/>
                      <a:pt x="1" y="5457"/>
                      <a:pt x="1620" y="7064"/>
                    </a:cubicBezTo>
                    <a:cubicBezTo>
                      <a:pt x="2431" y="7875"/>
                      <a:pt x="3489" y="8272"/>
                      <a:pt x="4543" y="8272"/>
                    </a:cubicBezTo>
                    <a:cubicBezTo>
                      <a:pt x="5440" y="8272"/>
                      <a:pt x="6334" y="7985"/>
                      <a:pt x="7073" y="7421"/>
                    </a:cubicBezTo>
                    <a:lnTo>
                      <a:pt x="7561" y="7909"/>
                    </a:lnTo>
                    <a:cubicBezTo>
                      <a:pt x="7490" y="8076"/>
                      <a:pt x="7502" y="8278"/>
                      <a:pt x="7633" y="8409"/>
                    </a:cubicBezTo>
                    <a:lnTo>
                      <a:pt x="9954" y="11064"/>
                    </a:lnTo>
                    <a:cubicBezTo>
                      <a:pt x="10171" y="11312"/>
                      <a:pt x="10471" y="11434"/>
                      <a:pt x="10771" y="11434"/>
                    </a:cubicBezTo>
                    <a:cubicBezTo>
                      <a:pt x="11049" y="11434"/>
                      <a:pt x="11326" y="11330"/>
                      <a:pt x="11538" y="11124"/>
                    </a:cubicBezTo>
                    <a:cubicBezTo>
                      <a:pt x="11978" y="10671"/>
                      <a:pt x="11955" y="9945"/>
                      <a:pt x="11478" y="9540"/>
                    </a:cubicBezTo>
                    <a:lnTo>
                      <a:pt x="8823" y="7219"/>
                    </a:lnTo>
                    <a:cubicBezTo>
                      <a:pt x="8737" y="7139"/>
                      <a:pt x="8629" y="7104"/>
                      <a:pt x="8522" y="7104"/>
                    </a:cubicBezTo>
                    <a:cubicBezTo>
                      <a:pt x="8453" y="7104"/>
                      <a:pt x="8384" y="7119"/>
                      <a:pt x="8323" y="7147"/>
                    </a:cubicBezTo>
                    <a:lnTo>
                      <a:pt x="7823" y="6659"/>
                    </a:lnTo>
                    <a:cubicBezTo>
                      <a:pt x="9073" y="5052"/>
                      <a:pt x="8978" y="2694"/>
                      <a:pt x="7466" y="1206"/>
                    </a:cubicBezTo>
                    <a:cubicBezTo>
                      <a:pt x="6662" y="402"/>
                      <a:pt x="5603" y="1"/>
                      <a:pt x="4543" y="1"/>
                    </a:cubicBezTo>
                    <a:close/>
                  </a:path>
                </a:pathLst>
              </a:custGeom>
              <a:grp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238" name="Google Shape;9239;p57">
                <a:extLst>
                  <a:ext uri="{FF2B5EF4-FFF2-40B4-BE49-F238E27FC236}">
                    <a16:creationId xmlns:a16="http://schemas.microsoft.com/office/drawing/2014/main" id="{36EB5A5C-1B0E-F6BD-D55A-9F7D4A32D8F1}"/>
                  </a:ext>
                </a:extLst>
              </p:cNvPr>
              <p:cNvSpPr/>
              <p:nvPr/>
            </p:nvSpPr>
            <p:spPr>
              <a:xfrm>
                <a:off x="4278826" y="2791379"/>
                <a:ext cx="103998" cy="201962"/>
              </a:xfrm>
              <a:custGeom>
                <a:avLst/>
                <a:gdLst/>
                <a:ahLst/>
                <a:cxnLst/>
                <a:rect l="l" t="t" r="r" b="b"/>
                <a:pathLst>
                  <a:path w="3275" h="6360" extrusionOk="0">
                    <a:moveTo>
                      <a:pt x="191" y="0"/>
                    </a:moveTo>
                    <a:cubicBezTo>
                      <a:pt x="106" y="0"/>
                      <a:pt x="35" y="59"/>
                      <a:pt x="24" y="157"/>
                    </a:cubicBezTo>
                    <a:cubicBezTo>
                      <a:pt x="0" y="264"/>
                      <a:pt x="60" y="335"/>
                      <a:pt x="167" y="347"/>
                    </a:cubicBezTo>
                    <a:cubicBezTo>
                      <a:pt x="798" y="442"/>
                      <a:pt x="1345" y="716"/>
                      <a:pt x="1786" y="1169"/>
                    </a:cubicBezTo>
                    <a:cubicBezTo>
                      <a:pt x="2905" y="2288"/>
                      <a:pt x="2905" y="4110"/>
                      <a:pt x="1786" y="5229"/>
                    </a:cubicBezTo>
                    <a:cubicBezTo>
                      <a:pt x="1345" y="5645"/>
                      <a:pt x="774" y="5931"/>
                      <a:pt x="167" y="6015"/>
                    </a:cubicBezTo>
                    <a:cubicBezTo>
                      <a:pt x="83" y="6038"/>
                      <a:pt x="24" y="6122"/>
                      <a:pt x="24" y="6217"/>
                    </a:cubicBezTo>
                    <a:cubicBezTo>
                      <a:pt x="36" y="6300"/>
                      <a:pt x="107" y="6360"/>
                      <a:pt x="179" y="6360"/>
                    </a:cubicBezTo>
                    <a:lnTo>
                      <a:pt x="214" y="6360"/>
                    </a:lnTo>
                    <a:cubicBezTo>
                      <a:pt x="917" y="6253"/>
                      <a:pt x="1536" y="5943"/>
                      <a:pt x="2024" y="5455"/>
                    </a:cubicBezTo>
                    <a:cubicBezTo>
                      <a:pt x="3274" y="4205"/>
                      <a:pt x="3274" y="2169"/>
                      <a:pt x="2024" y="919"/>
                    </a:cubicBezTo>
                    <a:cubicBezTo>
                      <a:pt x="1536" y="419"/>
                      <a:pt x="917" y="109"/>
                      <a:pt x="214" y="2"/>
                    </a:cubicBezTo>
                    <a:cubicBezTo>
                      <a:pt x="206" y="1"/>
                      <a:pt x="198" y="0"/>
                      <a:pt x="191" y="0"/>
                    </a:cubicBezTo>
                    <a:close/>
                  </a:path>
                </a:pathLst>
              </a:custGeom>
              <a:grp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239" name="Google Shape;9240;p57">
                <a:extLst>
                  <a:ext uri="{FF2B5EF4-FFF2-40B4-BE49-F238E27FC236}">
                    <a16:creationId xmlns:a16="http://schemas.microsoft.com/office/drawing/2014/main" id="{F424E175-1A58-B983-E42E-3636F1B02295}"/>
                  </a:ext>
                </a:extLst>
              </p:cNvPr>
              <p:cNvSpPr/>
              <p:nvPr/>
            </p:nvSpPr>
            <p:spPr>
              <a:xfrm>
                <a:off x="4159332" y="2791379"/>
                <a:ext cx="105903" cy="201962"/>
              </a:xfrm>
              <a:custGeom>
                <a:avLst/>
                <a:gdLst/>
                <a:ahLst/>
                <a:cxnLst/>
                <a:rect l="l" t="t" r="r" b="b"/>
                <a:pathLst>
                  <a:path w="3335" h="6360" extrusionOk="0">
                    <a:moveTo>
                      <a:pt x="3162" y="1"/>
                    </a:moveTo>
                    <a:cubicBezTo>
                      <a:pt x="3156" y="1"/>
                      <a:pt x="3150" y="1"/>
                      <a:pt x="3144" y="2"/>
                    </a:cubicBezTo>
                    <a:cubicBezTo>
                      <a:pt x="2430" y="61"/>
                      <a:pt x="1775" y="383"/>
                      <a:pt x="1251" y="895"/>
                    </a:cubicBezTo>
                    <a:cubicBezTo>
                      <a:pt x="1" y="2145"/>
                      <a:pt x="1" y="4193"/>
                      <a:pt x="1251" y="5443"/>
                    </a:cubicBezTo>
                    <a:cubicBezTo>
                      <a:pt x="1775" y="5955"/>
                      <a:pt x="2430" y="6277"/>
                      <a:pt x="3144" y="6360"/>
                    </a:cubicBezTo>
                    <a:lnTo>
                      <a:pt x="3156" y="6360"/>
                    </a:lnTo>
                    <a:cubicBezTo>
                      <a:pt x="3251" y="6360"/>
                      <a:pt x="3311" y="6300"/>
                      <a:pt x="3323" y="6217"/>
                    </a:cubicBezTo>
                    <a:cubicBezTo>
                      <a:pt x="3334" y="6122"/>
                      <a:pt x="3263" y="6038"/>
                      <a:pt x="3168" y="6038"/>
                    </a:cubicBezTo>
                    <a:cubicBezTo>
                      <a:pt x="2537" y="5955"/>
                      <a:pt x="1941" y="5681"/>
                      <a:pt x="1477" y="5217"/>
                    </a:cubicBezTo>
                    <a:cubicBezTo>
                      <a:pt x="358" y="4098"/>
                      <a:pt x="358" y="2264"/>
                      <a:pt x="1477" y="1157"/>
                    </a:cubicBezTo>
                    <a:cubicBezTo>
                      <a:pt x="1941" y="692"/>
                      <a:pt x="2513" y="407"/>
                      <a:pt x="3168" y="335"/>
                    </a:cubicBezTo>
                    <a:cubicBezTo>
                      <a:pt x="3263" y="311"/>
                      <a:pt x="3334" y="240"/>
                      <a:pt x="3323" y="157"/>
                    </a:cubicBezTo>
                    <a:cubicBezTo>
                      <a:pt x="3312" y="68"/>
                      <a:pt x="3239" y="1"/>
                      <a:pt x="3162" y="1"/>
                    </a:cubicBezTo>
                    <a:close/>
                  </a:path>
                </a:pathLst>
              </a:custGeom>
              <a:grp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panose="020B0604020202020204"/>
                  <a:ea typeface="+mn-ea"/>
                  <a:cs typeface="+mn-cs"/>
                </a:endParaRPr>
              </a:p>
            </p:txBody>
          </p:sp>
        </p:grpSp>
      </p:grpSp>
      <p:grpSp>
        <p:nvGrpSpPr>
          <p:cNvPr id="264" name="Groupe 263">
            <a:extLst>
              <a:ext uri="{FF2B5EF4-FFF2-40B4-BE49-F238E27FC236}">
                <a16:creationId xmlns:a16="http://schemas.microsoft.com/office/drawing/2014/main" id="{8631C1D5-BEC3-84D3-ECC4-277B871552AD}"/>
              </a:ext>
            </a:extLst>
          </p:cNvPr>
          <p:cNvGrpSpPr/>
          <p:nvPr/>
        </p:nvGrpSpPr>
        <p:grpSpPr>
          <a:xfrm>
            <a:off x="6215231" y="2672386"/>
            <a:ext cx="1830988" cy="2838336"/>
            <a:chOff x="2178103" y="2672386"/>
            <a:chExt cx="1830988" cy="2838336"/>
          </a:xfrm>
        </p:grpSpPr>
        <p:sp>
          <p:nvSpPr>
            <p:cNvPr id="198" name="Ellipse 197">
              <a:extLst>
                <a:ext uri="{FF2B5EF4-FFF2-40B4-BE49-F238E27FC236}">
                  <a16:creationId xmlns:a16="http://schemas.microsoft.com/office/drawing/2014/main" id="{C20FB1F8-0A06-99D2-F664-30FB8A4EC95E}"/>
                </a:ext>
              </a:extLst>
            </p:cNvPr>
            <p:cNvSpPr/>
            <p:nvPr/>
          </p:nvSpPr>
          <p:spPr>
            <a:xfrm>
              <a:off x="2620547" y="2672386"/>
              <a:ext cx="988697" cy="988697"/>
            </a:xfrm>
            <a:prstGeom prst="ellipse">
              <a:avLst/>
            </a:prstGeom>
            <a:solidFill>
              <a:schemeClr val="bg1"/>
            </a:solidFill>
            <a:ln w="180975">
              <a:solidFill>
                <a:srgbClr val="37AFB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cxnSp>
          <p:nvCxnSpPr>
            <p:cNvPr id="199" name="Google Shape;354;p22">
              <a:extLst>
                <a:ext uri="{FF2B5EF4-FFF2-40B4-BE49-F238E27FC236}">
                  <a16:creationId xmlns:a16="http://schemas.microsoft.com/office/drawing/2014/main" id="{C4D45A99-F8D9-3FA2-E978-18D59189698C}"/>
                </a:ext>
              </a:extLst>
            </p:cNvPr>
            <p:cNvCxnSpPr>
              <a:cxnSpLocks/>
            </p:cNvCxnSpPr>
            <p:nvPr/>
          </p:nvCxnSpPr>
          <p:spPr>
            <a:xfrm flipV="1">
              <a:off x="3106005" y="3886137"/>
              <a:ext cx="0" cy="330246"/>
            </a:xfrm>
            <a:prstGeom prst="straightConnector1">
              <a:avLst/>
            </a:prstGeom>
            <a:noFill/>
            <a:ln w="19050" cap="flat" cmpd="sng">
              <a:solidFill>
                <a:schemeClr val="tx1"/>
              </a:solidFill>
              <a:prstDash val="solid"/>
              <a:round/>
              <a:headEnd type="oval" w="med" len="med"/>
              <a:tailEnd type="none" w="med" len="med"/>
            </a:ln>
          </p:spPr>
        </p:cxnSp>
        <p:sp>
          <p:nvSpPr>
            <p:cNvPr id="200" name="Google Shape;355;p22">
              <a:extLst>
                <a:ext uri="{FF2B5EF4-FFF2-40B4-BE49-F238E27FC236}">
                  <a16:creationId xmlns:a16="http://schemas.microsoft.com/office/drawing/2014/main" id="{24802459-2476-7E6D-B02B-5917DF157C61}"/>
                </a:ext>
              </a:extLst>
            </p:cNvPr>
            <p:cNvSpPr txBox="1"/>
            <p:nvPr/>
          </p:nvSpPr>
          <p:spPr>
            <a:xfrm>
              <a:off x="2212117" y="4234352"/>
              <a:ext cx="1762959" cy="1060011"/>
            </a:xfrm>
            <a:prstGeom prst="rect">
              <a:avLst/>
            </a:prstGeom>
            <a:noFill/>
            <a:ln>
              <a:noFill/>
            </a:ln>
          </p:spPr>
          <p:txBody>
            <a:bodyPr spcFirstLastPara="1" wrap="square" lIns="121900" tIns="121900" rIns="121900" bIns="121900" anchor="t"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a:ln>
                    <a:noFill/>
                  </a:ln>
                  <a:solidFill>
                    <a:srgbClr val="37AFBF"/>
                  </a:solidFill>
                  <a:effectLst/>
                  <a:uLnTx/>
                  <a:uFillTx/>
                  <a:latin typeface="Arial" panose="020B0604020202020204" pitchFamily="34" charset="0"/>
                  <a:ea typeface="Fira Sans Extra Condensed"/>
                  <a:cs typeface="Arial" panose="020B0604020202020204" pitchFamily="34" charset="0"/>
                  <a:sym typeface="Fira Sans Extra Condensed"/>
                </a:rPr>
                <a:t>ÉTAPES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a:ln>
                    <a:noFill/>
                  </a:ln>
                  <a:solidFill>
                    <a:srgbClr val="37AFBF"/>
                  </a:solidFill>
                  <a:effectLst/>
                  <a:uLnTx/>
                  <a:uFillTx/>
                  <a:latin typeface="Arial" panose="020B0604020202020204" pitchFamily="34" charset="0"/>
                  <a:ea typeface="Fira Sans Extra Condensed"/>
                  <a:cs typeface="Arial" panose="020B0604020202020204" pitchFamily="34" charset="0"/>
                  <a:sym typeface="Fira Sans Extra Condensed"/>
                </a:rPr>
                <a:t>DE MISE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a:ln>
                    <a:noFill/>
                  </a:ln>
                  <a:solidFill>
                    <a:srgbClr val="37AFBF"/>
                  </a:solidFill>
                  <a:effectLst/>
                  <a:uLnTx/>
                  <a:uFillTx/>
                  <a:latin typeface="Arial" panose="020B0604020202020204" pitchFamily="34" charset="0"/>
                  <a:ea typeface="Fira Sans Extra Condensed"/>
                  <a:cs typeface="Arial" panose="020B0604020202020204" pitchFamily="34" charset="0"/>
                  <a:sym typeface="Fira Sans Extra Condensed"/>
                </a:rPr>
                <a:t>EN ŒUVRE</a:t>
              </a:r>
            </a:p>
          </p:txBody>
        </p:sp>
        <p:sp>
          <p:nvSpPr>
            <p:cNvPr id="201" name="Google Shape;356;p22">
              <a:extLst>
                <a:ext uri="{FF2B5EF4-FFF2-40B4-BE49-F238E27FC236}">
                  <a16:creationId xmlns:a16="http://schemas.microsoft.com/office/drawing/2014/main" id="{573C32C3-1A78-653A-2146-0086B3B223EF}"/>
                </a:ext>
              </a:extLst>
            </p:cNvPr>
            <p:cNvSpPr txBox="1"/>
            <p:nvPr/>
          </p:nvSpPr>
          <p:spPr>
            <a:xfrm>
              <a:off x="2178103" y="5148044"/>
              <a:ext cx="1830988" cy="362678"/>
            </a:xfrm>
            <a:prstGeom prst="rect">
              <a:avLst/>
            </a:prstGeom>
            <a:noFill/>
            <a:ln>
              <a:noFill/>
            </a:ln>
          </p:spPr>
          <p:txBody>
            <a:bodyPr spcFirstLastPara="1" wrap="square" lIns="121900" tIns="121900" rIns="121900" bIns="121900" anchor="t"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300" b="0" i="0" u="none" strike="noStrike" kern="1200" cap="none" spc="0" normalizeH="0" baseline="0" noProof="0">
                  <a:ln>
                    <a:noFill/>
                  </a:ln>
                  <a:solidFill>
                    <a:srgbClr val="000000"/>
                  </a:solidFill>
                  <a:effectLst/>
                  <a:uLnTx/>
                  <a:uFillTx/>
                  <a:latin typeface="Arial" panose="020B0604020202020204" pitchFamily="34" charset="0"/>
                  <a:ea typeface="Roboto"/>
                  <a:cs typeface="Arial" panose="020B0604020202020204" pitchFamily="34" charset="0"/>
                  <a:sym typeface="Roboto"/>
                </a:rPr>
                <a:t>Fiche pratique</a:t>
              </a:r>
            </a:p>
          </p:txBody>
        </p:sp>
        <p:grpSp>
          <p:nvGrpSpPr>
            <p:cNvPr id="240" name="Google Shape;9216;p57">
              <a:extLst>
                <a:ext uri="{FF2B5EF4-FFF2-40B4-BE49-F238E27FC236}">
                  <a16:creationId xmlns:a16="http://schemas.microsoft.com/office/drawing/2014/main" id="{D58C468E-12F5-818D-F827-70096204C5DE}"/>
                </a:ext>
              </a:extLst>
            </p:cNvPr>
            <p:cNvGrpSpPr/>
            <p:nvPr/>
          </p:nvGrpSpPr>
          <p:grpSpPr>
            <a:xfrm>
              <a:off x="2822532" y="2899820"/>
              <a:ext cx="534383" cy="531303"/>
              <a:chOff x="860940" y="2746477"/>
              <a:chExt cx="371883" cy="365691"/>
            </a:xfrm>
            <a:solidFill>
              <a:schemeClr val="tx1"/>
            </a:solidFill>
          </p:grpSpPr>
          <p:sp>
            <p:nvSpPr>
              <p:cNvPr id="241" name="Google Shape;9217;p57">
                <a:extLst>
                  <a:ext uri="{FF2B5EF4-FFF2-40B4-BE49-F238E27FC236}">
                    <a16:creationId xmlns:a16="http://schemas.microsoft.com/office/drawing/2014/main" id="{E6746BEF-3DA2-99B1-D9E5-ECA2962FD7D2}"/>
                  </a:ext>
                </a:extLst>
              </p:cNvPr>
              <p:cNvSpPr/>
              <p:nvPr/>
            </p:nvSpPr>
            <p:spPr>
              <a:xfrm>
                <a:off x="908191" y="3026302"/>
                <a:ext cx="30294" cy="28961"/>
              </a:xfrm>
              <a:custGeom>
                <a:avLst/>
                <a:gdLst/>
                <a:ahLst/>
                <a:cxnLst/>
                <a:rect l="l" t="t" r="r" b="b"/>
                <a:pathLst>
                  <a:path w="954" h="912" extrusionOk="0">
                    <a:moveTo>
                      <a:pt x="763" y="1"/>
                    </a:moveTo>
                    <a:cubicBezTo>
                      <a:pt x="718" y="1"/>
                      <a:pt x="674" y="16"/>
                      <a:pt x="644" y="45"/>
                    </a:cubicBezTo>
                    <a:lnTo>
                      <a:pt x="60" y="629"/>
                    </a:lnTo>
                    <a:cubicBezTo>
                      <a:pt x="1" y="688"/>
                      <a:pt x="1" y="807"/>
                      <a:pt x="60" y="867"/>
                    </a:cubicBezTo>
                    <a:cubicBezTo>
                      <a:pt x="90" y="897"/>
                      <a:pt x="135" y="911"/>
                      <a:pt x="179" y="911"/>
                    </a:cubicBezTo>
                    <a:cubicBezTo>
                      <a:pt x="224" y="911"/>
                      <a:pt x="269" y="897"/>
                      <a:pt x="299" y="867"/>
                    </a:cubicBezTo>
                    <a:lnTo>
                      <a:pt x="882" y="283"/>
                    </a:lnTo>
                    <a:cubicBezTo>
                      <a:pt x="953" y="224"/>
                      <a:pt x="953" y="105"/>
                      <a:pt x="882" y="45"/>
                    </a:cubicBezTo>
                    <a:cubicBezTo>
                      <a:pt x="852" y="16"/>
                      <a:pt x="807" y="1"/>
                      <a:pt x="763" y="1"/>
                    </a:cubicBezTo>
                    <a:close/>
                  </a:path>
                </a:pathLst>
              </a:custGeom>
              <a:grp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242" name="Google Shape;9218;p57">
                <a:extLst>
                  <a:ext uri="{FF2B5EF4-FFF2-40B4-BE49-F238E27FC236}">
                    <a16:creationId xmlns:a16="http://schemas.microsoft.com/office/drawing/2014/main" id="{1A851A3F-DB54-BD78-E1F1-793AC6D6925D}"/>
                  </a:ext>
                </a:extLst>
              </p:cNvPr>
              <p:cNvSpPr/>
              <p:nvPr/>
            </p:nvSpPr>
            <p:spPr>
              <a:xfrm>
                <a:off x="943757" y="3061836"/>
                <a:ext cx="30263" cy="28961"/>
              </a:xfrm>
              <a:custGeom>
                <a:avLst/>
                <a:gdLst/>
                <a:ahLst/>
                <a:cxnLst/>
                <a:rect l="l" t="t" r="r" b="b"/>
                <a:pathLst>
                  <a:path w="953" h="912" extrusionOk="0">
                    <a:moveTo>
                      <a:pt x="762" y="1"/>
                    </a:moveTo>
                    <a:cubicBezTo>
                      <a:pt x="717" y="1"/>
                      <a:pt x="673" y="16"/>
                      <a:pt x="643" y="46"/>
                    </a:cubicBezTo>
                    <a:lnTo>
                      <a:pt x="60" y="629"/>
                    </a:lnTo>
                    <a:cubicBezTo>
                      <a:pt x="0" y="688"/>
                      <a:pt x="0" y="807"/>
                      <a:pt x="60" y="867"/>
                    </a:cubicBezTo>
                    <a:cubicBezTo>
                      <a:pt x="89" y="897"/>
                      <a:pt x="134" y="912"/>
                      <a:pt x="179" y="912"/>
                    </a:cubicBezTo>
                    <a:cubicBezTo>
                      <a:pt x="223" y="912"/>
                      <a:pt x="268" y="897"/>
                      <a:pt x="298" y="867"/>
                    </a:cubicBezTo>
                    <a:lnTo>
                      <a:pt x="881" y="284"/>
                    </a:lnTo>
                    <a:cubicBezTo>
                      <a:pt x="953" y="224"/>
                      <a:pt x="953" y="105"/>
                      <a:pt x="881" y="46"/>
                    </a:cubicBezTo>
                    <a:cubicBezTo>
                      <a:pt x="851" y="16"/>
                      <a:pt x="807" y="1"/>
                      <a:pt x="762" y="1"/>
                    </a:cubicBezTo>
                    <a:close/>
                  </a:path>
                </a:pathLst>
              </a:custGeom>
              <a:grp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243" name="Google Shape;9219;p57">
                <a:extLst>
                  <a:ext uri="{FF2B5EF4-FFF2-40B4-BE49-F238E27FC236}">
                    <a16:creationId xmlns:a16="http://schemas.microsoft.com/office/drawing/2014/main" id="{940CD727-DF07-92EF-0E0A-BB617FA76177}"/>
                  </a:ext>
                </a:extLst>
              </p:cNvPr>
              <p:cNvSpPr/>
              <p:nvPr/>
            </p:nvSpPr>
            <p:spPr>
              <a:xfrm>
                <a:off x="926355" y="3044085"/>
                <a:ext cx="29881" cy="28579"/>
              </a:xfrm>
              <a:custGeom>
                <a:avLst/>
                <a:gdLst/>
                <a:ahLst/>
                <a:cxnLst/>
                <a:rect l="l" t="t" r="r" b="b"/>
                <a:pathLst>
                  <a:path w="941" h="900" extrusionOk="0">
                    <a:moveTo>
                      <a:pt x="762" y="0"/>
                    </a:moveTo>
                    <a:cubicBezTo>
                      <a:pt x="718" y="0"/>
                      <a:pt x="673" y="15"/>
                      <a:pt x="643" y="45"/>
                    </a:cubicBezTo>
                    <a:lnTo>
                      <a:pt x="60" y="616"/>
                    </a:lnTo>
                    <a:cubicBezTo>
                      <a:pt x="0" y="676"/>
                      <a:pt x="0" y="795"/>
                      <a:pt x="60" y="855"/>
                    </a:cubicBezTo>
                    <a:cubicBezTo>
                      <a:pt x="90" y="884"/>
                      <a:pt x="134" y="899"/>
                      <a:pt x="179" y="899"/>
                    </a:cubicBezTo>
                    <a:cubicBezTo>
                      <a:pt x="224" y="899"/>
                      <a:pt x="268" y="884"/>
                      <a:pt x="298" y="855"/>
                    </a:cubicBezTo>
                    <a:lnTo>
                      <a:pt x="881" y="283"/>
                    </a:lnTo>
                    <a:cubicBezTo>
                      <a:pt x="941" y="224"/>
                      <a:pt x="941" y="116"/>
                      <a:pt x="881" y="45"/>
                    </a:cubicBezTo>
                    <a:cubicBezTo>
                      <a:pt x="852" y="15"/>
                      <a:pt x="807" y="0"/>
                      <a:pt x="762" y="0"/>
                    </a:cubicBezTo>
                    <a:close/>
                  </a:path>
                </a:pathLst>
              </a:custGeom>
              <a:grp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244" name="Google Shape;9220;p57">
                <a:extLst>
                  <a:ext uri="{FF2B5EF4-FFF2-40B4-BE49-F238E27FC236}">
                    <a16:creationId xmlns:a16="http://schemas.microsoft.com/office/drawing/2014/main" id="{D1E2FD42-9F68-47A7-041D-01B93F8F7E4D}"/>
                  </a:ext>
                </a:extLst>
              </p:cNvPr>
              <p:cNvSpPr/>
              <p:nvPr/>
            </p:nvSpPr>
            <p:spPr>
              <a:xfrm>
                <a:off x="860940" y="2746477"/>
                <a:ext cx="371883" cy="365691"/>
              </a:xfrm>
              <a:custGeom>
                <a:avLst/>
                <a:gdLst/>
                <a:ahLst/>
                <a:cxnLst/>
                <a:rect l="l" t="t" r="r" b="b"/>
                <a:pathLst>
                  <a:path w="11711" h="11516" extrusionOk="0">
                    <a:moveTo>
                      <a:pt x="11312" y="344"/>
                    </a:moveTo>
                    <a:lnTo>
                      <a:pt x="10835" y="1987"/>
                    </a:lnTo>
                    <a:lnTo>
                      <a:pt x="9680" y="821"/>
                    </a:lnTo>
                    <a:lnTo>
                      <a:pt x="11312" y="344"/>
                    </a:lnTo>
                    <a:close/>
                    <a:moveTo>
                      <a:pt x="4882" y="3821"/>
                    </a:moveTo>
                    <a:lnTo>
                      <a:pt x="2822" y="5881"/>
                    </a:lnTo>
                    <a:lnTo>
                      <a:pt x="477" y="5690"/>
                    </a:lnTo>
                    <a:cubicBezTo>
                      <a:pt x="453" y="5690"/>
                      <a:pt x="429" y="5643"/>
                      <a:pt x="465" y="5631"/>
                    </a:cubicBezTo>
                    <a:cubicBezTo>
                      <a:pt x="1477" y="4619"/>
                      <a:pt x="2822" y="4000"/>
                      <a:pt x="4227" y="3881"/>
                    </a:cubicBezTo>
                    <a:lnTo>
                      <a:pt x="4882" y="3821"/>
                    </a:lnTo>
                    <a:close/>
                    <a:moveTo>
                      <a:pt x="2894" y="6297"/>
                    </a:moveTo>
                    <a:lnTo>
                      <a:pt x="3811" y="7226"/>
                    </a:lnTo>
                    <a:lnTo>
                      <a:pt x="3477" y="7571"/>
                    </a:lnTo>
                    <a:lnTo>
                      <a:pt x="2549" y="6643"/>
                    </a:lnTo>
                    <a:lnTo>
                      <a:pt x="2894" y="6297"/>
                    </a:lnTo>
                    <a:close/>
                    <a:moveTo>
                      <a:pt x="2727" y="7333"/>
                    </a:moveTo>
                    <a:lnTo>
                      <a:pt x="3203" y="7810"/>
                    </a:lnTo>
                    <a:lnTo>
                      <a:pt x="2799" y="8226"/>
                    </a:lnTo>
                    <a:cubicBezTo>
                      <a:pt x="2787" y="8238"/>
                      <a:pt x="2763" y="8262"/>
                      <a:pt x="2739" y="8298"/>
                    </a:cubicBezTo>
                    <a:lnTo>
                      <a:pt x="2310" y="7869"/>
                    </a:lnTo>
                    <a:cubicBezTo>
                      <a:pt x="2287" y="7833"/>
                      <a:pt x="2287" y="7774"/>
                      <a:pt x="2310" y="7750"/>
                    </a:cubicBezTo>
                    <a:lnTo>
                      <a:pt x="2727" y="7333"/>
                    </a:lnTo>
                    <a:close/>
                    <a:moveTo>
                      <a:pt x="9311" y="916"/>
                    </a:moveTo>
                    <a:lnTo>
                      <a:pt x="10740" y="2345"/>
                    </a:lnTo>
                    <a:lnTo>
                      <a:pt x="10299" y="3821"/>
                    </a:lnTo>
                    <a:lnTo>
                      <a:pt x="5597" y="8524"/>
                    </a:lnTo>
                    <a:lnTo>
                      <a:pt x="4680" y="7595"/>
                    </a:lnTo>
                    <a:lnTo>
                      <a:pt x="6823" y="5452"/>
                    </a:lnTo>
                    <a:cubicBezTo>
                      <a:pt x="6966" y="5309"/>
                      <a:pt x="7001" y="5035"/>
                      <a:pt x="6811" y="4833"/>
                    </a:cubicBezTo>
                    <a:cubicBezTo>
                      <a:pt x="6728" y="4750"/>
                      <a:pt x="6617" y="4708"/>
                      <a:pt x="6506" y="4708"/>
                    </a:cubicBezTo>
                    <a:cubicBezTo>
                      <a:pt x="6394" y="4708"/>
                      <a:pt x="6281" y="4750"/>
                      <a:pt x="6192" y="4833"/>
                    </a:cubicBezTo>
                    <a:lnTo>
                      <a:pt x="4049" y="6976"/>
                    </a:lnTo>
                    <a:lnTo>
                      <a:pt x="3132" y="6047"/>
                    </a:lnTo>
                    <a:lnTo>
                      <a:pt x="7835" y="1344"/>
                    </a:lnTo>
                    <a:lnTo>
                      <a:pt x="9311" y="916"/>
                    </a:lnTo>
                    <a:close/>
                    <a:moveTo>
                      <a:pt x="6495" y="5047"/>
                    </a:moveTo>
                    <a:cubicBezTo>
                      <a:pt x="6522" y="5047"/>
                      <a:pt x="6549" y="5059"/>
                      <a:pt x="6573" y="5083"/>
                    </a:cubicBezTo>
                    <a:cubicBezTo>
                      <a:pt x="6609" y="5131"/>
                      <a:pt x="6609" y="5178"/>
                      <a:pt x="6573" y="5226"/>
                    </a:cubicBezTo>
                    <a:lnTo>
                      <a:pt x="4311" y="7488"/>
                    </a:lnTo>
                    <a:lnTo>
                      <a:pt x="3203" y="8595"/>
                    </a:lnTo>
                    <a:cubicBezTo>
                      <a:pt x="3180" y="8619"/>
                      <a:pt x="3153" y="8631"/>
                      <a:pt x="3127" y="8631"/>
                    </a:cubicBezTo>
                    <a:cubicBezTo>
                      <a:pt x="3102" y="8631"/>
                      <a:pt x="3078" y="8619"/>
                      <a:pt x="3060" y="8595"/>
                    </a:cubicBezTo>
                    <a:cubicBezTo>
                      <a:pt x="3013" y="8548"/>
                      <a:pt x="3013" y="8488"/>
                      <a:pt x="3060" y="8441"/>
                    </a:cubicBezTo>
                    <a:lnTo>
                      <a:pt x="6418" y="5083"/>
                    </a:lnTo>
                    <a:cubicBezTo>
                      <a:pt x="6442" y="5059"/>
                      <a:pt x="6469" y="5047"/>
                      <a:pt x="6495" y="5047"/>
                    </a:cubicBezTo>
                    <a:close/>
                    <a:moveTo>
                      <a:pt x="4430" y="7857"/>
                    </a:moveTo>
                    <a:lnTo>
                      <a:pt x="5346" y="8786"/>
                    </a:lnTo>
                    <a:lnTo>
                      <a:pt x="5001" y="9119"/>
                    </a:lnTo>
                    <a:lnTo>
                      <a:pt x="4989" y="9119"/>
                    </a:lnTo>
                    <a:lnTo>
                      <a:pt x="4084" y="8202"/>
                    </a:lnTo>
                    <a:lnTo>
                      <a:pt x="4430" y="7857"/>
                    </a:lnTo>
                    <a:close/>
                    <a:moveTo>
                      <a:pt x="3846" y="8429"/>
                    </a:moveTo>
                    <a:lnTo>
                      <a:pt x="4323" y="8905"/>
                    </a:lnTo>
                    <a:lnTo>
                      <a:pt x="3906" y="9322"/>
                    </a:lnTo>
                    <a:cubicBezTo>
                      <a:pt x="3894" y="9334"/>
                      <a:pt x="3858" y="9357"/>
                      <a:pt x="3846" y="9357"/>
                    </a:cubicBezTo>
                    <a:cubicBezTo>
                      <a:pt x="3834" y="9357"/>
                      <a:pt x="3811" y="9357"/>
                      <a:pt x="3787" y="9322"/>
                    </a:cubicBezTo>
                    <a:lnTo>
                      <a:pt x="3358" y="8905"/>
                    </a:lnTo>
                    <a:cubicBezTo>
                      <a:pt x="3382" y="8893"/>
                      <a:pt x="3394" y="8881"/>
                      <a:pt x="3430" y="8845"/>
                    </a:cubicBezTo>
                    <a:lnTo>
                      <a:pt x="3846" y="8429"/>
                    </a:lnTo>
                    <a:close/>
                    <a:moveTo>
                      <a:pt x="11322" y="1"/>
                    </a:moveTo>
                    <a:cubicBezTo>
                      <a:pt x="11295" y="1"/>
                      <a:pt x="11267" y="4"/>
                      <a:pt x="11240" y="11"/>
                    </a:cubicBezTo>
                    <a:cubicBezTo>
                      <a:pt x="10514" y="213"/>
                      <a:pt x="8394" y="844"/>
                      <a:pt x="7704" y="1035"/>
                    </a:cubicBezTo>
                    <a:cubicBezTo>
                      <a:pt x="7668" y="1047"/>
                      <a:pt x="7656" y="1059"/>
                      <a:pt x="7621" y="1083"/>
                    </a:cubicBezTo>
                    <a:lnTo>
                      <a:pt x="5263" y="3440"/>
                    </a:lnTo>
                    <a:lnTo>
                      <a:pt x="4203" y="3535"/>
                    </a:lnTo>
                    <a:cubicBezTo>
                      <a:pt x="2703" y="3654"/>
                      <a:pt x="1286" y="4321"/>
                      <a:pt x="227" y="5381"/>
                    </a:cubicBezTo>
                    <a:cubicBezTo>
                      <a:pt x="1" y="5595"/>
                      <a:pt x="143" y="5988"/>
                      <a:pt x="465" y="6024"/>
                    </a:cubicBezTo>
                    <a:lnTo>
                      <a:pt x="2525" y="6190"/>
                    </a:lnTo>
                    <a:lnTo>
                      <a:pt x="2310" y="6405"/>
                    </a:lnTo>
                    <a:cubicBezTo>
                      <a:pt x="2179" y="6536"/>
                      <a:pt x="2179" y="6750"/>
                      <a:pt x="2310" y="6881"/>
                    </a:cubicBezTo>
                    <a:lnTo>
                      <a:pt x="2525" y="7083"/>
                    </a:lnTo>
                    <a:lnTo>
                      <a:pt x="2108" y="7500"/>
                    </a:lnTo>
                    <a:cubicBezTo>
                      <a:pt x="1941" y="7667"/>
                      <a:pt x="1941" y="7941"/>
                      <a:pt x="2108" y="8095"/>
                    </a:cubicBezTo>
                    <a:lnTo>
                      <a:pt x="3561" y="9560"/>
                    </a:lnTo>
                    <a:cubicBezTo>
                      <a:pt x="3644" y="9643"/>
                      <a:pt x="3751" y="9685"/>
                      <a:pt x="3858" y="9685"/>
                    </a:cubicBezTo>
                    <a:cubicBezTo>
                      <a:pt x="3965" y="9685"/>
                      <a:pt x="4073" y="9643"/>
                      <a:pt x="4156" y="9560"/>
                    </a:cubicBezTo>
                    <a:lnTo>
                      <a:pt x="4573" y="9143"/>
                    </a:lnTo>
                    <a:lnTo>
                      <a:pt x="4763" y="9334"/>
                    </a:lnTo>
                    <a:cubicBezTo>
                      <a:pt x="4835" y="9399"/>
                      <a:pt x="4924" y="9432"/>
                      <a:pt x="5015" y="9432"/>
                    </a:cubicBezTo>
                    <a:cubicBezTo>
                      <a:pt x="5105" y="9432"/>
                      <a:pt x="5198" y="9399"/>
                      <a:pt x="5275" y="9334"/>
                    </a:cubicBezTo>
                    <a:lnTo>
                      <a:pt x="5477" y="9131"/>
                    </a:lnTo>
                    <a:lnTo>
                      <a:pt x="5656" y="11179"/>
                    </a:lnTo>
                    <a:cubicBezTo>
                      <a:pt x="5680" y="11334"/>
                      <a:pt x="5763" y="11453"/>
                      <a:pt x="5894" y="11500"/>
                    </a:cubicBezTo>
                    <a:cubicBezTo>
                      <a:pt x="5935" y="11511"/>
                      <a:pt x="5975" y="11516"/>
                      <a:pt x="6015" y="11516"/>
                    </a:cubicBezTo>
                    <a:cubicBezTo>
                      <a:pt x="6115" y="11516"/>
                      <a:pt x="6210" y="11482"/>
                      <a:pt x="6287" y="11405"/>
                    </a:cubicBezTo>
                    <a:cubicBezTo>
                      <a:pt x="6942" y="10750"/>
                      <a:pt x="7430" y="9977"/>
                      <a:pt x="7763" y="9119"/>
                    </a:cubicBezTo>
                    <a:cubicBezTo>
                      <a:pt x="7787" y="9024"/>
                      <a:pt x="7740" y="8941"/>
                      <a:pt x="7656" y="8893"/>
                    </a:cubicBezTo>
                    <a:cubicBezTo>
                      <a:pt x="7635" y="8885"/>
                      <a:pt x="7614" y="8881"/>
                      <a:pt x="7594" y="8881"/>
                    </a:cubicBezTo>
                    <a:cubicBezTo>
                      <a:pt x="7525" y="8881"/>
                      <a:pt x="7467" y="8926"/>
                      <a:pt x="7430" y="9000"/>
                    </a:cubicBezTo>
                    <a:cubicBezTo>
                      <a:pt x="7132" y="9810"/>
                      <a:pt x="6656" y="10560"/>
                      <a:pt x="6037" y="11167"/>
                    </a:cubicBezTo>
                    <a:cubicBezTo>
                      <a:pt x="6027" y="11172"/>
                      <a:pt x="6015" y="11175"/>
                      <a:pt x="6005" y="11175"/>
                    </a:cubicBezTo>
                    <a:cubicBezTo>
                      <a:pt x="5990" y="11175"/>
                      <a:pt x="5978" y="11169"/>
                      <a:pt x="5978" y="11155"/>
                    </a:cubicBezTo>
                    <a:lnTo>
                      <a:pt x="5763" y="8822"/>
                    </a:lnTo>
                    <a:lnTo>
                      <a:pt x="7835" y="6750"/>
                    </a:lnTo>
                    <a:lnTo>
                      <a:pt x="7835" y="6750"/>
                    </a:lnTo>
                    <a:cubicBezTo>
                      <a:pt x="7763" y="7583"/>
                      <a:pt x="7740" y="7810"/>
                      <a:pt x="7656" y="8238"/>
                    </a:cubicBezTo>
                    <a:cubicBezTo>
                      <a:pt x="7644" y="8322"/>
                      <a:pt x="7680" y="8417"/>
                      <a:pt x="7787" y="8441"/>
                    </a:cubicBezTo>
                    <a:cubicBezTo>
                      <a:pt x="7803" y="8445"/>
                      <a:pt x="7819" y="8447"/>
                      <a:pt x="7834" y="8447"/>
                    </a:cubicBezTo>
                    <a:cubicBezTo>
                      <a:pt x="7909" y="8447"/>
                      <a:pt x="7972" y="8399"/>
                      <a:pt x="8002" y="8310"/>
                    </a:cubicBezTo>
                    <a:cubicBezTo>
                      <a:pt x="8121" y="7786"/>
                      <a:pt x="8121" y="7548"/>
                      <a:pt x="8216" y="6393"/>
                    </a:cubicBezTo>
                    <a:lnTo>
                      <a:pt x="10585" y="4023"/>
                    </a:lnTo>
                    <a:cubicBezTo>
                      <a:pt x="10597" y="4011"/>
                      <a:pt x="10621" y="3976"/>
                      <a:pt x="10633" y="3952"/>
                    </a:cubicBezTo>
                    <a:lnTo>
                      <a:pt x="11109" y="2345"/>
                    </a:lnTo>
                    <a:lnTo>
                      <a:pt x="11669" y="404"/>
                    </a:lnTo>
                    <a:cubicBezTo>
                      <a:pt x="11711" y="193"/>
                      <a:pt x="11529" y="1"/>
                      <a:pt x="11322" y="1"/>
                    </a:cubicBezTo>
                    <a:close/>
                  </a:path>
                </a:pathLst>
              </a:custGeom>
              <a:grp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245" name="Google Shape;9221;p57">
                <a:extLst>
                  <a:ext uri="{FF2B5EF4-FFF2-40B4-BE49-F238E27FC236}">
                    <a16:creationId xmlns:a16="http://schemas.microsoft.com/office/drawing/2014/main" id="{C5ABAE1B-ACAC-289C-F014-117377CBFC6F}"/>
                  </a:ext>
                </a:extLst>
              </p:cNvPr>
              <p:cNvSpPr/>
              <p:nvPr/>
            </p:nvSpPr>
            <p:spPr>
              <a:xfrm>
                <a:off x="1070396" y="2832057"/>
                <a:ext cx="90406" cy="69035"/>
              </a:xfrm>
              <a:custGeom>
                <a:avLst/>
                <a:gdLst/>
                <a:ahLst/>
                <a:cxnLst/>
                <a:rect l="l" t="t" r="r" b="b"/>
                <a:pathLst>
                  <a:path w="2847" h="2174" extrusionOk="0">
                    <a:moveTo>
                      <a:pt x="1730" y="0"/>
                    </a:moveTo>
                    <a:cubicBezTo>
                      <a:pt x="1668" y="0"/>
                      <a:pt x="1610" y="44"/>
                      <a:pt x="1584" y="114"/>
                    </a:cubicBezTo>
                    <a:cubicBezTo>
                      <a:pt x="1537" y="197"/>
                      <a:pt x="1584" y="293"/>
                      <a:pt x="1668" y="328"/>
                    </a:cubicBezTo>
                    <a:cubicBezTo>
                      <a:pt x="2179" y="554"/>
                      <a:pt x="2299" y="1221"/>
                      <a:pt x="1906" y="1614"/>
                    </a:cubicBezTo>
                    <a:cubicBezTo>
                      <a:pt x="1751" y="1769"/>
                      <a:pt x="1551" y="1846"/>
                      <a:pt x="1350" y="1846"/>
                    </a:cubicBezTo>
                    <a:cubicBezTo>
                      <a:pt x="1150" y="1846"/>
                      <a:pt x="947" y="1769"/>
                      <a:pt x="786" y="1614"/>
                    </a:cubicBezTo>
                    <a:cubicBezTo>
                      <a:pt x="405" y="1221"/>
                      <a:pt x="525" y="566"/>
                      <a:pt x="1025" y="328"/>
                    </a:cubicBezTo>
                    <a:cubicBezTo>
                      <a:pt x="1120" y="293"/>
                      <a:pt x="1144" y="197"/>
                      <a:pt x="1120" y="114"/>
                    </a:cubicBezTo>
                    <a:cubicBezTo>
                      <a:pt x="1083" y="41"/>
                      <a:pt x="1019" y="10"/>
                      <a:pt x="954" y="10"/>
                    </a:cubicBezTo>
                    <a:cubicBezTo>
                      <a:pt x="934" y="10"/>
                      <a:pt x="913" y="13"/>
                      <a:pt x="894" y="19"/>
                    </a:cubicBezTo>
                    <a:cubicBezTo>
                      <a:pt x="179" y="352"/>
                      <a:pt x="1" y="1281"/>
                      <a:pt x="572" y="1852"/>
                    </a:cubicBezTo>
                    <a:cubicBezTo>
                      <a:pt x="786" y="2078"/>
                      <a:pt x="1072" y="2174"/>
                      <a:pt x="1370" y="2174"/>
                    </a:cubicBezTo>
                    <a:cubicBezTo>
                      <a:pt x="2334" y="2162"/>
                      <a:pt x="2846" y="947"/>
                      <a:pt x="2132" y="245"/>
                    </a:cubicBezTo>
                    <a:cubicBezTo>
                      <a:pt x="2037" y="150"/>
                      <a:pt x="1918" y="66"/>
                      <a:pt x="1798" y="19"/>
                    </a:cubicBezTo>
                    <a:cubicBezTo>
                      <a:pt x="1776" y="6"/>
                      <a:pt x="1753" y="0"/>
                      <a:pt x="1730" y="0"/>
                    </a:cubicBezTo>
                    <a:close/>
                  </a:path>
                </a:pathLst>
              </a:custGeom>
              <a:grp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panose="020B0604020202020204"/>
                  <a:ea typeface="+mn-ea"/>
                  <a:cs typeface="+mn-cs"/>
                </a:endParaRPr>
              </a:p>
            </p:txBody>
          </p:sp>
        </p:grpSp>
      </p:grpSp>
      <p:grpSp>
        <p:nvGrpSpPr>
          <p:cNvPr id="263" name="Groupe 262">
            <a:extLst>
              <a:ext uri="{FF2B5EF4-FFF2-40B4-BE49-F238E27FC236}">
                <a16:creationId xmlns:a16="http://schemas.microsoft.com/office/drawing/2014/main" id="{471E4B0A-A63E-6376-B9CF-94CB73450EE7}"/>
              </a:ext>
            </a:extLst>
          </p:cNvPr>
          <p:cNvGrpSpPr/>
          <p:nvPr/>
        </p:nvGrpSpPr>
        <p:grpSpPr>
          <a:xfrm>
            <a:off x="8183053" y="2672386"/>
            <a:ext cx="1933067" cy="2838336"/>
            <a:chOff x="4145925" y="2672386"/>
            <a:chExt cx="1933067" cy="2838336"/>
          </a:xfrm>
        </p:grpSpPr>
        <p:sp>
          <p:nvSpPr>
            <p:cNvPr id="204" name="Ellipse 203">
              <a:extLst>
                <a:ext uri="{FF2B5EF4-FFF2-40B4-BE49-F238E27FC236}">
                  <a16:creationId xmlns:a16="http://schemas.microsoft.com/office/drawing/2014/main" id="{C9E7ACE8-CE71-B9C4-FA29-0A959251F886}"/>
                </a:ext>
              </a:extLst>
            </p:cNvPr>
            <p:cNvSpPr/>
            <p:nvPr/>
          </p:nvSpPr>
          <p:spPr>
            <a:xfrm>
              <a:off x="4639409" y="2672386"/>
              <a:ext cx="988697" cy="988697"/>
            </a:xfrm>
            <a:prstGeom prst="ellipse">
              <a:avLst/>
            </a:prstGeom>
            <a:solidFill>
              <a:schemeClr val="bg1"/>
            </a:solidFill>
            <a:ln w="180975">
              <a:solidFill>
                <a:srgbClr val="A1447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cxnSp>
          <p:nvCxnSpPr>
            <p:cNvPr id="205" name="Google Shape;354;p22">
              <a:extLst>
                <a:ext uri="{FF2B5EF4-FFF2-40B4-BE49-F238E27FC236}">
                  <a16:creationId xmlns:a16="http://schemas.microsoft.com/office/drawing/2014/main" id="{3455FF81-7F3D-098D-B0EB-BD2DAC6A7580}"/>
                </a:ext>
              </a:extLst>
            </p:cNvPr>
            <p:cNvCxnSpPr>
              <a:cxnSpLocks/>
            </p:cNvCxnSpPr>
            <p:nvPr/>
          </p:nvCxnSpPr>
          <p:spPr>
            <a:xfrm flipV="1">
              <a:off x="5124867" y="3886137"/>
              <a:ext cx="0" cy="330246"/>
            </a:xfrm>
            <a:prstGeom prst="straightConnector1">
              <a:avLst/>
            </a:prstGeom>
            <a:noFill/>
            <a:ln w="19050" cap="flat" cmpd="sng">
              <a:solidFill>
                <a:schemeClr val="tx1"/>
              </a:solidFill>
              <a:prstDash val="solid"/>
              <a:round/>
              <a:headEnd type="oval" w="med" len="med"/>
              <a:tailEnd type="none" w="med" len="med"/>
            </a:ln>
          </p:spPr>
        </p:cxnSp>
        <p:sp>
          <p:nvSpPr>
            <p:cNvPr id="206" name="Google Shape;355;p22">
              <a:extLst>
                <a:ext uri="{FF2B5EF4-FFF2-40B4-BE49-F238E27FC236}">
                  <a16:creationId xmlns:a16="http://schemas.microsoft.com/office/drawing/2014/main" id="{389EE092-5899-0CAD-9972-2D8937AFBBBF}"/>
                </a:ext>
              </a:extLst>
            </p:cNvPr>
            <p:cNvSpPr txBox="1"/>
            <p:nvPr/>
          </p:nvSpPr>
          <p:spPr>
            <a:xfrm>
              <a:off x="4145925" y="4234352"/>
              <a:ext cx="1933067" cy="1060011"/>
            </a:xfrm>
            <a:prstGeom prst="rect">
              <a:avLst/>
            </a:prstGeom>
            <a:noFill/>
            <a:ln>
              <a:noFill/>
            </a:ln>
          </p:spPr>
          <p:txBody>
            <a:bodyPr spcFirstLastPara="1" wrap="square" lIns="121900" tIns="121900" rIns="121900" bIns="121900" anchor="t"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a:ln>
                    <a:noFill/>
                  </a:ln>
                  <a:solidFill>
                    <a:srgbClr val="A1447C"/>
                  </a:solidFill>
                  <a:effectLst/>
                  <a:uLnTx/>
                  <a:uFillTx/>
                  <a:latin typeface="Arial" panose="020B0604020202020204" pitchFamily="34" charset="0"/>
                  <a:ea typeface="Fira Sans Extra Condensed"/>
                  <a:cs typeface="Arial" panose="020B0604020202020204" pitchFamily="34" charset="0"/>
                  <a:sym typeface="Fira Sans Extra Condensed"/>
                </a:rPr>
                <a:t>CO-FINANCEMENT MODE D’EMPLOI</a:t>
              </a:r>
            </a:p>
          </p:txBody>
        </p:sp>
        <p:grpSp>
          <p:nvGrpSpPr>
            <p:cNvPr id="246" name="Google Shape;9428;p57">
              <a:extLst>
                <a:ext uri="{FF2B5EF4-FFF2-40B4-BE49-F238E27FC236}">
                  <a16:creationId xmlns:a16="http://schemas.microsoft.com/office/drawing/2014/main" id="{99B55171-939B-8708-0C7D-10436515D331}"/>
                </a:ext>
              </a:extLst>
            </p:cNvPr>
            <p:cNvGrpSpPr/>
            <p:nvPr/>
          </p:nvGrpSpPr>
          <p:grpSpPr>
            <a:xfrm>
              <a:off x="4872141" y="2890676"/>
              <a:ext cx="546260" cy="524111"/>
              <a:chOff x="7390435" y="3680868"/>
              <a:chExt cx="372073" cy="355243"/>
            </a:xfrm>
            <a:solidFill>
              <a:schemeClr val="tx1"/>
            </a:solidFill>
          </p:grpSpPr>
          <p:sp>
            <p:nvSpPr>
              <p:cNvPr id="247" name="Google Shape;9429;p57">
                <a:extLst>
                  <a:ext uri="{FF2B5EF4-FFF2-40B4-BE49-F238E27FC236}">
                    <a16:creationId xmlns:a16="http://schemas.microsoft.com/office/drawing/2014/main" id="{37ABB609-9ABD-427E-16CF-30592E11ED44}"/>
                  </a:ext>
                </a:extLst>
              </p:cNvPr>
              <p:cNvSpPr/>
              <p:nvPr/>
            </p:nvSpPr>
            <p:spPr>
              <a:xfrm>
                <a:off x="7390435" y="3744950"/>
                <a:ext cx="294178" cy="291162"/>
              </a:xfrm>
              <a:custGeom>
                <a:avLst/>
                <a:gdLst/>
                <a:ahLst/>
                <a:cxnLst/>
                <a:rect l="l" t="t" r="r" b="b"/>
                <a:pathLst>
                  <a:path w="9264" h="9169" extrusionOk="0">
                    <a:moveTo>
                      <a:pt x="4668" y="0"/>
                    </a:moveTo>
                    <a:cubicBezTo>
                      <a:pt x="3441" y="0"/>
                      <a:pt x="2287" y="477"/>
                      <a:pt x="1417" y="1334"/>
                    </a:cubicBezTo>
                    <a:cubicBezTo>
                      <a:pt x="1358" y="1393"/>
                      <a:pt x="1358" y="1501"/>
                      <a:pt x="1417" y="1572"/>
                    </a:cubicBezTo>
                    <a:cubicBezTo>
                      <a:pt x="1447" y="1602"/>
                      <a:pt x="1489" y="1617"/>
                      <a:pt x="1532" y="1617"/>
                    </a:cubicBezTo>
                    <a:cubicBezTo>
                      <a:pt x="1575" y="1617"/>
                      <a:pt x="1620" y="1602"/>
                      <a:pt x="1655" y="1572"/>
                    </a:cubicBezTo>
                    <a:cubicBezTo>
                      <a:pt x="2465" y="774"/>
                      <a:pt x="3537" y="322"/>
                      <a:pt x="4668" y="322"/>
                    </a:cubicBezTo>
                    <a:cubicBezTo>
                      <a:pt x="5799" y="322"/>
                      <a:pt x="6870" y="774"/>
                      <a:pt x="7668" y="1572"/>
                    </a:cubicBezTo>
                    <a:cubicBezTo>
                      <a:pt x="8478" y="2382"/>
                      <a:pt x="8918" y="3453"/>
                      <a:pt x="8918" y="4584"/>
                    </a:cubicBezTo>
                    <a:cubicBezTo>
                      <a:pt x="8918" y="5715"/>
                      <a:pt x="8478" y="6787"/>
                      <a:pt x="7668" y="7585"/>
                    </a:cubicBezTo>
                    <a:cubicBezTo>
                      <a:pt x="6841" y="8412"/>
                      <a:pt x="5751" y="8826"/>
                      <a:pt x="4662" y="8826"/>
                    </a:cubicBezTo>
                    <a:cubicBezTo>
                      <a:pt x="3572" y="8826"/>
                      <a:pt x="2483" y="8412"/>
                      <a:pt x="1655" y="7585"/>
                    </a:cubicBezTo>
                    <a:cubicBezTo>
                      <a:pt x="953" y="6882"/>
                      <a:pt x="524" y="5965"/>
                      <a:pt x="441" y="4977"/>
                    </a:cubicBezTo>
                    <a:cubicBezTo>
                      <a:pt x="346" y="4013"/>
                      <a:pt x="596" y="3037"/>
                      <a:pt x="1132" y="2227"/>
                    </a:cubicBezTo>
                    <a:cubicBezTo>
                      <a:pt x="1179" y="2155"/>
                      <a:pt x="1167" y="2048"/>
                      <a:pt x="1096" y="1989"/>
                    </a:cubicBezTo>
                    <a:cubicBezTo>
                      <a:pt x="1066" y="1972"/>
                      <a:pt x="1035" y="1964"/>
                      <a:pt x="1005" y="1964"/>
                    </a:cubicBezTo>
                    <a:cubicBezTo>
                      <a:pt x="950" y="1964"/>
                      <a:pt x="896" y="1990"/>
                      <a:pt x="858" y="2036"/>
                    </a:cubicBezTo>
                    <a:cubicBezTo>
                      <a:pt x="274" y="2894"/>
                      <a:pt x="1" y="3953"/>
                      <a:pt x="108" y="5013"/>
                    </a:cubicBezTo>
                    <a:cubicBezTo>
                      <a:pt x="215" y="6073"/>
                      <a:pt x="679" y="7085"/>
                      <a:pt x="1429" y="7823"/>
                    </a:cubicBezTo>
                    <a:cubicBezTo>
                      <a:pt x="2322" y="8716"/>
                      <a:pt x="3501" y="9168"/>
                      <a:pt x="4680" y="9168"/>
                    </a:cubicBezTo>
                    <a:cubicBezTo>
                      <a:pt x="5858" y="9168"/>
                      <a:pt x="7025" y="8716"/>
                      <a:pt x="7918" y="7823"/>
                    </a:cubicBezTo>
                    <a:cubicBezTo>
                      <a:pt x="8787" y="6966"/>
                      <a:pt x="9264" y="5799"/>
                      <a:pt x="9264" y="4584"/>
                    </a:cubicBezTo>
                    <a:cubicBezTo>
                      <a:pt x="9264" y="3358"/>
                      <a:pt x="8787" y="2203"/>
                      <a:pt x="7906" y="1334"/>
                    </a:cubicBezTo>
                    <a:cubicBezTo>
                      <a:pt x="7049" y="477"/>
                      <a:pt x="5882" y="0"/>
                      <a:pt x="4668" y="0"/>
                    </a:cubicBezTo>
                    <a:close/>
                  </a:path>
                </a:pathLst>
              </a:custGeom>
              <a:grp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248" name="Google Shape;9430;p57">
                <a:extLst>
                  <a:ext uri="{FF2B5EF4-FFF2-40B4-BE49-F238E27FC236}">
                    <a16:creationId xmlns:a16="http://schemas.microsoft.com/office/drawing/2014/main" id="{EFFA2D68-1479-A277-4D8C-5ED91146CEFB}"/>
                  </a:ext>
                </a:extLst>
              </p:cNvPr>
              <p:cNvSpPr/>
              <p:nvPr/>
            </p:nvSpPr>
            <p:spPr>
              <a:xfrm>
                <a:off x="7408948" y="3772259"/>
                <a:ext cx="259407" cy="236257"/>
              </a:xfrm>
              <a:custGeom>
                <a:avLst/>
                <a:gdLst/>
                <a:ahLst/>
                <a:cxnLst/>
                <a:rect l="l" t="t" r="r" b="b"/>
                <a:pathLst>
                  <a:path w="8169" h="7440" extrusionOk="0">
                    <a:moveTo>
                      <a:pt x="4085" y="319"/>
                    </a:moveTo>
                    <a:cubicBezTo>
                      <a:pt x="4942" y="319"/>
                      <a:pt x="5823" y="653"/>
                      <a:pt x="6478" y="1319"/>
                    </a:cubicBezTo>
                    <a:cubicBezTo>
                      <a:pt x="7800" y="2653"/>
                      <a:pt x="7800" y="4796"/>
                      <a:pt x="6478" y="6117"/>
                    </a:cubicBezTo>
                    <a:cubicBezTo>
                      <a:pt x="5817" y="6778"/>
                      <a:pt x="4951" y="7109"/>
                      <a:pt x="4083" y="7109"/>
                    </a:cubicBezTo>
                    <a:cubicBezTo>
                      <a:pt x="3216" y="7109"/>
                      <a:pt x="2346" y="6778"/>
                      <a:pt x="1680" y="6117"/>
                    </a:cubicBezTo>
                    <a:cubicBezTo>
                      <a:pt x="358" y="4796"/>
                      <a:pt x="358" y="2653"/>
                      <a:pt x="1680" y="1319"/>
                    </a:cubicBezTo>
                    <a:cubicBezTo>
                      <a:pt x="2335" y="664"/>
                      <a:pt x="3216" y="319"/>
                      <a:pt x="4085" y="319"/>
                    </a:cubicBezTo>
                    <a:close/>
                    <a:moveTo>
                      <a:pt x="4088" y="1"/>
                    </a:moveTo>
                    <a:cubicBezTo>
                      <a:pt x="3132" y="1"/>
                      <a:pt x="2174" y="361"/>
                      <a:pt x="1442" y="1081"/>
                    </a:cubicBezTo>
                    <a:cubicBezTo>
                      <a:pt x="1" y="2534"/>
                      <a:pt x="1" y="4891"/>
                      <a:pt x="1442" y="6356"/>
                    </a:cubicBezTo>
                    <a:cubicBezTo>
                      <a:pt x="2180" y="7082"/>
                      <a:pt x="3120" y="7439"/>
                      <a:pt x="4085" y="7439"/>
                    </a:cubicBezTo>
                    <a:cubicBezTo>
                      <a:pt x="5037" y="7439"/>
                      <a:pt x="5978" y="7082"/>
                      <a:pt x="6716" y="6356"/>
                    </a:cubicBezTo>
                    <a:cubicBezTo>
                      <a:pt x="8169" y="4891"/>
                      <a:pt x="8169" y="2546"/>
                      <a:pt x="6716" y="1081"/>
                    </a:cubicBezTo>
                    <a:cubicBezTo>
                      <a:pt x="5996" y="361"/>
                      <a:pt x="5043" y="1"/>
                      <a:pt x="4088" y="1"/>
                    </a:cubicBezTo>
                    <a:close/>
                  </a:path>
                </a:pathLst>
              </a:custGeom>
              <a:grp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249" name="Google Shape;9431;p57">
                <a:extLst>
                  <a:ext uri="{FF2B5EF4-FFF2-40B4-BE49-F238E27FC236}">
                    <a16:creationId xmlns:a16="http://schemas.microsoft.com/office/drawing/2014/main" id="{F002DCB1-CF95-41BE-9B6F-F55384950AE1}"/>
                  </a:ext>
                </a:extLst>
              </p:cNvPr>
              <p:cNvSpPr/>
              <p:nvPr/>
            </p:nvSpPr>
            <p:spPr>
              <a:xfrm>
                <a:off x="7487986" y="3680868"/>
                <a:ext cx="274522" cy="259565"/>
              </a:xfrm>
              <a:custGeom>
                <a:avLst/>
                <a:gdLst/>
                <a:ahLst/>
                <a:cxnLst/>
                <a:rect l="l" t="t" r="r" b="b"/>
                <a:pathLst>
                  <a:path w="8645" h="8174" extrusionOk="0">
                    <a:moveTo>
                      <a:pt x="3614" y="0"/>
                    </a:moveTo>
                    <a:cubicBezTo>
                      <a:pt x="2438" y="0"/>
                      <a:pt x="1262" y="447"/>
                      <a:pt x="369" y="1340"/>
                    </a:cubicBezTo>
                    <a:cubicBezTo>
                      <a:pt x="262" y="1447"/>
                      <a:pt x="167" y="1566"/>
                      <a:pt x="60" y="1685"/>
                    </a:cubicBezTo>
                    <a:cubicBezTo>
                      <a:pt x="0" y="1756"/>
                      <a:pt x="12" y="1864"/>
                      <a:pt x="84" y="1923"/>
                    </a:cubicBezTo>
                    <a:cubicBezTo>
                      <a:pt x="118" y="1948"/>
                      <a:pt x="155" y="1960"/>
                      <a:pt x="191" y="1960"/>
                    </a:cubicBezTo>
                    <a:cubicBezTo>
                      <a:pt x="240" y="1960"/>
                      <a:pt x="287" y="1936"/>
                      <a:pt x="322" y="1887"/>
                    </a:cubicBezTo>
                    <a:cubicBezTo>
                      <a:pt x="417" y="1792"/>
                      <a:pt x="500" y="1685"/>
                      <a:pt x="608" y="1578"/>
                    </a:cubicBezTo>
                    <a:cubicBezTo>
                      <a:pt x="1435" y="750"/>
                      <a:pt x="2524" y="337"/>
                      <a:pt x="3614" y="337"/>
                    </a:cubicBezTo>
                    <a:cubicBezTo>
                      <a:pt x="4703" y="337"/>
                      <a:pt x="5793" y="750"/>
                      <a:pt x="6620" y="1578"/>
                    </a:cubicBezTo>
                    <a:cubicBezTo>
                      <a:pt x="8275" y="3233"/>
                      <a:pt x="8275" y="5936"/>
                      <a:pt x="6620" y="7591"/>
                    </a:cubicBezTo>
                    <a:cubicBezTo>
                      <a:pt x="6513" y="7698"/>
                      <a:pt x="6418" y="7781"/>
                      <a:pt x="6311" y="7876"/>
                    </a:cubicBezTo>
                    <a:cubicBezTo>
                      <a:pt x="6239" y="7936"/>
                      <a:pt x="6215" y="8043"/>
                      <a:pt x="6275" y="8114"/>
                    </a:cubicBezTo>
                    <a:cubicBezTo>
                      <a:pt x="6311" y="8162"/>
                      <a:pt x="6358" y="8174"/>
                      <a:pt x="6418" y="8174"/>
                    </a:cubicBezTo>
                    <a:cubicBezTo>
                      <a:pt x="6454" y="8174"/>
                      <a:pt x="6489" y="8162"/>
                      <a:pt x="6513" y="8126"/>
                    </a:cubicBezTo>
                    <a:cubicBezTo>
                      <a:pt x="6632" y="8043"/>
                      <a:pt x="6751" y="7936"/>
                      <a:pt x="6858" y="7817"/>
                    </a:cubicBezTo>
                    <a:cubicBezTo>
                      <a:pt x="8644" y="6031"/>
                      <a:pt x="8644" y="3126"/>
                      <a:pt x="6858" y="1340"/>
                    </a:cubicBezTo>
                    <a:cubicBezTo>
                      <a:pt x="5965" y="447"/>
                      <a:pt x="4790" y="0"/>
                      <a:pt x="3614" y="0"/>
                    </a:cubicBezTo>
                    <a:close/>
                  </a:path>
                </a:pathLst>
              </a:custGeom>
              <a:grp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250" name="Google Shape;9432;p57">
                <a:extLst>
                  <a:ext uri="{FF2B5EF4-FFF2-40B4-BE49-F238E27FC236}">
                    <a16:creationId xmlns:a16="http://schemas.microsoft.com/office/drawing/2014/main" id="{DAC3522E-1353-DADC-BB3E-9ED93F119985}"/>
                  </a:ext>
                </a:extLst>
              </p:cNvPr>
              <p:cNvSpPr/>
              <p:nvPr/>
            </p:nvSpPr>
            <p:spPr>
              <a:xfrm>
                <a:off x="7691758" y="3789502"/>
                <a:ext cx="34073" cy="102918"/>
              </a:xfrm>
              <a:custGeom>
                <a:avLst/>
                <a:gdLst/>
                <a:ahLst/>
                <a:cxnLst/>
                <a:rect l="l" t="t" r="r" b="b"/>
                <a:pathLst>
                  <a:path w="1073" h="3241" extrusionOk="0">
                    <a:moveTo>
                      <a:pt x="589" y="1"/>
                    </a:moveTo>
                    <a:cubicBezTo>
                      <a:pt x="580" y="1"/>
                      <a:pt x="570" y="1"/>
                      <a:pt x="560" y="2"/>
                    </a:cubicBezTo>
                    <a:cubicBezTo>
                      <a:pt x="477" y="38"/>
                      <a:pt x="429" y="121"/>
                      <a:pt x="441" y="217"/>
                    </a:cubicBezTo>
                    <a:cubicBezTo>
                      <a:pt x="715" y="1157"/>
                      <a:pt x="560" y="2145"/>
                      <a:pt x="37" y="2967"/>
                    </a:cubicBezTo>
                    <a:cubicBezTo>
                      <a:pt x="1" y="3038"/>
                      <a:pt x="13" y="3146"/>
                      <a:pt x="84" y="3205"/>
                    </a:cubicBezTo>
                    <a:cubicBezTo>
                      <a:pt x="120" y="3217"/>
                      <a:pt x="144" y="3241"/>
                      <a:pt x="167" y="3241"/>
                    </a:cubicBezTo>
                    <a:cubicBezTo>
                      <a:pt x="239" y="3241"/>
                      <a:pt x="275" y="3205"/>
                      <a:pt x="310" y="3158"/>
                    </a:cubicBezTo>
                    <a:cubicBezTo>
                      <a:pt x="906" y="2265"/>
                      <a:pt x="1072" y="1169"/>
                      <a:pt x="775" y="121"/>
                    </a:cubicBezTo>
                    <a:cubicBezTo>
                      <a:pt x="743" y="47"/>
                      <a:pt x="672" y="1"/>
                      <a:pt x="589" y="1"/>
                    </a:cubicBezTo>
                    <a:close/>
                  </a:path>
                </a:pathLst>
              </a:custGeom>
              <a:grp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251" name="Google Shape;9433;p57">
                <a:extLst>
                  <a:ext uri="{FF2B5EF4-FFF2-40B4-BE49-F238E27FC236}">
                    <a16:creationId xmlns:a16="http://schemas.microsoft.com/office/drawing/2014/main" id="{15049F22-6031-8A9E-1512-DD8EC4DFE57F}"/>
                  </a:ext>
                </a:extLst>
              </p:cNvPr>
              <p:cNvSpPr/>
              <p:nvPr/>
            </p:nvSpPr>
            <p:spPr>
              <a:xfrm>
                <a:off x="7536000" y="3708082"/>
                <a:ext cx="173192" cy="72052"/>
              </a:xfrm>
              <a:custGeom>
                <a:avLst/>
                <a:gdLst/>
                <a:ahLst/>
                <a:cxnLst/>
                <a:rect l="l" t="t" r="r" b="b"/>
                <a:pathLst>
                  <a:path w="5454" h="2269" extrusionOk="0">
                    <a:moveTo>
                      <a:pt x="2121" y="0"/>
                    </a:moveTo>
                    <a:cubicBezTo>
                      <a:pt x="1410" y="0"/>
                      <a:pt x="707" y="204"/>
                      <a:pt x="108" y="590"/>
                    </a:cubicBezTo>
                    <a:cubicBezTo>
                      <a:pt x="36" y="638"/>
                      <a:pt x="0" y="733"/>
                      <a:pt x="60" y="828"/>
                    </a:cubicBezTo>
                    <a:cubicBezTo>
                      <a:pt x="91" y="874"/>
                      <a:pt x="147" y="906"/>
                      <a:pt x="205" y="906"/>
                    </a:cubicBezTo>
                    <a:cubicBezTo>
                      <a:pt x="237" y="906"/>
                      <a:pt x="269" y="897"/>
                      <a:pt x="298" y="876"/>
                    </a:cubicBezTo>
                    <a:cubicBezTo>
                      <a:pt x="841" y="534"/>
                      <a:pt x="1478" y="344"/>
                      <a:pt x="2123" y="344"/>
                    </a:cubicBezTo>
                    <a:cubicBezTo>
                      <a:pt x="2241" y="344"/>
                      <a:pt x="2359" y="351"/>
                      <a:pt x="2477" y="364"/>
                    </a:cubicBezTo>
                    <a:cubicBezTo>
                      <a:pt x="3251" y="435"/>
                      <a:pt x="3977" y="792"/>
                      <a:pt x="4513" y="1328"/>
                    </a:cubicBezTo>
                    <a:cubicBezTo>
                      <a:pt x="4763" y="1590"/>
                      <a:pt x="4977" y="1864"/>
                      <a:pt x="5120" y="2185"/>
                    </a:cubicBezTo>
                    <a:cubicBezTo>
                      <a:pt x="5156" y="2245"/>
                      <a:pt x="5215" y="2269"/>
                      <a:pt x="5275" y="2269"/>
                    </a:cubicBezTo>
                    <a:cubicBezTo>
                      <a:pt x="5299" y="2269"/>
                      <a:pt x="5323" y="2269"/>
                      <a:pt x="5346" y="2257"/>
                    </a:cubicBezTo>
                    <a:cubicBezTo>
                      <a:pt x="5418" y="2197"/>
                      <a:pt x="5453" y="2102"/>
                      <a:pt x="5406" y="2019"/>
                    </a:cubicBezTo>
                    <a:cubicBezTo>
                      <a:pt x="5227" y="1673"/>
                      <a:pt x="5001" y="1364"/>
                      <a:pt x="4739" y="1102"/>
                    </a:cubicBezTo>
                    <a:cubicBezTo>
                      <a:pt x="4144" y="507"/>
                      <a:pt x="3334" y="114"/>
                      <a:pt x="2489" y="18"/>
                    </a:cubicBezTo>
                    <a:cubicBezTo>
                      <a:pt x="2366" y="6"/>
                      <a:pt x="2243" y="0"/>
                      <a:pt x="2121" y="0"/>
                    </a:cubicBezTo>
                    <a:close/>
                  </a:path>
                </a:pathLst>
              </a:custGeom>
              <a:grp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252" name="Google Shape;9434;p57">
                <a:extLst>
                  <a:ext uri="{FF2B5EF4-FFF2-40B4-BE49-F238E27FC236}">
                    <a16:creationId xmlns:a16="http://schemas.microsoft.com/office/drawing/2014/main" id="{2987914A-85BE-003A-2C7B-4533AC3F2353}"/>
                  </a:ext>
                </a:extLst>
              </p:cNvPr>
              <p:cNvSpPr/>
              <p:nvPr/>
            </p:nvSpPr>
            <p:spPr>
              <a:xfrm>
                <a:off x="7501228" y="3819415"/>
                <a:ext cx="75640" cy="141437"/>
              </a:xfrm>
              <a:custGeom>
                <a:avLst/>
                <a:gdLst/>
                <a:ahLst/>
                <a:cxnLst/>
                <a:rect l="l" t="t" r="r" b="b"/>
                <a:pathLst>
                  <a:path w="2382" h="4454" extrusionOk="0">
                    <a:moveTo>
                      <a:pt x="1012" y="692"/>
                    </a:moveTo>
                    <a:lnTo>
                      <a:pt x="1012" y="2061"/>
                    </a:lnTo>
                    <a:cubicBezTo>
                      <a:pt x="607" y="2001"/>
                      <a:pt x="310" y="1715"/>
                      <a:pt x="310" y="1370"/>
                    </a:cubicBezTo>
                    <a:cubicBezTo>
                      <a:pt x="310" y="1025"/>
                      <a:pt x="607" y="763"/>
                      <a:pt x="1012" y="692"/>
                    </a:cubicBezTo>
                    <a:close/>
                    <a:moveTo>
                      <a:pt x="1357" y="2418"/>
                    </a:moveTo>
                    <a:cubicBezTo>
                      <a:pt x="1750" y="2477"/>
                      <a:pt x="2048" y="2751"/>
                      <a:pt x="2048" y="3097"/>
                    </a:cubicBezTo>
                    <a:cubicBezTo>
                      <a:pt x="2048" y="3430"/>
                      <a:pt x="1738" y="3704"/>
                      <a:pt x="1357" y="3763"/>
                    </a:cubicBezTo>
                    <a:lnTo>
                      <a:pt x="1357" y="2418"/>
                    </a:lnTo>
                    <a:close/>
                    <a:moveTo>
                      <a:pt x="1191" y="1"/>
                    </a:moveTo>
                    <a:cubicBezTo>
                      <a:pt x="1095" y="1"/>
                      <a:pt x="1024" y="72"/>
                      <a:pt x="1024" y="168"/>
                    </a:cubicBezTo>
                    <a:lnTo>
                      <a:pt x="1024" y="358"/>
                    </a:lnTo>
                    <a:cubicBezTo>
                      <a:pt x="441" y="430"/>
                      <a:pt x="0" y="870"/>
                      <a:pt x="0" y="1370"/>
                    </a:cubicBezTo>
                    <a:cubicBezTo>
                      <a:pt x="0" y="1882"/>
                      <a:pt x="441" y="2323"/>
                      <a:pt x="1024" y="2382"/>
                    </a:cubicBezTo>
                    <a:lnTo>
                      <a:pt x="1024" y="3763"/>
                    </a:lnTo>
                    <a:cubicBezTo>
                      <a:pt x="619" y="3704"/>
                      <a:pt x="322" y="3430"/>
                      <a:pt x="322" y="3085"/>
                    </a:cubicBezTo>
                    <a:cubicBezTo>
                      <a:pt x="322" y="2989"/>
                      <a:pt x="250" y="2918"/>
                      <a:pt x="167" y="2918"/>
                    </a:cubicBezTo>
                    <a:cubicBezTo>
                      <a:pt x="71" y="2918"/>
                      <a:pt x="0" y="2989"/>
                      <a:pt x="0" y="3085"/>
                    </a:cubicBezTo>
                    <a:cubicBezTo>
                      <a:pt x="0" y="3609"/>
                      <a:pt x="441" y="4037"/>
                      <a:pt x="1024" y="4097"/>
                    </a:cubicBezTo>
                    <a:lnTo>
                      <a:pt x="1024" y="4287"/>
                    </a:lnTo>
                    <a:cubicBezTo>
                      <a:pt x="1024" y="4371"/>
                      <a:pt x="1095" y="4454"/>
                      <a:pt x="1191" y="4454"/>
                    </a:cubicBezTo>
                    <a:cubicBezTo>
                      <a:pt x="1274" y="4454"/>
                      <a:pt x="1357" y="4371"/>
                      <a:pt x="1357" y="4287"/>
                    </a:cubicBezTo>
                    <a:lnTo>
                      <a:pt x="1357" y="4097"/>
                    </a:lnTo>
                    <a:cubicBezTo>
                      <a:pt x="1929" y="4025"/>
                      <a:pt x="2381" y="3585"/>
                      <a:pt x="2381" y="3085"/>
                    </a:cubicBezTo>
                    <a:cubicBezTo>
                      <a:pt x="2381" y="2573"/>
                      <a:pt x="1929" y="2144"/>
                      <a:pt x="1357" y="2073"/>
                    </a:cubicBezTo>
                    <a:lnTo>
                      <a:pt x="1357" y="692"/>
                    </a:lnTo>
                    <a:cubicBezTo>
                      <a:pt x="1750" y="751"/>
                      <a:pt x="2048" y="1025"/>
                      <a:pt x="2048" y="1370"/>
                    </a:cubicBezTo>
                    <a:cubicBezTo>
                      <a:pt x="2048" y="1465"/>
                      <a:pt x="2131" y="1537"/>
                      <a:pt x="2215" y="1537"/>
                    </a:cubicBezTo>
                    <a:cubicBezTo>
                      <a:pt x="2298" y="1537"/>
                      <a:pt x="2381" y="1465"/>
                      <a:pt x="2381" y="1370"/>
                    </a:cubicBezTo>
                    <a:cubicBezTo>
                      <a:pt x="2381" y="846"/>
                      <a:pt x="1929" y="418"/>
                      <a:pt x="1345" y="358"/>
                    </a:cubicBezTo>
                    <a:lnTo>
                      <a:pt x="1345" y="168"/>
                    </a:lnTo>
                    <a:cubicBezTo>
                      <a:pt x="1345" y="72"/>
                      <a:pt x="1274" y="1"/>
                      <a:pt x="1191" y="1"/>
                    </a:cubicBezTo>
                    <a:close/>
                  </a:path>
                </a:pathLst>
              </a:custGeom>
              <a:grp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panose="020B0604020202020204"/>
                  <a:ea typeface="+mn-ea"/>
                  <a:cs typeface="+mn-cs"/>
                </a:endParaRPr>
              </a:p>
            </p:txBody>
          </p:sp>
        </p:grpSp>
        <p:sp>
          <p:nvSpPr>
            <p:cNvPr id="256" name="Google Shape;356;p22">
              <a:extLst>
                <a:ext uri="{FF2B5EF4-FFF2-40B4-BE49-F238E27FC236}">
                  <a16:creationId xmlns:a16="http://schemas.microsoft.com/office/drawing/2014/main" id="{2211E92B-2381-FB9B-4235-B18A40C2D3B1}"/>
                </a:ext>
              </a:extLst>
            </p:cNvPr>
            <p:cNvSpPr txBox="1"/>
            <p:nvPr/>
          </p:nvSpPr>
          <p:spPr>
            <a:xfrm>
              <a:off x="4217215" y="5148044"/>
              <a:ext cx="1830988" cy="362678"/>
            </a:xfrm>
            <a:prstGeom prst="rect">
              <a:avLst/>
            </a:prstGeom>
            <a:noFill/>
            <a:ln>
              <a:noFill/>
            </a:ln>
          </p:spPr>
          <p:txBody>
            <a:bodyPr spcFirstLastPara="1" wrap="square" lIns="121900" tIns="121900" rIns="121900" bIns="121900" anchor="t"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300" b="0" i="0" u="none" strike="noStrike" kern="1200" cap="none" spc="0" normalizeH="0" baseline="0" noProof="0">
                  <a:ln>
                    <a:noFill/>
                  </a:ln>
                  <a:solidFill>
                    <a:srgbClr val="000000"/>
                  </a:solidFill>
                  <a:effectLst/>
                  <a:uLnTx/>
                  <a:uFillTx/>
                  <a:latin typeface="Arial" panose="020B0604020202020204" pitchFamily="34" charset="0"/>
                  <a:ea typeface="Roboto"/>
                  <a:cs typeface="Arial" panose="020B0604020202020204" pitchFamily="34" charset="0"/>
                  <a:sym typeface="Roboto"/>
                </a:rPr>
                <a:t>Fiche pratique</a:t>
              </a:r>
            </a:p>
          </p:txBody>
        </p:sp>
      </p:grpSp>
      <p:grpSp>
        <p:nvGrpSpPr>
          <p:cNvPr id="262" name="Groupe 261">
            <a:extLst>
              <a:ext uri="{FF2B5EF4-FFF2-40B4-BE49-F238E27FC236}">
                <a16:creationId xmlns:a16="http://schemas.microsoft.com/office/drawing/2014/main" id="{F090B9DA-AF90-1107-C6B1-47E4829A2BA8}"/>
              </a:ext>
            </a:extLst>
          </p:cNvPr>
          <p:cNvGrpSpPr/>
          <p:nvPr/>
        </p:nvGrpSpPr>
        <p:grpSpPr>
          <a:xfrm>
            <a:off x="10201916" y="2672386"/>
            <a:ext cx="1933066" cy="2838336"/>
            <a:chOff x="6164788" y="2672386"/>
            <a:chExt cx="1933066" cy="2838336"/>
          </a:xfrm>
        </p:grpSpPr>
        <p:sp>
          <p:nvSpPr>
            <p:cNvPr id="210" name="Ellipse 209">
              <a:extLst>
                <a:ext uri="{FF2B5EF4-FFF2-40B4-BE49-F238E27FC236}">
                  <a16:creationId xmlns:a16="http://schemas.microsoft.com/office/drawing/2014/main" id="{01A9864A-0C1D-2D0D-871C-DEFC647387BF}"/>
                </a:ext>
              </a:extLst>
            </p:cNvPr>
            <p:cNvSpPr/>
            <p:nvPr/>
          </p:nvSpPr>
          <p:spPr>
            <a:xfrm>
              <a:off x="6658271" y="2672386"/>
              <a:ext cx="988697" cy="988697"/>
            </a:xfrm>
            <a:prstGeom prst="ellipse">
              <a:avLst/>
            </a:prstGeom>
            <a:solidFill>
              <a:schemeClr val="bg1"/>
            </a:solidFill>
            <a:ln w="180975">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cxnSp>
          <p:nvCxnSpPr>
            <p:cNvPr id="211" name="Google Shape;354;p22">
              <a:extLst>
                <a:ext uri="{FF2B5EF4-FFF2-40B4-BE49-F238E27FC236}">
                  <a16:creationId xmlns:a16="http://schemas.microsoft.com/office/drawing/2014/main" id="{DA7F1A88-4EB1-D95D-4DD4-A9578A683CFC}"/>
                </a:ext>
              </a:extLst>
            </p:cNvPr>
            <p:cNvCxnSpPr>
              <a:cxnSpLocks/>
            </p:cNvCxnSpPr>
            <p:nvPr/>
          </p:nvCxnSpPr>
          <p:spPr>
            <a:xfrm flipV="1">
              <a:off x="7143729" y="3886137"/>
              <a:ext cx="0" cy="330246"/>
            </a:xfrm>
            <a:prstGeom prst="straightConnector1">
              <a:avLst/>
            </a:prstGeom>
            <a:noFill/>
            <a:ln w="19050" cap="flat" cmpd="sng">
              <a:solidFill>
                <a:schemeClr val="tx1"/>
              </a:solidFill>
              <a:prstDash val="solid"/>
              <a:round/>
              <a:headEnd type="oval" w="med" len="med"/>
              <a:tailEnd type="none" w="med" len="med"/>
            </a:ln>
          </p:spPr>
        </p:cxnSp>
        <p:sp>
          <p:nvSpPr>
            <p:cNvPr id="212" name="Google Shape;355;p22">
              <a:extLst>
                <a:ext uri="{FF2B5EF4-FFF2-40B4-BE49-F238E27FC236}">
                  <a16:creationId xmlns:a16="http://schemas.microsoft.com/office/drawing/2014/main" id="{A0EE5D64-3212-2591-D615-68558772CCE2}"/>
                </a:ext>
              </a:extLst>
            </p:cNvPr>
            <p:cNvSpPr txBox="1"/>
            <p:nvPr/>
          </p:nvSpPr>
          <p:spPr>
            <a:xfrm>
              <a:off x="6164788" y="4234352"/>
              <a:ext cx="1933066" cy="1060011"/>
            </a:xfrm>
            <a:prstGeom prst="rect">
              <a:avLst/>
            </a:prstGeom>
            <a:noFill/>
            <a:ln>
              <a:noFill/>
            </a:ln>
          </p:spPr>
          <p:txBody>
            <a:bodyPr spcFirstLastPara="1" wrap="square" lIns="121900" tIns="121900" rIns="121900" bIns="121900" anchor="t"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a:ln>
                    <a:noFill/>
                  </a:ln>
                  <a:solidFill>
                    <a:srgbClr val="002060"/>
                  </a:solidFill>
                  <a:effectLst/>
                  <a:uLnTx/>
                  <a:uFillTx/>
                  <a:latin typeface="Arial" panose="020B0604020202020204" pitchFamily="34" charset="0"/>
                  <a:ea typeface="Fira Sans Extra Condensed"/>
                  <a:cs typeface="Arial" panose="020B0604020202020204" pitchFamily="34" charset="0"/>
                  <a:sym typeface="Fira Sans Extra Condensed"/>
                </a:rPr>
                <a:t>LETTRE D’ENGAGEMENT MUTUEL</a:t>
              </a:r>
            </a:p>
          </p:txBody>
        </p:sp>
        <p:grpSp>
          <p:nvGrpSpPr>
            <p:cNvPr id="253" name="Google Shape;10275;p59">
              <a:extLst>
                <a:ext uri="{FF2B5EF4-FFF2-40B4-BE49-F238E27FC236}">
                  <a16:creationId xmlns:a16="http://schemas.microsoft.com/office/drawing/2014/main" id="{2995CFD6-A718-F2C0-AA4B-3A9A941041F4}"/>
                </a:ext>
              </a:extLst>
            </p:cNvPr>
            <p:cNvGrpSpPr/>
            <p:nvPr/>
          </p:nvGrpSpPr>
          <p:grpSpPr>
            <a:xfrm>
              <a:off x="6880291" y="2979937"/>
              <a:ext cx="511307" cy="452033"/>
              <a:chOff x="2661459" y="2015001"/>
              <a:chExt cx="322508" cy="273494"/>
            </a:xfrm>
            <a:solidFill>
              <a:schemeClr val="tx1"/>
            </a:solidFill>
          </p:grpSpPr>
          <p:sp>
            <p:nvSpPr>
              <p:cNvPr id="254" name="Google Shape;10276;p59">
                <a:extLst>
                  <a:ext uri="{FF2B5EF4-FFF2-40B4-BE49-F238E27FC236}">
                    <a16:creationId xmlns:a16="http://schemas.microsoft.com/office/drawing/2014/main" id="{0F60EB87-F136-B093-4712-286AA09D7AD0}"/>
                  </a:ext>
                </a:extLst>
              </p:cNvPr>
              <p:cNvSpPr/>
              <p:nvPr/>
            </p:nvSpPr>
            <p:spPr>
              <a:xfrm>
                <a:off x="2661459" y="2028878"/>
                <a:ext cx="322508" cy="259617"/>
              </a:xfrm>
              <a:custGeom>
                <a:avLst/>
                <a:gdLst/>
                <a:ahLst/>
                <a:cxnLst/>
                <a:rect l="l" t="t" r="r" b="b"/>
                <a:pathLst>
                  <a:path w="10133" h="8157" extrusionOk="0">
                    <a:moveTo>
                      <a:pt x="6156" y="2227"/>
                    </a:moveTo>
                    <a:lnTo>
                      <a:pt x="6966" y="2489"/>
                    </a:lnTo>
                    <a:cubicBezTo>
                      <a:pt x="6975" y="2492"/>
                      <a:pt x="6987" y="2494"/>
                      <a:pt x="6999" y="2494"/>
                    </a:cubicBezTo>
                    <a:cubicBezTo>
                      <a:pt x="7032" y="2494"/>
                      <a:pt x="7071" y="2483"/>
                      <a:pt x="7097" y="2465"/>
                    </a:cubicBezTo>
                    <a:lnTo>
                      <a:pt x="7347" y="2263"/>
                    </a:lnTo>
                    <a:lnTo>
                      <a:pt x="9121" y="4585"/>
                    </a:lnTo>
                    <a:lnTo>
                      <a:pt x="8847" y="4799"/>
                    </a:lnTo>
                    <a:cubicBezTo>
                      <a:pt x="8835" y="4787"/>
                      <a:pt x="8811" y="4763"/>
                      <a:pt x="8799" y="4763"/>
                    </a:cubicBezTo>
                    <a:lnTo>
                      <a:pt x="5728" y="3096"/>
                    </a:lnTo>
                    <a:lnTo>
                      <a:pt x="5847" y="2918"/>
                    </a:lnTo>
                    <a:cubicBezTo>
                      <a:pt x="5894" y="2846"/>
                      <a:pt x="5859" y="2763"/>
                      <a:pt x="5799" y="2715"/>
                    </a:cubicBezTo>
                    <a:cubicBezTo>
                      <a:pt x="5776" y="2700"/>
                      <a:pt x="5750" y="2693"/>
                      <a:pt x="5725" y="2693"/>
                    </a:cubicBezTo>
                    <a:cubicBezTo>
                      <a:pt x="5672" y="2693"/>
                      <a:pt x="5621" y="2723"/>
                      <a:pt x="5597" y="2763"/>
                    </a:cubicBezTo>
                    <a:lnTo>
                      <a:pt x="5263" y="3263"/>
                    </a:lnTo>
                    <a:cubicBezTo>
                      <a:pt x="5251" y="3299"/>
                      <a:pt x="5240" y="3311"/>
                      <a:pt x="5240" y="3335"/>
                    </a:cubicBezTo>
                    <a:lnTo>
                      <a:pt x="5240" y="4609"/>
                    </a:lnTo>
                    <a:cubicBezTo>
                      <a:pt x="5240" y="4870"/>
                      <a:pt x="5013" y="5085"/>
                      <a:pt x="4763" y="5085"/>
                    </a:cubicBezTo>
                    <a:cubicBezTo>
                      <a:pt x="4489" y="5085"/>
                      <a:pt x="4287" y="4859"/>
                      <a:pt x="4287" y="4609"/>
                    </a:cubicBezTo>
                    <a:lnTo>
                      <a:pt x="4287" y="3358"/>
                    </a:lnTo>
                    <a:lnTo>
                      <a:pt x="4561" y="2227"/>
                    </a:lnTo>
                    <a:close/>
                    <a:moveTo>
                      <a:pt x="2620" y="1727"/>
                    </a:moveTo>
                    <a:lnTo>
                      <a:pt x="2858" y="1870"/>
                    </a:lnTo>
                    <a:lnTo>
                      <a:pt x="906" y="5228"/>
                    </a:lnTo>
                    <a:lnTo>
                      <a:pt x="668" y="5097"/>
                    </a:lnTo>
                    <a:lnTo>
                      <a:pt x="2620" y="1727"/>
                    </a:lnTo>
                    <a:close/>
                    <a:moveTo>
                      <a:pt x="3108" y="4656"/>
                    </a:moveTo>
                    <a:cubicBezTo>
                      <a:pt x="3215" y="4656"/>
                      <a:pt x="3299" y="4704"/>
                      <a:pt x="3358" y="4799"/>
                    </a:cubicBezTo>
                    <a:cubicBezTo>
                      <a:pt x="3465" y="4942"/>
                      <a:pt x="3442" y="5156"/>
                      <a:pt x="3287" y="5251"/>
                    </a:cubicBezTo>
                    <a:lnTo>
                      <a:pt x="2263" y="6013"/>
                    </a:lnTo>
                    <a:cubicBezTo>
                      <a:pt x="2200" y="6057"/>
                      <a:pt x="2130" y="6079"/>
                      <a:pt x="2062" y="6079"/>
                    </a:cubicBezTo>
                    <a:cubicBezTo>
                      <a:pt x="1964" y="6079"/>
                      <a:pt x="1869" y="6033"/>
                      <a:pt x="1799" y="5942"/>
                    </a:cubicBezTo>
                    <a:cubicBezTo>
                      <a:pt x="1691" y="5799"/>
                      <a:pt x="1727" y="5597"/>
                      <a:pt x="1870" y="5478"/>
                    </a:cubicBezTo>
                    <a:lnTo>
                      <a:pt x="2918" y="4716"/>
                    </a:lnTo>
                    <a:cubicBezTo>
                      <a:pt x="2977" y="4680"/>
                      <a:pt x="3037" y="4656"/>
                      <a:pt x="3108" y="4656"/>
                    </a:cubicBezTo>
                    <a:close/>
                    <a:moveTo>
                      <a:pt x="3739" y="5418"/>
                    </a:moveTo>
                    <a:cubicBezTo>
                      <a:pt x="3823" y="5418"/>
                      <a:pt x="3918" y="5478"/>
                      <a:pt x="3977" y="5549"/>
                    </a:cubicBezTo>
                    <a:cubicBezTo>
                      <a:pt x="4073" y="5704"/>
                      <a:pt x="4049" y="5906"/>
                      <a:pt x="3894" y="6013"/>
                    </a:cubicBezTo>
                    <a:lnTo>
                      <a:pt x="3084" y="6609"/>
                    </a:lnTo>
                    <a:cubicBezTo>
                      <a:pt x="3021" y="6653"/>
                      <a:pt x="2952" y="6675"/>
                      <a:pt x="2885" y="6675"/>
                    </a:cubicBezTo>
                    <a:cubicBezTo>
                      <a:pt x="2788" y="6675"/>
                      <a:pt x="2695" y="6629"/>
                      <a:pt x="2632" y="6537"/>
                    </a:cubicBezTo>
                    <a:cubicBezTo>
                      <a:pt x="2525" y="6394"/>
                      <a:pt x="2561" y="6180"/>
                      <a:pt x="2703" y="6073"/>
                    </a:cubicBezTo>
                    <a:lnTo>
                      <a:pt x="3489" y="5513"/>
                    </a:lnTo>
                    <a:cubicBezTo>
                      <a:pt x="3525" y="5490"/>
                      <a:pt x="3549" y="5466"/>
                      <a:pt x="3585" y="5454"/>
                    </a:cubicBezTo>
                    <a:cubicBezTo>
                      <a:pt x="3632" y="5430"/>
                      <a:pt x="3680" y="5418"/>
                      <a:pt x="3739" y="5418"/>
                    </a:cubicBezTo>
                    <a:close/>
                    <a:moveTo>
                      <a:pt x="4269" y="6177"/>
                    </a:moveTo>
                    <a:cubicBezTo>
                      <a:pt x="4367" y="6177"/>
                      <a:pt x="4461" y="6221"/>
                      <a:pt x="4525" y="6299"/>
                    </a:cubicBezTo>
                    <a:cubicBezTo>
                      <a:pt x="4632" y="6442"/>
                      <a:pt x="4597" y="6656"/>
                      <a:pt x="4454" y="6764"/>
                    </a:cubicBezTo>
                    <a:lnTo>
                      <a:pt x="3882" y="7192"/>
                    </a:lnTo>
                    <a:cubicBezTo>
                      <a:pt x="3823" y="7232"/>
                      <a:pt x="3747" y="7255"/>
                      <a:pt x="3683" y="7255"/>
                    </a:cubicBezTo>
                    <a:cubicBezTo>
                      <a:pt x="3669" y="7255"/>
                      <a:pt x="3656" y="7254"/>
                      <a:pt x="3644" y="7252"/>
                    </a:cubicBezTo>
                    <a:cubicBezTo>
                      <a:pt x="3549" y="7240"/>
                      <a:pt x="3477" y="7192"/>
                      <a:pt x="3442" y="7121"/>
                    </a:cubicBezTo>
                    <a:cubicBezTo>
                      <a:pt x="3335" y="6966"/>
                      <a:pt x="3358" y="6775"/>
                      <a:pt x="3513" y="6656"/>
                    </a:cubicBezTo>
                    <a:lnTo>
                      <a:pt x="4061" y="6252"/>
                    </a:lnTo>
                    <a:lnTo>
                      <a:pt x="4073" y="6240"/>
                    </a:lnTo>
                    <a:cubicBezTo>
                      <a:pt x="4135" y="6197"/>
                      <a:pt x="4203" y="6177"/>
                      <a:pt x="4269" y="6177"/>
                    </a:cubicBezTo>
                    <a:close/>
                    <a:moveTo>
                      <a:pt x="2799" y="2549"/>
                    </a:moveTo>
                    <a:lnTo>
                      <a:pt x="3061" y="2715"/>
                    </a:lnTo>
                    <a:cubicBezTo>
                      <a:pt x="3086" y="2724"/>
                      <a:pt x="3105" y="2732"/>
                      <a:pt x="3127" y="2732"/>
                    </a:cubicBezTo>
                    <a:cubicBezTo>
                      <a:pt x="3136" y="2732"/>
                      <a:pt x="3145" y="2731"/>
                      <a:pt x="3156" y="2727"/>
                    </a:cubicBezTo>
                    <a:lnTo>
                      <a:pt x="3858" y="2656"/>
                    </a:lnTo>
                    <a:lnTo>
                      <a:pt x="4108" y="2751"/>
                    </a:lnTo>
                    <a:lnTo>
                      <a:pt x="3954" y="3335"/>
                    </a:lnTo>
                    <a:lnTo>
                      <a:pt x="3954" y="3370"/>
                    </a:lnTo>
                    <a:lnTo>
                      <a:pt x="3954" y="4632"/>
                    </a:lnTo>
                    <a:cubicBezTo>
                      <a:pt x="3954" y="5061"/>
                      <a:pt x="4299" y="5406"/>
                      <a:pt x="4728" y="5406"/>
                    </a:cubicBezTo>
                    <a:cubicBezTo>
                      <a:pt x="5168" y="5406"/>
                      <a:pt x="5501" y="5061"/>
                      <a:pt x="5501" y="4632"/>
                    </a:cubicBezTo>
                    <a:lnTo>
                      <a:pt x="5501" y="3406"/>
                    </a:lnTo>
                    <a:lnTo>
                      <a:pt x="5537" y="3370"/>
                    </a:lnTo>
                    <a:lnTo>
                      <a:pt x="8621" y="5049"/>
                    </a:lnTo>
                    <a:cubicBezTo>
                      <a:pt x="8811" y="5109"/>
                      <a:pt x="8871" y="5299"/>
                      <a:pt x="8776" y="5466"/>
                    </a:cubicBezTo>
                    <a:cubicBezTo>
                      <a:pt x="8718" y="5573"/>
                      <a:pt x="8609" y="5634"/>
                      <a:pt x="8492" y="5634"/>
                    </a:cubicBezTo>
                    <a:cubicBezTo>
                      <a:pt x="8440" y="5634"/>
                      <a:pt x="8386" y="5622"/>
                      <a:pt x="8335" y="5597"/>
                    </a:cubicBezTo>
                    <a:lnTo>
                      <a:pt x="6621" y="4656"/>
                    </a:lnTo>
                    <a:cubicBezTo>
                      <a:pt x="6599" y="4645"/>
                      <a:pt x="6574" y="4640"/>
                      <a:pt x="6550" y="4640"/>
                    </a:cubicBezTo>
                    <a:cubicBezTo>
                      <a:pt x="6497" y="4640"/>
                      <a:pt x="6447" y="4666"/>
                      <a:pt x="6430" y="4716"/>
                    </a:cubicBezTo>
                    <a:cubicBezTo>
                      <a:pt x="6383" y="4799"/>
                      <a:pt x="6418" y="4882"/>
                      <a:pt x="6490" y="4918"/>
                    </a:cubicBezTo>
                    <a:lnTo>
                      <a:pt x="7918" y="5692"/>
                    </a:lnTo>
                    <a:cubicBezTo>
                      <a:pt x="8085" y="5775"/>
                      <a:pt x="8145" y="5966"/>
                      <a:pt x="8049" y="6133"/>
                    </a:cubicBezTo>
                    <a:cubicBezTo>
                      <a:pt x="7985" y="6245"/>
                      <a:pt x="7877" y="6309"/>
                      <a:pt x="7766" y="6309"/>
                    </a:cubicBezTo>
                    <a:cubicBezTo>
                      <a:pt x="7713" y="6309"/>
                      <a:pt x="7659" y="6294"/>
                      <a:pt x="7609" y="6263"/>
                    </a:cubicBezTo>
                    <a:lnTo>
                      <a:pt x="6144" y="5478"/>
                    </a:lnTo>
                    <a:cubicBezTo>
                      <a:pt x="6122" y="5463"/>
                      <a:pt x="6097" y="5456"/>
                      <a:pt x="6073" y="5456"/>
                    </a:cubicBezTo>
                    <a:cubicBezTo>
                      <a:pt x="6020" y="5456"/>
                      <a:pt x="5970" y="5488"/>
                      <a:pt x="5954" y="5537"/>
                    </a:cubicBezTo>
                    <a:cubicBezTo>
                      <a:pt x="5906" y="5609"/>
                      <a:pt x="5942" y="5704"/>
                      <a:pt x="6013" y="5728"/>
                    </a:cubicBezTo>
                    <a:lnTo>
                      <a:pt x="7192" y="6371"/>
                    </a:lnTo>
                    <a:cubicBezTo>
                      <a:pt x="7347" y="6466"/>
                      <a:pt x="7395" y="6656"/>
                      <a:pt x="7323" y="6823"/>
                    </a:cubicBezTo>
                    <a:cubicBezTo>
                      <a:pt x="7255" y="6925"/>
                      <a:pt x="7139" y="6984"/>
                      <a:pt x="7018" y="6984"/>
                    </a:cubicBezTo>
                    <a:cubicBezTo>
                      <a:pt x="6969" y="6984"/>
                      <a:pt x="6919" y="6975"/>
                      <a:pt x="6871" y="6954"/>
                    </a:cubicBezTo>
                    <a:lnTo>
                      <a:pt x="5644" y="6287"/>
                    </a:lnTo>
                    <a:cubicBezTo>
                      <a:pt x="5616" y="6271"/>
                      <a:pt x="5587" y="6263"/>
                      <a:pt x="5560" y="6263"/>
                    </a:cubicBezTo>
                    <a:cubicBezTo>
                      <a:pt x="5509" y="6263"/>
                      <a:pt x="5465" y="6292"/>
                      <a:pt x="5442" y="6347"/>
                    </a:cubicBezTo>
                    <a:cubicBezTo>
                      <a:pt x="5406" y="6418"/>
                      <a:pt x="5430" y="6502"/>
                      <a:pt x="5501" y="6537"/>
                    </a:cubicBezTo>
                    <a:lnTo>
                      <a:pt x="6454" y="7061"/>
                    </a:lnTo>
                    <a:cubicBezTo>
                      <a:pt x="6609" y="7145"/>
                      <a:pt x="6668" y="7335"/>
                      <a:pt x="6597" y="7502"/>
                    </a:cubicBezTo>
                    <a:cubicBezTo>
                      <a:pt x="6531" y="7609"/>
                      <a:pt x="6419" y="7670"/>
                      <a:pt x="6301" y="7670"/>
                    </a:cubicBezTo>
                    <a:cubicBezTo>
                      <a:pt x="6249" y="7670"/>
                      <a:pt x="6196" y="7658"/>
                      <a:pt x="6144" y="7633"/>
                    </a:cubicBezTo>
                    <a:lnTo>
                      <a:pt x="5478" y="7264"/>
                    </a:lnTo>
                    <a:cubicBezTo>
                      <a:pt x="5478" y="7133"/>
                      <a:pt x="5430" y="7002"/>
                      <a:pt x="5347" y="6883"/>
                    </a:cubicBezTo>
                    <a:cubicBezTo>
                      <a:pt x="5228" y="6728"/>
                      <a:pt x="5061" y="6644"/>
                      <a:pt x="4882" y="6644"/>
                    </a:cubicBezTo>
                    <a:lnTo>
                      <a:pt x="4882" y="6597"/>
                    </a:lnTo>
                    <a:cubicBezTo>
                      <a:pt x="4906" y="6430"/>
                      <a:pt x="4870" y="6263"/>
                      <a:pt x="4763" y="6133"/>
                    </a:cubicBezTo>
                    <a:cubicBezTo>
                      <a:pt x="4644" y="5990"/>
                      <a:pt x="4478" y="5894"/>
                      <a:pt x="4299" y="5894"/>
                    </a:cubicBezTo>
                    <a:lnTo>
                      <a:pt x="4299" y="5847"/>
                    </a:lnTo>
                    <a:cubicBezTo>
                      <a:pt x="4335" y="5692"/>
                      <a:pt x="4287" y="5525"/>
                      <a:pt x="4180" y="5394"/>
                    </a:cubicBezTo>
                    <a:cubicBezTo>
                      <a:pt x="4061" y="5240"/>
                      <a:pt x="3894" y="5156"/>
                      <a:pt x="3716" y="5156"/>
                    </a:cubicBezTo>
                    <a:lnTo>
                      <a:pt x="3716" y="5109"/>
                    </a:lnTo>
                    <a:cubicBezTo>
                      <a:pt x="3751" y="4942"/>
                      <a:pt x="3704" y="4775"/>
                      <a:pt x="3596" y="4644"/>
                    </a:cubicBezTo>
                    <a:cubicBezTo>
                      <a:pt x="3476" y="4488"/>
                      <a:pt x="3297" y="4404"/>
                      <a:pt x="3111" y="4404"/>
                    </a:cubicBezTo>
                    <a:cubicBezTo>
                      <a:pt x="2984" y="4404"/>
                      <a:pt x="2855" y="4443"/>
                      <a:pt x="2739" y="4525"/>
                    </a:cubicBezTo>
                    <a:lnTo>
                      <a:pt x="1715" y="5275"/>
                    </a:lnTo>
                    <a:lnTo>
                      <a:pt x="1334" y="5073"/>
                    </a:lnTo>
                    <a:lnTo>
                      <a:pt x="2799" y="2549"/>
                    </a:lnTo>
                    <a:close/>
                    <a:moveTo>
                      <a:pt x="4855" y="6920"/>
                    </a:moveTo>
                    <a:cubicBezTo>
                      <a:pt x="4953" y="6920"/>
                      <a:pt x="5045" y="6960"/>
                      <a:pt x="5109" y="7037"/>
                    </a:cubicBezTo>
                    <a:cubicBezTo>
                      <a:pt x="5168" y="7133"/>
                      <a:pt x="5192" y="7228"/>
                      <a:pt x="5180" y="7299"/>
                    </a:cubicBezTo>
                    <a:cubicBezTo>
                      <a:pt x="5168" y="7383"/>
                      <a:pt x="5120" y="7466"/>
                      <a:pt x="5049" y="7526"/>
                    </a:cubicBezTo>
                    <a:lnTo>
                      <a:pt x="4704" y="7776"/>
                    </a:lnTo>
                    <a:cubicBezTo>
                      <a:pt x="4643" y="7818"/>
                      <a:pt x="4574" y="7838"/>
                      <a:pt x="4507" y="7838"/>
                    </a:cubicBezTo>
                    <a:cubicBezTo>
                      <a:pt x="4404" y="7838"/>
                      <a:pt x="4304" y="7791"/>
                      <a:pt x="4239" y="7704"/>
                    </a:cubicBezTo>
                    <a:cubicBezTo>
                      <a:pt x="4132" y="7549"/>
                      <a:pt x="4168" y="7347"/>
                      <a:pt x="4311" y="7240"/>
                    </a:cubicBezTo>
                    <a:lnTo>
                      <a:pt x="4644" y="7002"/>
                    </a:lnTo>
                    <a:lnTo>
                      <a:pt x="4656" y="6978"/>
                    </a:lnTo>
                    <a:cubicBezTo>
                      <a:pt x="4719" y="6939"/>
                      <a:pt x="4788" y="6920"/>
                      <a:pt x="4855" y="6920"/>
                    </a:cubicBezTo>
                    <a:close/>
                    <a:moveTo>
                      <a:pt x="172" y="0"/>
                    </a:moveTo>
                    <a:cubicBezTo>
                      <a:pt x="121" y="0"/>
                      <a:pt x="72" y="29"/>
                      <a:pt x="48" y="84"/>
                    </a:cubicBezTo>
                    <a:cubicBezTo>
                      <a:pt x="1" y="156"/>
                      <a:pt x="25" y="239"/>
                      <a:pt x="108" y="287"/>
                    </a:cubicBezTo>
                    <a:lnTo>
                      <a:pt x="2346" y="1584"/>
                    </a:lnTo>
                    <a:lnTo>
                      <a:pt x="406" y="4942"/>
                    </a:lnTo>
                    <a:lnTo>
                      <a:pt x="251" y="4847"/>
                    </a:lnTo>
                    <a:cubicBezTo>
                      <a:pt x="226" y="4830"/>
                      <a:pt x="199" y="4822"/>
                      <a:pt x="172" y="4822"/>
                    </a:cubicBezTo>
                    <a:cubicBezTo>
                      <a:pt x="121" y="4822"/>
                      <a:pt x="72" y="4851"/>
                      <a:pt x="48" y="4906"/>
                    </a:cubicBezTo>
                    <a:cubicBezTo>
                      <a:pt x="1" y="4978"/>
                      <a:pt x="25" y="5061"/>
                      <a:pt x="108" y="5109"/>
                    </a:cubicBezTo>
                    <a:lnTo>
                      <a:pt x="894" y="5549"/>
                    </a:lnTo>
                    <a:cubicBezTo>
                      <a:pt x="919" y="5566"/>
                      <a:pt x="947" y="5574"/>
                      <a:pt x="975" y="5574"/>
                    </a:cubicBezTo>
                    <a:cubicBezTo>
                      <a:pt x="1025" y="5574"/>
                      <a:pt x="1073" y="5548"/>
                      <a:pt x="1096" y="5501"/>
                    </a:cubicBezTo>
                    <a:lnTo>
                      <a:pt x="1215" y="5299"/>
                    </a:lnTo>
                    <a:lnTo>
                      <a:pt x="1525" y="5466"/>
                    </a:lnTo>
                    <a:cubicBezTo>
                      <a:pt x="1430" y="5680"/>
                      <a:pt x="1441" y="5918"/>
                      <a:pt x="1572" y="6121"/>
                    </a:cubicBezTo>
                    <a:cubicBezTo>
                      <a:pt x="1691" y="6287"/>
                      <a:pt x="1882" y="6371"/>
                      <a:pt x="2084" y="6371"/>
                    </a:cubicBezTo>
                    <a:cubicBezTo>
                      <a:pt x="2144" y="6371"/>
                      <a:pt x="2215" y="6359"/>
                      <a:pt x="2275" y="6347"/>
                    </a:cubicBezTo>
                    <a:cubicBezTo>
                      <a:pt x="2275" y="6478"/>
                      <a:pt x="2322" y="6597"/>
                      <a:pt x="2394" y="6716"/>
                    </a:cubicBezTo>
                    <a:cubicBezTo>
                      <a:pt x="2513" y="6883"/>
                      <a:pt x="2703" y="6966"/>
                      <a:pt x="2882" y="6966"/>
                    </a:cubicBezTo>
                    <a:cubicBezTo>
                      <a:pt x="2942" y="6966"/>
                      <a:pt x="3013" y="6954"/>
                      <a:pt x="3073" y="6942"/>
                    </a:cubicBezTo>
                    <a:cubicBezTo>
                      <a:pt x="3073" y="7061"/>
                      <a:pt x="3120" y="7192"/>
                      <a:pt x="3192" y="7299"/>
                    </a:cubicBezTo>
                    <a:cubicBezTo>
                      <a:pt x="3299" y="7430"/>
                      <a:pt x="3430" y="7514"/>
                      <a:pt x="3596" y="7549"/>
                    </a:cubicBezTo>
                    <a:cubicBezTo>
                      <a:pt x="3632" y="7549"/>
                      <a:pt x="3656" y="7561"/>
                      <a:pt x="3704" y="7561"/>
                    </a:cubicBezTo>
                    <a:cubicBezTo>
                      <a:pt x="3763" y="7561"/>
                      <a:pt x="3835" y="7549"/>
                      <a:pt x="3894" y="7537"/>
                    </a:cubicBezTo>
                    <a:cubicBezTo>
                      <a:pt x="3894" y="7668"/>
                      <a:pt x="3942" y="7787"/>
                      <a:pt x="4013" y="7895"/>
                    </a:cubicBezTo>
                    <a:cubicBezTo>
                      <a:pt x="4120" y="8026"/>
                      <a:pt x="4251" y="8109"/>
                      <a:pt x="4418" y="8145"/>
                    </a:cubicBezTo>
                    <a:cubicBezTo>
                      <a:pt x="4442" y="8145"/>
                      <a:pt x="4478" y="8157"/>
                      <a:pt x="4525" y="8157"/>
                    </a:cubicBezTo>
                    <a:cubicBezTo>
                      <a:pt x="4656" y="8157"/>
                      <a:pt x="4775" y="8109"/>
                      <a:pt x="4882" y="8037"/>
                    </a:cubicBezTo>
                    <a:lnTo>
                      <a:pt x="5216" y="7787"/>
                    </a:lnTo>
                    <a:cubicBezTo>
                      <a:pt x="5299" y="7728"/>
                      <a:pt x="5359" y="7668"/>
                      <a:pt x="5394" y="7597"/>
                    </a:cubicBezTo>
                    <a:lnTo>
                      <a:pt x="6013" y="7918"/>
                    </a:lnTo>
                    <a:cubicBezTo>
                      <a:pt x="6097" y="7966"/>
                      <a:pt x="6204" y="7990"/>
                      <a:pt x="6311" y="7990"/>
                    </a:cubicBezTo>
                    <a:cubicBezTo>
                      <a:pt x="6371" y="7990"/>
                      <a:pt x="6430" y="7978"/>
                      <a:pt x="6490" y="7966"/>
                    </a:cubicBezTo>
                    <a:cubicBezTo>
                      <a:pt x="6644" y="7918"/>
                      <a:pt x="6787" y="7811"/>
                      <a:pt x="6859" y="7668"/>
                    </a:cubicBezTo>
                    <a:cubicBezTo>
                      <a:pt x="6918" y="7549"/>
                      <a:pt x="6942" y="7430"/>
                      <a:pt x="6930" y="7299"/>
                    </a:cubicBezTo>
                    <a:cubicBezTo>
                      <a:pt x="6966" y="7299"/>
                      <a:pt x="7002" y="7311"/>
                      <a:pt x="7049" y="7311"/>
                    </a:cubicBezTo>
                    <a:cubicBezTo>
                      <a:pt x="7275" y="7311"/>
                      <a:pt x="7478" y="7192"/>
                      <a:pt x="7597" y="6990"/>
                    </a:cubicBezTo>
                    <a:cubicBezTo>
                      <a:pt x="7656" y="6871"/>
                      <a:pt x="7692" y="6740"/>
                      <a:pt x="7680" y="6609"/>
                    </a:cubicBezTo>
                    <a:cubicBezTo>
                      <a:pt x="7716" y="6609"/>
                      <a:pt x="7752" y="6633"/>
                      <a:pt x="7799" y="6633"/>
                    </a:cubicBezTo>
                    <a:cubicBezTo>
                      <a:pt x="8014" y="6633"/>
                      <a:pt x="8228" y="6514"/>
                      <a:pt x="8347" y="6299"/>
                    </a:cubicBezTo>
                    <a:cubicBezTo>
                      <a:pt x="8407" y="6180"/>
                      <a:pt x="8430" y="6061"/>
                      <a:pt x="8418" y="5930"/>
                    </a:cubicBezTo>
                    <a:cubicBezTo>
                      <a:pt x="8454" y="5930"/>
                      <a:pt x="8490" y="5942"/>
                      <a:pt x="8538" y="5942"/>
                    </a:cubicBezTo>
                    <a:cubicBezTo>
                      <a:pt x="8597" y="5942"/>
                      <a:pt x="8657" y="5930"/>
                      <a:pt x="8716" y="5918"/>
                    </a:cubicBezTo>
                    <a:cubicBezTo>
                      <a:pt x="8883" y="5871"/>
                      <a:pt x="9014" y="5763"/>
                      <a:pt x="9085" y="5621"/>
                    </a:cubicBezTo>
                    <a:cubicBezTo>
                      <a:pt x="9169" y="5466"/>
                      <a:pt x="9192" y="5299"/>
                      <a:pt x="9133" y="5144"/>
                    </a:cubicBezTo>
                    <a:cubicBezTo>
                      <a:pt x="9121" y="5097"/>
                      <a:pt x="9109" y="5061"/>
                      <a:pt x="9085" y="5037"/>
                    </a:cubicBezTo>
                    <a:lnTo>
                      <a:pt x="9347" y="4859"/>
                    </a:lnTo>
                    <a:lnTo>
                      <a:pt x="9478" y="5037"/>
                    </a:lnTo>
                    <a:cubicBezTo>
                      <a:pt x="9506" y="5072"/>
                      <a:pt x="9550" y="5090"/>
                      <a:pt x="9593" y="5090"/>
                    </a:cubicBezTo>
                    <a:cubicBezTo>
                      <a:pt x="9625" y="5090"/>
                      <a:pt x="9656" y="5081"/>
                      <a:pt x="9681" y="5061"/>
                    </a:cubicBezTo>
                    <a:lnTo>
                      <a:pt x="10085" y="4739"/>
                    </a:lnTo>
                    <a:cubicBezTo>
                      <a:pt x="10121" y="4668"/>
                      <a:pt x="10133" y="4573"/>
                      <a:pt x="10085" y="4513"/>
                    </a:cubicBezTo>
                    <a:cubicBezTo>
                      <a:pt x="10065" y="4479"/>
                      <a:pt x="10019" y="4460"/>
                      <a:pt x="9974" y="4460"/>
                    </a:cubicBezTo>
                    <a:cubicBezTo>
                      <a:pt x="9941" y="4460"/>
                      <a:pt x="9908" y="4470"/>
                      <a:pt x="9883" y="4489"/>
                    </a:cubicBezTo>
                    <a:lnTo>
                      <a:pt x="9585" y="4704"/>
                    </a:lnTo>
                    <a:lnTo>
                      <a:pt x="7252" y="1644"/>
                    </a:lnTo>
                    <a:lnTo>
                      <a:pt x="8585" y="775"/>
                    </a:lnTo>
                    <a:cubicBezTo>
                      <a:pt x="8657" y="739"/>
                      <a:pt x="8680" y="644"/>
                      <a:pt x="8633" y="572"/>
                    </a:cubicBezTo>
                    <a:cubicBezTo>
                      <a:pt x="8602" y="526"/>
                      <a:pt x="8556" y="500"/>
                      <a:pt x="8505" y="500"/>
                    </a:cubicBezTo>
                    <a:cubicBezTo>
                      <a:pt x="8478" y="500"/>
                      <a:pt x="8448" y="508"/>
                      <a:pt x="8418" y="525"/>
                    </a:cubicBezTo>
                    <a:lnTo>
                      <a:pt x="6954" y="1477"/>
                    </a:lnTo>
                    <a:cubicBezTo>
                      <a:pt x="6871" y="1525"/>
                      <a:pt x="6859" y="1632"/>
                      <a:pt x="6906" y="1680"/>
                    </a:cubicBezTo>
                    <a:lnTo>
                      <a:pt x="7168" y="2037"/>
                    </a:lnTo>
                    <a:lnTo>
                      <a:pt x="6978" y="2192"/>
                    </a:lnTo>
                    <a:lnTo>
                      <a:pt x="6216" y="1942"/>
                    </a:lnTo>
                    <a:cubicBezTo>
                      <a:pt x="6204" y="1942"/>
                      <a:pt x="6192" y="1918"/>
                      <a:pt x="6180" y="1918"/>
                    </a:cubicBezTo>
                    <a:lnTo>
                      <a:pt x="4430" y="1918"/>
                    </a:lnTo>
                    <a:cubicBezTo>
                      <a:pt x="4358" y="1918"/>
                      <a:pt x="4299" y="1965"/>
                      <a:pt x="4287" y="2037"/>
                    </a:cubicBezTo>
                    <a:lnTo>
                      <a:pt x="4180" y="2430"/>
                    </a:lnTo>
                    <a:lnTo>
                      <a:pt x="3930" y="2323"/>
                    </a:lnTo>
                    <a:cubicBezTo>
                      <a:pt x="3894" y="2311"/>
                      <a:pt x="3882" y="2311"/>
                      <a:pt x="3846" y="2311"/>
                    </a:cubicBezTo>
                    <a:lnTo>
                      <a:pt x="3168" y="2382"/>
                    </a:lnTo>
                    <a:lnTo>
                      <a:pt x="2930" y="2251"/>
                    </a:lnTo>
                    <a:lnTo>
                      <a:pt x="3156" y="1858"/>
                    </a:lnTo>
                    <a:cubicBezTo>
                      <a:pt x="3192" y="1787"/>
                      <a:pt x="3168" y="1703"/>
                      <a:pt x="3096" y="1656"/>
                    </a:cubicBezTo>
                    <a:lnTo>
                      <a:pt x="251" y="25"/>
                    </a:lnTo>
                    <a:cubicBezTo>
                      <a:pt x="226" y="8"/>
                      <a:pt x="199" y="0"/>
                      <a:pt x="172" y="0"/>
                    </a:cubicBezTo>
                    <a:close/>
                  </a:path>
                </a:pathLst>
              </a:custGeom>
              <a:grp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255" name="Google Shape;10277;p59">
                <a:extLst>
                  <a:ext uri="{FF2B5EF4-FFF2-40B4-BE49-F238E27FC236}">
                    <a16:creationId xmlns:a16="http://schemas.microsoft.com/office/drawing/2014/main" id="{03073D03-94FE-8B0B-1600-68DB761798CB}"/>
                  </a:ext>
                </a:extLst>
              </p:cNvPr>
              <p:cNvSpPr/>
              <p:nvPr/>
            </p:nvSpPr>
            <p:spPr>
              <a:xfrm>
                <a:off x="2946442" y="2015001"/>
                <a:ext cx="37525" cy="26799"/>
              </a:xfrm>
              <a:custGeom>
                <a:avLst/>
                <a:gdLst/>
                <a:ahLst/>
                <a:cxnLst/>
                <a:rect l="l" t="t" r="r" b="b"/>
                <a:pathLst>
                  <a:path w="1179" h="842" extrusionOk="0">
                    <a:moveTo>
                      <a:pt x="1011" y="1"/>
                    </a:moveTo>
                    <a:cubicBezTo>
                      <a:pt x="983" y="1"/>
                      <a:pt x="955" y="7"/>
                      <a:pt x="929" y="20"/>
                    </a:cubicBezTo>
                    <a:lnTo>
                      <a:pt x="96" y="556"/>
                    </a:lnTo>
                    <a:cubicBezTo>
                      <a:pt x="24" y="603"/>
                      <a:pt x="0" y="699"/>
                      <a:pt x="48" y="770"/>
                    </a:cubicBezTo>
                    <a:cubicBezTo>
                      <a:pt x="84" y="818"/>
                      <a:pt x="119" y="842"/>
                      <a:pt x="167" y="842"/>
                    </a:cubicBezTo>
                    <a:cubicBezTo>
                      <a:pt x="203" y="842"/>
                      <a:pt x="226" y="830"/>
                      <a:pt x="238" y="818"/>
                    </a:cubicBezTo>
                    <a:lnTo>
                      <a:pt x="1072" y="282"/>
                    </a:lnTo>
                    <a:cubicBezTo>
                      <a:pt x="1167" y="234"/>
                      <a:pt x="1179" y="127"/>
                      <a:pt x="1131" y="68"/>
                    </a:cubicBezTo>
                    <a:cubicBezTo>
                      <a:pt x="1108" y="22"/>
                      <a:pt x="1061" y="1"/>
                      <a:pt x="1011" y="1"/>
                    </a:cubicBezTo>
                    <a:close/>
                  </a:path>
                </a:pathLst>
              </a:custGeom>
              <a:grp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panose="020B0604020202020204"/>
                  <a:ea typeface="+mn-ea"/>
                  <a:cs typeface="+mn-cs"/>
                </a:endParaRPr>
              </a:p>
            </p:txBody>
          </p:sp>
        </p:grpSp>
        <p:sp>
          <p:nvSpPr>
            <p:cNvPr id="257" name="Google Shape;356;p22">
              <a:extLst>
                <a:ext uri="{FF2B5EF4-FFF2-40B4-BE49-F238E27FC236}">
                  <a16:creationId xmlns:a16="http://schemas.microsoft.com/office/drawing/2014/main" id="{7EBD19B4-82F5-64B4-ECF5-82F8D1497762}"/>
                </a:ext>
              </a:extLst>
            </p:cNvPr>
            <p:cNvSpPr txBox="1"/>
            <p:nvPr/>
          </p:nvSpPr>
          <p:spPr>
            <a:xfrm>
              <a:off x="6247183" y="5148044"/>
              <a:ext cx="1830988" cy="362678"/>
            </a:xfrm>
            <a:prstGeom prst="rect">
              <a:avLst/>
            </a:prstGeom>
            <a:noFill/>
            <a:ln>
              <a:noFill/>
            </a:ln>
          </p:spPr>
          <p:txBody>
            <a:bodyPr spcFirstLastPara="1" wrap="square" lIns="121900" tIns="121900" rIns="121900" bIns="121900" anchor="t"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300" b="0" i="0" u="none" strike="noStrike" kern="1200" cap="none" spc="0" normalizeH="0" baseline="0" noProof="0">
                  <a:ln>
                    <a:noFill/>
                  </a:ln>
                  <a:solidFill>
                    <a:srgbClr val="000000"/>
                  </a:solidFill>
                  <a:effectLst/>
                  <a:uLnTx/>
                  <a:uFillTx/>
                  <a:latin typeface="Arial" panose="020B0604020202020204" pitchFamily="34" charset="0"/>
                  <a:ea typeface="Roboto"/>
                  <a:cs typeface="Arial" panose="020B0604020202020204" pitchFamily="34" charset="0"/>
                  <a:sym typeface="Roboto"/>
                </a:rPr>
                <a:t>Modèle de lettre</a:t>
              </a:r>
            </a:p>
          </p:txBody>
        </p:sp>
      </p:grpSp>
      <p:grpSp>
        <p:nvGrpSpPr>
          <p:cNvPr id="261" name="Groupe 260">
            <a:extLst>
              <a:ext uri="{FF2B5EF4-FFF2-40B4-BE49-F238E27FC236}">
                <a16:creationId xmlns:a16="http://schemas.microsoft.com/office/drawing/2014/main" id="{9AC71368-C8FE-DC48-E76E-934CF7721E0C}"/>
              </a:ext>
            </a:extLst>
          </p:cNvPr>
          <p:cNvGrpSpPr/>
          <p:nvPr/>
        </p:nvGrpSpPr>
        <p:grpSpPr>
          <a:xfrm>
            <a:off x="4159683" y="2672386"/>
            <a:ext cx="1933061" cy="2838336"/>
            <a:chOff x="8204695" y="2672386"/>
            <a:chExt cx="1933061" cy="2838336"/>
          </a:xfrm>
        </p:grpSpPr>
        <p:sp>
          <p:nvSpPr>
            <p:cNvPr id="216" name="Ellipse 215">
              <a:extLst>
                <a:ext uri="{FF2B5EF4-FFF2-40B4-BE49-F238E27FC236}">
                  <a16:creationId xmlns:a16="http://schemas.microsoft.com/office/drawing/2014/main" id="{3FE3478E-CF24-C087-D065-A8EB8E4B272C}"/>
                </a:ext>
              </a:extLst>
            </p:cNvPr>
            <p:cNvSpPr/>
            <p:nvPr/>
          </p:nvSpPr>
          <p:spPr>
            <a:xfrm>
              <a:off x="8677133" y="2672386"/>
              <a:ext cx="988697" cy="988697"/>
            </a:xfrm>
            <a:prstGeom prst="ellipse">
              <a:avLst/>
            </a:prstGeom>
            <a:solidFill>
              <a:schemeClr val="bg1"/>
            </a:solidFill>
            <a:ln w="180975">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cxnSp>
          <p:nvCxnSpPr>
            <p:cNvPr id="217" name="Google Shape;354;p22">
              <a:extLst>
                <a:ext uri="{FF2B5EF4-FFF2-40B4-BE49-F238E27FC236}">
                  <a16:creationId xmlns:a16="http://schemas.microsoft.com/office/drawing/2014/main" id="{A07BC003-2365-7DB0-3574-AC19AB76EFDA}"/>
                </a:ext>
              </a:extLst>
            </p:cNvPr>
            <p:cNvCxnSpPr>
              <a:cxnSpLocks/>
            </p:cNvCxnSpPr>
            <p:nvPr/>
          </p:nvCxnSpPr>
          <p:spPr>
            <a:xfrm flipV="1">
              <a:off x="9162591" y="3886137"/>
              <a:ext cx="0" cy="330246"/>
            </a:xfrm>
            <a:prstGeom prst="straightConnector1">
              <a:avLst/>
            </a:prstGeom>
            <a:noFill/>
            <a:ln w="19050" cap="flat" cmpd="sng">
              <a:solidFill>
                <a:schemeClr val="tx1"/>
              </a:solidFill>
              <a:prstDash val="solid"/>
              <a:round/>
              <a:headEnd type="oval" w="med" len="med"/>
              <a:tailEnd type="none" w="med" len="med"/>
            </a:ln>
          </p:spPr>
        </p:cxnSp>
        <p:sp>
          <p:nvSpPr>
            <p:cNvPr id="218" name="Google Shape;355;p22">
              <a:extLst>
                <a:ext uri="{FF2B5EF4-FFF2-40B4-BE49-F238E27FC236}">
                  <a16:creationId xmlns:a16="http://schemas.microsoft.com/office/drawing/2014/main" id="{D524E002-0E04-E3B4-732B-7BBC4B6BD361}"/>
                </a:ext>
              </a:extLst>
            </p:cNvPr>
            <p:cNvSpPr txBox="1"/>
            <p:nvPr/>
          </p:nvSpPr>
          <p:spPr>
            <a:xfrm>
              <a:off x="8204695" y="4234352"/>
              <a:ext cx="1933061" cy="1060011"/>
            </a:xfrm>
            <a:prstGeom prst="rect">
              <a:avLst/>
            </a:prstGeom>
            <a:noFill/>
            <a:ln>
              <a:noFill/>
            </a:ln>
          </p:spPr>
          <p:txBody>
            <a:bodyPr spcFirstLastPara="1" wrap="square" lIns="121900" tIns="121900" rIns="121900" bIns="121900" anchor="t"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a:ln>
                    <a:noFill/>
                  </a:ln>
                  <a:solidFill>
                    <a:srgbClr val="B7DA2A">
                      <a:lumMod val="75000"/>
                    </a:srgbClr>
                  </a:solidFill>
                  <a:effectLst/>
                  <a:uLnTx/>
                  <a:uFillTx/>
                  <a:latin typeface="Arial" panose="020B0604020202020204" pitchFamily="34" charset="0"/>
                  <a:ea typeface="Fira Sans Extra Condensed"/>
                  <a:cs typeface="Arial" panose="020B0604020202020204" pitchFamily="34" charset="0"/>
                  <a:sym typeface="Fira Sans Extra Condensed"/>
                </a:rPr>
                <a:t>MODALITÉS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a:ln>
                    <a:noFill/>
                  </a:ln>
                  <a:solidFill>
                    <a:srgbClr val="B7DA2A">
                      <a:lumMod val="75000"/>
                    </a:srgbClr>
                  </a:solidFill>
                  <a:effectLst/>
                  <a:uLnTx/>
                  <a:uFillTx/>
                  <a:latin typeface="Arial" panose="020B0604020202020204" pitchFamily="34" charset="0"/>
                  <a:ea typeface="Fira Sans Extra Condensed"/>
                  <a:cs typeface="Arial" panose="020B0604020202020204" pitchFamily="34" charset="0"/>
                  <a:sym typeface="Fira Sans Extra Condensed"/>
                </a:rPr>
                <a:t>DE CO-CONSTRUCTION</a:t>
              </a:r>
            </a:p>
          </p:txBody>
        </p:sp>
        <p:grpSp>
          <p:nvGrpSpPr>
            <p:cNvPr id="227" name="Google Shape;9209;p57">
              <a:extLst>
                <a:ext uri="{FF2B5EF4-FFF2-40B4-BE49-F238E27FC236}">
                  <a16:creationId xmlns:a16="http://schemas.microsoft.com/office/drawing/2014/main" id="{39E7670C-BB7F-5B2E-78B1-F60AA39D736B}"/>
                </a:ext>
              </a:extLst>
            </p:cNvPr>
            <p:cNvGrpSpPr/>
            <p:nvPr/>
          </p:nvGrpSpPr>
          <p:grpSpPr>
            <a:xfrm>
              <a:off x="8865006" y="2875745"/>
              <a:ext cx="612949" cy="565663"/>
              <a:chOff x="2497275" y="2744159"/>
              <a:chExt cx="370930" cy="370549"/>
            </a:xfrm>
            <a:solidFill>
              <a:schemeClr val="tx1"/>
            </a:solidFill>
          </p:grpSpPr>
          <p:sp>
            <p:nvSpPr>
              <p:cNvPr id="228" name="Google Shape;9210;p57">
                <a:extLst>
                  <a:ext uri="{FF2B5EF4-FFF2-40B4-BE49-F238E27FC236}">
                    <a16:creationId xmlns:a16="http://schemas.microsoft.com/office/drawing/2014/main" id="{AC0241E1-B156-F3DF-F736-7A5219137CA2}"/>
                  </a:ext>
                </a:extLst>
              </p:cNvPr>
              <p:cNvSpPr/>
              <p:nvPr/>
            </p:nvSpPr>
            <p:spPr>
              <a:xfrm>
                <a:off x="2497275" y="2744159"/>
                <a:ext cx="284366" cy="284747"/>
              </a:xfrm>
              <a:custGeom>
                <a:avLst/>
                <a:gdLst/>
                <a:ahLst/>
                <a:cxnLst/>
                <a:rect l="l" t="t" r="r" b="b"/>
                <a:pathLst>
                  <a:path w="8955" h="8967" extrusionOk="0">
                    <a:moveTo>
                      <a:pt x="4204" y="1"/>
                    </a:moveTo>
                    <a:cubicBezTo>
                      <a:pt x="3942" y="1"/>
                      <a:pt x="3704" y="203"/>
                      <a:pt x="3644" y="465"/>
                    </a:cubicBezTo>
                    <a:lnTo>
                      <a:pt x="3466" y="1334"/>
                    </a:lnTo>
                    <a:cubicBezTo>
                      <a:pt x="3287" y="1394"/>
                      <a:pt x="3108" y="1465"/>
                      <a:pt x="2942" y="1537"/>
                    </a:cubicBezTo>
                    <a:lnTo>
                      <a:pt x="2215" y="1048"/>
                    </a:lnTo>
                    <a:cubicBezTo>
                      <a:pt x="2120" y="983"/>
                      <a:pt x="2009" y="952"/>
                      <a:pt x="1899" y="952"/>
                    </a:cubicBezTo>
                    <a:cubicBezTo>
                      <a:pt x="1749" y="952"/>
                      <a:pt x="1599" y="1010"/>
                      <a:pt x="1489" y="1120"/>
                    </a:cubicBezTo>
                    <a:lnTo>
                      <a:pt x="1108" y="1489"/>
                    </a:lnTo>
                    <a:cubicBezTo>
                      <a:pt x="918" y="1691"/>
                      <a:pt x="894" y="1989"/>
                      <a:pt x="1037" y="2227"/>
                    </a:cubicBezTo>
                    <a:lnTo>
                      <a:pt x="1525" y="2953"/>
                    </a:lnTo>
                    <a:cubicBezTo>
                      <a:pt x="1441" y="3120"/>
                      <a:pt x="1370" y="3287"/>
                      <a:pt x="1322" y="3465"/>
                    </a:cubicBezTo>
                    <a:lnTo>
                      <a:pt x="453" y="3644"/>
                    </a:lnTo>
                    <a:cubicBezTo>
                      <a:pt x="191" y="3703"/>
                      <a:pt x="1" y="3930"/>
                      <a:pt x="1" y="4215"/>
                    </a:cubicBezTo>
                    <a:lnTo>
                      <a:pt x="1" y="4751"/>
                    </a:lnTo>
                    <a:cubicBezTo>
                      <a:pt x="1" y="5025"/>
                      <a:pt x="191" y="5251"/>
                      <a:pt x="453" y="5323"/>
                    </a:cubicBezTo>
                    <a:lnTo>
                      <a:pt x="1322" y="5501"/>
                    </a:lnTo>
                    <a:cubicBezTo>
                      <a:pt x="1382" y="5668"/>
                      <a:pt x="1453" y="5847"/>
                      <a:pt x="1525" y="6013"/>
                    </a:cubicBezTo>
                    <a:lnTo>
                      <a:pt x="1037" y="6740"/>
                    </a:lnTo>
                    <a:cubicBezTo>
                      <a:pt x="894" y="6966"/>
                      <a:pt x="918" y="7287"/>
                      <a:pt x="1108" y="7478"/>
                    </a:cubicBezTo>
                    <a:lnTo>
                      <a:pt x="1489" y="7847"/>
                    </a:lnTo>
                    <a:cubicBezTo>
                      <a:pt x="1599" y="7957"/>
                      <a:pt x="1745" y="8015"/>
                      <a:pt x="1894" y="8015"/>
                    </a:cubicBezTo>
                    <a:cubicBezTo>
                      <a:pt x="2003" y="8015"/>
                      <a:pt x="2115" y="7984"/>
                      <a:pt x="2215" y="7918"/>
                    </a:cubicBezTo>
                    <a:lnTo>
                      <a:pt x="2942" y="7430"/>
                    </a:lnTo>
                    <a:cubicBezTo>
                      <a:pt x="3108" y="7513"/>
                      <a:pt x="3287" y="7597"/>
                      <a:pt x="3466" y="7633"/>
                    </a:cubicBezTo>
                    <a:lnTo>
                      <a:pt x="3644" y="8502"/>
                    </a:lnTo>
                    <a:cubicBezTo>
                      <a:pt x="3704" y="8764"/>
                      <a:pt x="3930" y="8966"/>
                      <a:pt x="4204" y="8966"/>
                    </a:cubicBezTo>
                    <a:lnTo>
                      <a:pt x="4740" y="8966"/>
                    </a:lnTo>
                    <a:cubicBezTo>
                      <a:pt x="5013" y="8966"/>
                      <a:pt x="5251" y="8764"/>
                      <a:pt x="5311" y="8502"/>
                    </a:cubicBezTo>
                    <a:lnTo>
                      <a:pt x="5490" y="7633"/>
                    </a:lnTo>
                    <a:cubicBezTo>
                      <a:pt x="5621" y="7597"/>
                      <a:pt x="5775" y="7537"/>
                      <a:pt x="5906" y="7478"/>
                    </a:cubicBezTo>
                    <a:cubicBezTo>
                      <a:pt x="6002" y="7442"/>
                      <a:pt x="6037" y="7323"/>
                      <a:pt x="6002" y="7240"/>
                    </a:cubicBezTo>
                    <a:cubicBezTo>
                      <a:pt x="5966" y="7169"/>
                      <a:pt x="5898" y="7131"/>
                      <a:pt x="5831" y="7131"/>
                    </a:cubicBezTo>
                    <a:cubicBezTo>
                      <a:pt x="5808" y="7131"/>
                      <a:pt x="5785" y="7135"/>
                      <a:pt x="5763" y="7144"/>
                    </a:cubicBezTo>
                    <a:cubicBezTo>
                      <a:pt x="5609" y="7228"/>
                      <a:pt x="5466" y="7287"/>
                      <a:pt x="5299" y="7323"/>
                    </a:cubicBezTo>
                    <a:cubicBezTo>
                      <a:pt x="5240" y="7347"/>
                      <a:pt x="5180" y="7406"/>
                      <a:pt x="5168" y="7454"/>
                    </a:cubicBezTo>
                    <a:lnTo>
                      <a:pt x="4966" y="8430"/>
                    </a:lnTo>
                    <a:cubicBezTo>
                      <a:pt x="4954" y="8514"/>
                      <a:pt x="4870" y="8597"/>
                      <a:pt x="4763" y="8597"/>
                    </a:cubicBezTo>
                    <a:lnTo>
                      <a:pt x="4228" y="8597"/>
                    </a:lnTo>
                    <a:cubicBezTo>
                      <a:pt x="4120" y="8597"/>
                      <a:pt x="4049" y="8514"/>
                      <a:pt x="4013" y="8430"/>
                    </a:cubicBezTo>
                    <a:lnTo>
                      <a:pt x="3823" y="7454"/>
                    </a:lnTo>
                    <a:cubicBezTo>
                      <a:pt x="3811" y="7383"/>
                      <a:pt x="3763" y="7335"/>
                      <a:pt x="3692" y="7323"/>
                    </a:cubicBezTo>
                    <a:cubicBezTo>
                      <a:pt x="3466" y="7263"/>
                      <a:pt x="3239" y="7180"/>
                      <a:pt x="3049" y="7061"/>
                    </a:cubicBezTo>
                    <a:cubicBezTo>
                      <a:pt x="3019" y="7043"/>
                      <a:pt x="2986" y="7034"/>
                      <a:pt x="2954" y="7034"/>
                    </a:cubicBezTo>
                    <a:cubicBezTo>
                      <a:pt x="2921" y="7034"/>
                      <a:pt x="2888" y="7043"/>
                      <a:pt x="2858" y="7061"/>
                    </a:cubicBezTo>
                    <a:lnTo>
                      <a:pt x="2037" y="7609"/>
                    </a:lnTo>
                    <a:cubicBezTo>
                      <a:pt x="2006" y="7634"/>
                      <a:pt x="1966" y="7647"/>
                      <a:pt x="1926" y="7647"/>
                    </a:cubicBezTo>
                    <a:cubicBezTo>
                      <a:pt x="1874" y="7647"/>
                      <a:pt x="1821" y="7625"/>
                      <a:pt x="1787" y="7585"/>
                    </a:cubicBezTo>
                    <a:lnTo>
                      <a:pt x="1418" y="7204"/>
                    </a:lnTo>
                    <a:cubicBezTo>
                      <a:pt x="1334" y="7132"/>
                      <a:pt x="1334" y="7025"/>
                      <a:pt x="1382" y="6954"/>
                    </a:cubicBezTo>
                    <a:lnTo>
                      <a:pt x="1930" y="6132"/>
                    </a:lnTo>
                    <a:cubicBezTo>
                      <a:pt x="1977" y="6073"/>
                      <a:pt x="1977" y="6001"/>
                      <a:pt x="1930" y="5942"/>
                    </a:cubicBezTo>
                    <a:cubicBezTo>
                      <a:pt x="1811" y="5739"/>
                      <a:pt x="1727" y="5525"/>
                      <a:pt x="1668" y="5299"/>
                    </a:cubicBezTo>
                    <a:cubicBezTo>
                      <a:pt x="1656" y="5239"/>
                      <a:pt x="1596" y="5180"/>
                      <a:pt x="1537" y="5168"/>
                    </a:cubicBezTo>
                    <a:lnTo>
                      <a:pt x="560" y="4977"/>
                    </a:lnTo>
                    <a:cubicBezTo>
                      <a:pt x="477" y="4954"/>
                      <a:pt x="406" y="4870"/>
                      <a:pt x="406" y="4763"/>
                    </a:cubicBezTo>
                    <a:lnTo>
                      <a:pt x="406" y="4227"/>
                    </a:lnTo>
                    <a:cubicBezTo>
                      <a:pt x="406" y="4132"/>
                      <a:pt x="477" y="4049"/>
                      <a:pt x="560" y="4025"/>
                    </a:cubicBezTo>
                    <a:lnTo>
                      <a:pt x="1537" y="3834"/>
                    </a:lnTo>
                    <a:cubicBezTo>
                      <a:pt x="1608" y="3811"/>
                      <a:pt x="1656" y="3775"/>
                      <a:pt x="1668" y="3692"/>
                    </a:cubicBezTo>
                    <a:cubicBezTo>
                      <a:pt x="1727" y="3477"/>
                      <a:pt x="1811" y="3251"/>
                      <a:pt x="1930" y="3061"/>
                    </a:cubicBezTo>
                    <a:cubicBezTo>
                      <a:pt x="1965" y="3001"/>
                      <a:pt x="1965" y="2918"/>
                      <a:pt x="1930" y="2858"/>
                    </a:cubicBezTo>
                    <a:lnTo>
                      <a:pt x="1382" y="2049"/>
                    </a:lnTo>
                    <a:cubicBezTo>
                      <a:pt x="1322" y="1965"/>
                      <a:pt x="1334" y="1846"/>
                      <a:pt x="1418" y="1787"/>
                    </a:cubicBezTo>
                    <a:lnTo>
                      <a:pt x="1787" y="1417"/>
                    </a:lnTo>
                    <a:cubicBezTo>
                      <a:pt x="1826" y="1378"/>
                      <a:pt x="1876" y="1360"/>
                      <a:pt x="1925" y="1360"/>
                    </a:cubicBezTo>
                    <a:cubicBezTo>
                      <a:pt x="1965" y="1360"/>
                      <a:pt x="2005" y="1372"/>
                      <a:pt x="2037" y="1394"/>
                    </a:cubicBezTo>
                    <a:lnTo>
                      <a:pt x="2858" y="1941"/>
                    </a:lnTo>
                    <a:cubicBezTo>
                      <a:pt x="2888" y="1965"/>
                      <a:pt x="2921" y="1977"/>
                      <a:pt x="2954" y="1977"/>
                    </a:cubicBezTo>
                    <a:cubicBezTo>
                      <a:pt x="2986" y="1977"/>
                      <a:pt x="3019" y="1965"/>
                      <a:pt x="3049" y="1941"/>
                    </a:cubicBezTo>
                    <a:cubicBezTo>
                      <a:pt x="3263" y="1822"/>
                      <a:pt x="3466" y="1727"/>
                      <a:pt x="3692" y="1668"/>
                    </a:cubicBezTo>
                    <a:cubicBezTo>
                      <a:pt x="3751" y="1656"/>
                      <a:pt x="3811" y="1596"/>
                      <a:pt x="3823" y="1537"/>
                    </a:cubicBezTo>
                    <a:lnTo>
                      <a:pt x="4013" y="572"/>
                    </a:lnTo>
                    <a:cubicBezTo>
                      <a:pt x="4037" y="477"/>
                      <a:pt x="4120" y="405"/>
                      <a:pt x="4228" y="405"/>
                    </a:cubicBezTo>
                    <a:lnTo>
                      <a:pt x="4763" y="405"/>
                    </a:lnTo>
                    <a:cubicBezTo>
                      <a:pt x="4870" y="405"/>
                      <a:pt x="4942" y="477"/>
                      <a:pt x="4966" y="572"/>
                    </a:cubicBezTo>
                    <a:lnTo>
                      <a:pt x="5168" y="1537"/>
                    </a:lnTo>
                    <a:cubicBezTo>
                      <a:pt x="5180" y="1608"/>
                      <a:pt x="5216" y="1656"/>
                      <a:pt x="5299" y="1668"/>
                    </a:cubicBezTo>
                    <a:cubicBezTo>
                      <a:pt x="5513" y="1727"/>
                      <a:pt x="5740" y="1822"/>
                      <a:pt x="5930" y="1941"/>
                    </a:cubicBezTo>
                    <a:cubicBezTo>
                      <a:pt x="5960" y="1953"/>
                      <a:pt x="5996" y="1959"/>
                      <a:pt x="6031" y="1959"/>
                    </a:cubicBezTo>
                    <a:cubicBezTo>
                      <a:pt x="6067" y="1959"/>
                      <a:pt x="6103" y="1953"/>
                      <a:pt x="6133" y="1941"/>
                    </a:cubicBezTo>
                    <a:lnTo>
                      <a:pt x="6942" y="1394"/>
                    </a:lnTo>
                    <a:cubicBezTo>
                      <a:pt x="6978" y="1368"/>
                      <a:pt x="7021" y="1356"/>
                      <a:pt x="7063" y="1356"/>
                    </a:cubicBezTo>
                    <a:cubicBezTo>
                      <a:pt x="7117" y="1356"/>
                      <a:pt x="7170" y="1377"/>
                      <a:pt x="7204" y="1417"/>
                    </a:cubicBezTo>
                    <a:lnTo>
                      <a:pt x="7573" y="1787"/>
                    </a:lnTo>
                    <a:cubicBezTo>
                      <a:pt x="7645" y="1870"/>
                      <a:pt x="7645" y="1965"/>
                      <a:pt x="7597" y="2049"/>
                    </a:cubicBezTo>
                    <a:lnTo>
                      <a:pt x="7049" y="2858"/>
                    </a:lnTo>
                    <a:cubicBezTo>
                      <a:pt x="7002" y="2918"/>
                      <a:pt x="7002" y="2989"/>
                      <a:pt x="7049" y="3061"/>
                    </a:cubicBezTo>
                    <a:cubicBezTo>
                      <a:pt x="7168" y="3263"/>
                      <a:pt x="7264" y="3477"/>
                      <a:pt x="7323" y="3692"/>
                    </a:cubicBezTo>
                    <a:cubicBezTo>
                      <a:pt x="7335" y="3751"/>
                      <a:pt x="7395" y="3811"/>
                      <a:pt x="7454" y="3834"/>
                    </a:cubicBezTo>
                    <a:lnTo>
                      <a:pt x="8419" y="4025"/>
                    </a:lnTo>
                    <a:cubicBezTo>
                      <a:pt x="8514" y="4037"/>
                      <a:pt x="8585" y="4132"/>
                      <a:pt x="8585" y="4227"/>
                    </a:cubicBezTo>
                    <a:lnTo>
                      <a:pt x="8585" y="4763"/>
                    </a:lnTo>
                    <a:cubicBezTo>
                      <a:pt x="8585" y="4870"/>
                      <a:pt x="8514" y="4942"/>
                      <a:pt x="8419" y="4977"/>
                    </a:cubicBezTo>
                    <a:lnTo>
                      <a:pt x="7454" y="5168"/>
                    </a:lnTo>
                    <a:cubicBezTo>
                      <a:pt x="7383" y="5180"/>
                      <a:pt x="7335" y="5227"/>
                      <a:pt x="7323" y="5299"/>
                    </a:cubicBezTo>
                    <a:cubicBezTo>
                      <a:pt x="7276" y="5466"/>
                      <a:pt x="7216" y="5632"/>
                      <a:pt x="7145" y="5775"/>
                    </a:cubicBezTo>
                    <a:cubicBezTo>
                      <a:pt x="7097" y="5870"/>
                      <a:pt x="7145" y="5966"/>
                      <a:pt x="7228" y="6013"/>
                    </a:cubicBezTo>
                    <a:cubicBezTo>
                      <a:pt x="7254" y="6026"/>
                      <a:pt x="7280" y="6032"/>
                      <a:pt x="7305" y="6032"/>
                    </a:cubicBezTo>
                    <a:cubicBezTo>
                      <a:pt x="7372" y="6032"/>
                      <a:pt x="7431" y="5991"/>
                      <a:pt x="7466" y="5930"/>
                    </a:cubicBezTo>
                    <a:cubicBezTo>
                      <a:pt x="7526" y="5799"/>
                      <a:pt x="7585" y="5644"/>
                      <a:pt x="7633" y="5501"/>
                    </a:cubicBezTo>
                    <a:lnTo>
                      <a:pt x="8490" y="5323"/>
                    </a:lnTo>
                    <a:cubicBezTo>
                      <a:pt x="8764" y="5263"/>
                      <a:pt x="8954" y="5037"/>
                      <a:pt x="8954" y="4751"/>
                    </a:cubicBezTo>
                    <a:lnTo>
                      <a:pt x="8954" y="4215"/>
                    </a:lnTo>
                    <a:cubicBezTo>
                      <a:pt x="8954" y="3942"/>
                      <a:pt x="8764" y="3715"/>
                      <a:pt x="8490" y="3644"/>
                    </a:cubicBezTo>
                    <a:lnTo>
                      <a:pt x="7633" y="3465"/>
                    </a:lnTo>
                    <a:cubicBezTo>
                      <a:pt x="7573" y="3287"/>
                      <a:pt x="7502" y="3120"/>
                      <a:pt x="7418" y="2953"/>
                    </a:cubicBezTo>
                    <a:lnTo>
                      <a:pt x="7918" y="2227"/>
                    </a:lnTo>
                    <a:cubicBezTo>
                      <a:pt x="8061" y="2001"/>
                      <a:pt x="8038" y="1679"/>
                      <a:pt x="7835" y="1489"/>
                    </a:cubicBezTo>
                    <a:lnTo>
                      <a:pt x="7466" y="1120"/>
                    </a:lnTo>
                    <a:cubicBezTo>
                      <a:pt x="7356" y="1010"/>
                      <a:pt x="7211" y="952"/>
                      <a:pt x="7061" y="952"/>
                    </a:cubicBezTo>
                    <a:cubicBezTo>
                      <a:pt x="6952" y="952"/>
                      <a:pt x="6840" y="983"/>
                      <a:pt x="6740" y="1048"/>
                    </a:cubicBezTo>
                    <a:lnTo>
                      <a:pt x="6013" y="1537"/>
                    </a:lnTo>
                    <a:cubicBezTo>
                      <a:pt x="5847" y="1453"/>
                      <a:pt x="5668" y="1370"/>
                      <a:pt x="5490" y="1334"/>
                    </a:cubicBezTo>
                    <a:lnTo>
                      <a:pt x="5311" y="465"/>
                    </a:lnTo>
                    <a:cubicBezTo>
                      <a:pt x="5251" y="203"/>
                      <a:pt x="5025" y="1"/>
                      <a:pt x="4740" y="1"/>
                    </a:cubicBezTo>
                    <a:close/>
                  </a:path>
                </a:pathLst>
              </a:custGeom>
              <a:grp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229" name="Google Shape;9211;p57">
                <a:extLst>
                  <a:ext uri="{FF2B5EF4-FFF2-40B4-BE49-F238E27FC236}">
                    <a16:creationId xmlns:a16="http://schemas.microsoft.com/office/drawing/2014/main" id="{2EF6BECC-9231-525E-96C3-1A9DF3CA244C}"/>
                  </a:ext>
                </a:extLst>
              </p:cNvPr>
              <p:cNvSpPr/>
              <p:nvPr/>
            </p:nvSpPr>
            <p:spPr>
              <a:xfrm>
                <a:off x="2592191" y="2821673"/>
                <a:ext cx="113461" cy="98345"/>
              </a:xfrm>
              <a:custGeom>
                <a:avLst/>
                <a:gdLst/>
                <a:ahLst/>
                <a:cxnLst/>
                <a:rect l="l" t="t" r="r" b="b"/>
                <a:pathLst>
                  <a:path w="3573" h="3097" extrusionOk="0">
                    <a:moveTo>
                      <a:pt x="1524" y="0"/>
                    </a:moveTo>
                    <a:cubicBezTo>
                      <a:pt x="989" y="0"/>
                      <a:pt x="465" y="215"/>
                      <a:pt x="72" y="584"/>
                    </a:cubicBezTo>
                    <a:cubicBezTo>
                      <a:pt x="0" y="655"/>
                      <a:pt x="0" y="774"/>
                      <a:pt x="72" y="834"/>
                    </a:cubicBezTo>
                    <a:cubicBezTo>
                      <a:pt x="113" y="876"/>
                      <a:pt x="164" y="896"/>
                      <a:pt x="212" y="896"/>
                    </a:cubicBezTo>
                    <a:cubicBezTo>
                      <a:pt x="259" y="896"/>
                      <a:pt x="304" y="876"/>
                      <a:pt x="334" y="834"/>
                    </a:cubicBezTo>
                    <a:cubicBezTo>
                      <a:pt x="643" y="524"/>
                      <a:pt x="1072" y="358"/>
                      <a:pt x="1500" y="358"/>
                    </a:cubicBezTo>
                    <a:cubicBezTo>
                      <a:pt x="2441" y="358"/>
                      <a:pt x="3203" y="1120"/>
                      <a:pt x="3203" y="2060"/>
                    </a:cubicBezTo>
                    <a:cubicBezTo>
                      <a:pt x="3203" y="2322"/>
                      <a:pt x="3144" y="2596"/>
                      <a:pt x="3024" y="2834"/>
                    </a:cubicBezTo>
                    <a:cubicBezTo>
                      <a:pt x="2965" y="2941"/>
                      <a:pt x="3013" y="3037"/>
                      <a:pt x="3096" y="3084"/>
                    </a:cubicBezTo>
                    <a:cubicBezTo>
                      <a:pt x="3132" y="3096"/>
                      <a:pt x="3155" y="3096"/>
                      <a:pt x="3191" y="3096"/>
                    </a:cubicBezTo>
                    <a:cubicBezTo>
                      <a:pt x="3251" y="3096"/>
                      <a:pt x="3322" y="3072"/>
                      <a:pt x="3346" y="3001"/>
                    </a:cubicBezTo>
                    <a:cubicBezTo>
                      <a:pt x="3501" y="2715"/>
                      <a:pt x="3572" y="2382"/>
                      <a:pt x="3572" y="2060"/>
                    </a:cubicBezTo>
                    <a:cubicBezTo>
                      <a:pt x="3572" y="929"/>
                      <a:pt x="2655" y="0"/>
                      <a:pt x="1524" y="0"/>
                    </a:cubicBezTo>
                    <a:close/>
                  </a:path>
                </a:pathLst>
              </a:custGeom>
              <a:grp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230" name="Google Shape;9212;p57">
                <a:extLst>
                  <a:ext uri="{FF2B5EF4-FFF2-40B4-BE49-F238E27FC236}">
                    <a16:creationId xmlns:a16="http://schemas.microsoft.com/office/drawing/2014/main" id="{7CC2286D-2B98-2392-0A86-AFC6188CBF56}"/>
                  </a:ext>
                </a:extLst>
              </p:cNvPr>
              <p:cNvSpPr/>
              <p:nvPr/>
            </p:nvSpPr>
            <p:spPr>
              <a:xfrm>
                <a:off x="2574408" y="2862129"/>
                <a:ext cx="106665" cy="90756"/>
              </a:xfrm>
              <a:custGeom>
                <a:avLst/>
                <a:gdLst/>
                <a:ahLst/>
                <a:cxnLst/>
                <a:rect l="l" t="t" r="r" b="b"/>
                <a:pathLst>
                  <a:path w="3359" h="2858" extrusionOk="0">
                    <a:moveTo>
                      <a:pt x="294" y="1"/>
                    </a:moveTo>
                    <a:cubicBezTo>
                      <a:pt x="218" y="1"/>
                      <a:pt x="145" y="48"/>
                      <a:pt x="108" y="131"/>
                    </a:cubicBezTo>
                    <a:cubicBezTo>
                      <a:pt x="36" y="334"/>
                      <a:pt x="1" y="572"/>
                      <a:pt x="1" y="798"/>
                    </a:cubicBezTo>
                    <a:cubicBezTo>
                      <a:pt x="1" y="1929"/>
                      <a:pt x="917" y="2858"/>
                      <a:pt x="2049" y="2858"/>
                    </a:cubicBezTo>
                    <a:cubicBezTo>
                      <a:pt x="2477" y="2858"/>
                      <a:pt x="2894" y="2715"/>
                      <a:pt x="3251" y="2465"/>
                    </a:cubicBezTo>
                    <a:cubicBezTo>
                      <a:pt x="3346" y="2405"/>
                      <a:pt x="3358" y="2286"/>
                      <a:pt x="3299" y="2215"/>
                    </a:cubicBezTo>
                    <a:cubicBezTo>
                      <a:pt x="3263" y="2158"/>
                      <a:pt x="3206" y="2131"/>
                      <a:pt x="3151" y="2131"/>
                    </a:cubicBezTo>
                    <a:cubicBezTo>
                      <a:pt x="3114" y="2131"/>
                      <a:pt x="3077" y="2143"/>
                      <a:pt x="3049" y="2167"/>
                    </a:cubicBezTo>
                    <a:cubicBezTo>
                      <a:pt x="2763" y="2382"/>
                      <a:pt x="2406" y="2501"/>
                      <a:pt x="2049" y="2501"/>
                    </a:cubicBezTo>
                    <a:cubicBezTo>
                      <a:pt x="1108" y="2501"/>
                      <a:pt x="346" y="1739"/>
                      <a:pt x="346" y="798"/>
                    </a:cubicBezTo>
                    <a:cubicBezTo>
                      <a:pt x="346" y="608"/>
                      <a:pt x="382" y="429"/>
                      <a:pt x="441" y="250"/>
                    </a:cubicBezTo>
                    <a:cubicBezTo>
                      <a:pt x="501" y="143"/>
                      <a:pt x="441" y="36"/>
                      <a:pt x="358" y="12"/>
                    </a:cubicBezTo>
                    <a:cubicBezTo>
                      <a:pt x="337" y="4"/>
                      <a:pt x="315" y="1"/>
                      <a:pt x="294" y="1"/>
                    </a:cubicBezTo>
                    <a:close/>
                  </a:path>
                </a:pathLst>
              </a:custGeom>
              <a:grp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231" name="Google Shape;9213;p57">
                <a:extLst>
                  <a:ext uri="{FF2B5EF4-FFF2-40B4-BE49-F238E27FC236}">
                    <a16:creationId xmlns:a16="http://schemas.microsoft.com/office/drawing/2014/main" id="{5DD5F6C4-5AFA-3ABB-E39A-B7ADB2F78527}"/>
                  </a:ext>
                </a:extLst>
              </p:cNvPr>
              <p:cNvSpPr/>
              <p:nvPr/>
            </p:nvSpPr>
            <p:spPr>
              <a:xfrm>
                <a:off x="2676881" y="2923385"/>
                <a:ext cx="191324" cy="191324"/>
              </a:xfrm>
              <a:custGeom>
                <a:avLst/>
                <a:gdLst/>
                <a:ahLst/>
                <a:cxnLst/>
                <a:rect l="l" t="t" r="r" b="b"/>
                <a:pathLst>
                  <a:path w="6025" h="6025" extrusionOk="0">
                    <a:moveTo>
                      <a:pt x="2810" y="0"/>
                    </a:moveTo>
                    <a:cubicBezTo>
                      <a:pt x="2608" y="0"/>
                      <a:pt x="2429" y="155"/>
                      <a:pt x="2382" y="357"/>
                    </a:cubicBezTo>
                    <a:lnTo>
                      <a:pt x="2274" y="893"/>
                    </a:lnTo>
                    <a:cubicBezTo>
                      <a:pt x="2191" y="929"/>
                      <a:pt x="2084" y="965"/>
                      <a:pt x="1989" y="1012"/>
                    </a:cubicBezTo>
                    <a:lnTo>
                      <a:pt x="1548" y="715"/>
                    </a:lnTo>
                    <a:cubicBezTo>
                      <a:pt x="1475" y="666"/>
                      <a:pt x="1393" y="643"/>
                      <a:pt x="1313" y="643"/>
                    </a:cubicBezTo>
                    <a:cubicBezTo>
                      <a:pt x="1198" y="643"/>
                      <a:pt x="1085" y="690"/>
                      <a:pt x="1000" y="774"/>
                    </a:cubicBezTo>
                    <a:lnTo>
                      <a:pt x="738" y="1024"/>
                    </a:lnTo>
                    <a:cubicBezTo>
                      <a:pt x="596" y="1179"/>
                      <a:pt x="572" y="1417"/>
                      <a:pt x="679" y="1584"/>
                    </a:cubicBezTo>
                    <a:lnTo>
                      <a:pt x="977" y="2024"/>
                    </a:lnTo>
                    <a:cubicBezTo>
                      <a:pt x="917" y="2143"/>
                      <a:pt x="858" y="2274"/>
                      <a:pt x="834" y="2417"/>
                    </a:cubicBezTo>
                    <a:cubicBezTo>
                      <a:pt x="798" y="2512"/>
                      <a:pt x="858" y="2608"/>
                      <a:pt x="965" y="2631"/>
                    </a:cubicBezTo>
                    <a:cubicBezTo>
                      <a:pt x="986" y="2639"/>
                      <a:pt x="1006" y="2642"/>
                      <a:pt x="1025" y="2642"/>
                    </a:cubicBezTo>
                    <a:cubicBezTo>
                      <a:pt x="1103" y="2642"/>
                      <a:pt x="1162" y="2587"/>
                      <a:pt x="1191" y="2501"/>
                    </a:cubicBezTo>
                    <a:cubicBezTo>
                      <a:pt x="1227" y="2358"/>
                      <a:pt x="1298" y="2215"/>
                      <a:pt x="1346" y="2096"/>
                    </a:cubicBezTo>
                    <a:cubicBezTo>
                      <a:pt x="1381" y="2036"/>
                      <a:pt x="1381" y="1965"/>
                      <a:pt x="1346" y="1905"/>
                    </a:cubicBezTo>
                    <a:lnTo>
                      <a:pt x="1000" y="1369"/>
                    </a:lnTo>
                    <a:cubicBezTo>
                      <a:pt x="977" y="1346"/>
                      <a:pt x="977" y="1310"/>
                      <a:pt x="1012" y="1286"/>
                    </a:cubicBezTo>
                    <a:lnTo>
                      <a:pt x="1262" y="1024"/>
                    </a:lnTo>
                    <a:cubicBezTo>
                      <a:pt x="1283" y="1010"/>
                      <a:pt x="1300" y="1004"/>
                      <a:pt x="1318" y="1004"/>
                    </a:cubicBezTo>
                    <a:cubicBezTo>
                      <a:pt x="1330" y="1004"/>
                      <a:pt x="1343" y="1007"/>
                      <a:pt x="1358" y="1012"/>
                    </a:cubicBezTo>
                    <a:lnTo>
                      <a:pt x="1893" y="1369"/>
                    </a:lnTo>
                    <a:cubicBezTo>
                      <a:pt x="1923" y="1393"/>
                      <a:pt x="1956" y="1405"/>
                      <a:pt x="1989" y="1405"/>
                    </a:cubicBezTo>
                    <a:cubicBezTo>
                      <a:pt x="2021" y="1405"/>
                      <a:pt x="2054" y="1393"/>
                      <a:pt x="2084" y="1369"/>
                    </a:cubicBezTo>
                    <a:cubicBezTo>
                      <a:pt x="2215" y="1298"/>
                      <a:pt x="2346" y="1238"/>
                      <a:pt x="2489" y="1203"/>
                    </a:cubicBezTo>
                    <a:cubicBezTo>
                      <a:pt x="2548" y="1191"/>
                      <a:pt x="2608" y="1131"/>
                      <a:pt x="2620" y="1072"/>
                    </a:cubicBezTo>
                    <a:lnTo>
                      <a:pt x="2751" y="429"/>
                    </a:lnTo>
                    <a:cubicBezTo>
                      <a:pt x="2751" y="405"/>
                      <a:pt x="2786" y="369"/>
                      <a:pt x="2822" y="369"/>
                    </a:cubicBezTo>
                    <a:lnTo>
                      <a:pt x="3167" y="369"/>
                    </a:lnTo>
                    <a:cubicBezTo>
                      <a:pt x="3203" y="369"/>
                      <a:pt x="3227" y="405"/>
                      <a:pt x="3239" y="429"/>
                    </a:cubicBezTo>
                    <a:lnTo>
                      <a:pt x="3382" y="1072"/>
                    </a:lnTo>
                    <a:cubicBezTo>
                      <a:pt x="3394" y="1143"/>
                      <a:pt x="3429" y="1191"/>
                      <a:pt x="3513" y="1203"/>
                    </a:cubicBezTo>
                    <a:cubicBezTo>
                      <a:pt x="3656" y="1250"/>
                      <a:pt x="3786" y="1310"/>
                      <a:pt x="3917" y="1369"/>
                    </a:cubicBezTo>
                    <a:cubicBezTo>
                      <a:pt x="3947" y="1387"/>
                      <a:pt x="3980" y="1396"/>
                      <a:pt x="4013" y="1396"/>
                    </a:cubicBezTo>
                    <a:cubicBezTo>
                      <a:pt x="4045" y="1396"/>
                      <a:pt x="4078" y="1387"/>
                      <a:pt x="4108" y="1369"/>
                    </a:cubicBezTo>
                    <a:lnTo>
                      <a:pt x="4644" y="1012"/>
                    </a:lnTo>
                    <a:cubicBezTo>
                      <a:pt x="4654" y="1007"/>
                      <a:pt x="4665" y="1004"/>
                      <a:pt x="4678" y="1004"/>
                    </a:cubicBezTo>
                    <a:cubicBezTo>
                      <a:pt x="4695" y="1004"/>
                      <a:pt x="4713" y="1010"/>
                      <a:pt x="4727" y="1024"/>
                    </a:cubicBezTo>
                    <a:lnTo>
                      <a:pt x="4989" y="1286"/>
                    </a:lnTo>
                    <a:cubicBezTo>
                      <a:pt x="5013" y="1310"/>
                      <a:pt x="5013" y="1346"/>
                      <a:pt x="5001" y="1369"/>
                    </a:cubicBezTo>
                    <a:lnTo>
                      <a:pt x="4644" y="1905"/>
                    </a:lnTo>
                    <a:cubicBezTo>
                      <a:pt x="4596" y="1965"/>
                      <a:pt x="4596" y="2036"/>
                      <a:pt x="4644" y="2096"/>
                    </a:cubicBezTo>
                    <a:cubicBezTo>
                      <a:pt x="4715" y="2239"/>
                      <a:pt x="4775" y="2370"/>
                      <a:pt x="4810" y="2501"/>
                    </a:cubicBezTo>
                    <a:cubicBezTo>
                      <a:pt x="4822" y="2560"/>
                      <a:pt x="4882" y="2620"/>
                      <a:pt x="4941" y="2631"/>
                    </a:cubicBezTo>
                    <a:lnTo>
                      <a:pt x="5584" y="2774"/>
                    </a:lnTo>
                    <a:cubicBezTo>
                      <a:pt x="5608" y="2774"/>
                      <a:pt x="5644" y="2798"/>
                      <a:pt x="5644" y="2846"/>
                    </a:cubicBezTo>
                    <a:lnTo>
                      <a:pt x="5644" y="3191"/>
                    </a:lnTo>
                    <a:cubicBezTo>
                      <a:pt x="5644" y="3215"/>
                      <a:pt x="5608" y="3251"/>
                      <a:pt x="5584" y="3263"/>
                    </a:cubicBezTo>
                    <a:lnTo>
                      <a:pt x="4941" y="3393"/>
                    </a:lnTo>
                    <a:cubicBezTo>
                      <a:pt x="4870" y="3405"/>
                      <a:pt x="4822" y="3453"/>
                      <a:pt x="4810" y="3524"/>
                    </a:cubicBezTo>
                    <a:cubicBezTo>
                      <a:pt x="4763" y="3679"/>
                      <a:pt x="4703" y="3810"/>
                      <a:pt x="4644" y="3929"/>
                    </a:cubicBezTo>
                    <a:cubicBezTo>
                      <a:pt x="4608" y="3989"/>
                      <a:pt x="4608" y="4060"/>
                      <a:pt x="4644" y="4120"/>
                    </a:cubicBezTo>
                    <a:lnTo>
                      <a:pt x="5001" y="4656"/>
                    </a:lnTo>
                    <a:cubicBezTo>
                      <a:pt x="5013" y="4691"/>
                      <a:pt x="5013" y="4715"/>
                      <a:pt x="4989" y="4751"/>
                    </a:cubicBezTo>
                    <a:lnTo>
                      <a:pt x="4727" y="5001"/>
                    </a:lnTo>
                    <a:cubicBezTo>
                      <a:pt x="4714" y="5020"/>
                      <a:pt x="4697" y="5029"/>
                      <a:pt x="4681" y="5029"/>
                    </a:cubicBezTo>
                    <a:cubicBezTo>
                      <a:pt x="4668" y="5029"/>
                      <a:pt x="4654" y="5023"/>
                      <a:pt x="4644" y="5013"/>
                    </a:cubicBezTo>
                    <a:lnTo>
                      <a:pt x="4108" y="4656"/>
                    </a:lnTo>
                    <a:cubicBezTo>
                      <a:pt x="4078" y="4638"/>
                      <a:pt x="4045" y="4629"/>
                      <a:pt x="4013" y="4629"/>
                    </a:cubicBezTo>
                    <a:cubicBezTo>
                      <a:pt x="3980" y="4629"/>
                      <a:pt x="3947" y="4638"/>
                      <a:pt x="3917" y="4656"/>
                    </a:cubicBezTo>
                    <a:cubicBezTo>
                      <a:pt x="3775" y="4739"/>
                      <a:pt x="3644" y="4798"/>
                      <a:pt x="3513" y="4822"/>
                    </a:cubicBezTo>
                    <a:cubicBezTo>
                      <a:pt x="3453" y="4834"/>
                      <a:pt x="3394" y="4894"/>
                      <a:pt x="3382" y="4953"/>
                    </a:cubicBezTo>
                    <a:lnTo>
                      <a:pt x="3239" y="5596"/>
                    </a:lnTo>
                    <a:cubicBezTo>
                      <a:pt x="3239" y="5632"/>
                      <a:pt x="3215" y="5656"/>
                      <a:pt x="3167" y="5656"/>
                    </a:cubicBezTo>
                    <a:lnTo>
                      <a:pt x="2822" y="5656"/>
                    </a:lnTo>
                    <a:cubicBezTo>
                      <a:pt x="2798" y="5656"/>
                      <a:pt x="2763" y="5632"/>
                      <a:pt x="2751" y="5596"/>
                    </a:cubicBezTo>
                    <a:lnTo>
                      <a:pt x="2620" y="4953"/>
                    </a:lnTo>
                    <a:cubicBezTo>
                      <a:pt x="2608" y="4882"/>
                      <a:pt x="2560" y="4834"/>
                      <a:pt x="2489" y="4822"/>
                    </a:cubicBezTo>
                    <a:cubicBezTo>
                      <a:pt x="2334" y="4775"/>
                      <a:pt x="2203" y="4715"/>
                      <a:pt x="2084" y="4656"/>
                    </a:cubicBezTo>
                    <a:cubicBezTo>
                      <a:pt x="2054" y="4644"/>
                      <a:pt x="2021" y="4638"/>
                      <a:pt x="1989" y="4638"/>
                    </a:cubicBezTo>
                    <a:cubicBezTo>
                      <a:pt x="1956" y="4638"/>
                      <a:pt x="1923" y="4644"/>
                      <a:pt x="1893" y="4656"/>
                    </a:cubicBezTo>
                    <a:lnTo>
                      <a:pt x="1358" y="5013"/>
                    </a:lnTo>
                    <a:cubicBezTo>
                      <a:pt x="1342" y="5023"/>
                      <a:pt x="1328" y="5029"/>
                      <a:pt x="1314" y="5029"/>
                    </a:cubicBezTo>
                    <a:cubicBezTo>
                      <a:pt x="1298" y="5029"/>
                      <a:pt x="1282" y="5020"/>
                      <a:pt x="1262" y="5001"/>
                    </a:cubicBezTo>
                    <a:lnTo>
                      <a:pt x="1012" y="4751"/>
                    </a:lnTo>
                    <a:cubicBezTo>
                      <a:pt x="977" y="4715"/>
                      <a:pt x="977" y="4691"/>
                      <a:pt x="1000" y="4656"/>
                    </a:cubicBezTo>
                    <a:lnTo>
                      <a:pt x="1346" y="4120"/>
                    </a:lnTo>
                    <a:cubicBezTo>
                      <a:pt x="1393" y="4060"/>
                      <a:pt x="1393" y="3989"/>
                      <a:pt x="1346" y="3929"/>
                    </a:cubicBezTo>
                    <a:cubicBezTo>
                      <a:pt x="1274" y="3798"/>
                      <a:pt x="1215" y="3667"/>
                      <a:pt x="1191" y="3524"/>
                    </a:cubicBezTo>
                    <a:cubicBezTo>
                      <a:pt x="1167" y="3465"/>
                      <a:pt x="1108" y="3405"/>
                      <a:pt x="1048" y="3393"/>
                    </a:cubicBezTo>
                    <a:lnTo>
                      <a:pt x="417" y="3263"/>
                    </a:lnTo>
                    <a:cubicBezTo>
                      <a:pt x="381" y="3263"/>
                      <a:pt x="357" y="3227"/>
                      <a:pt x="357" y="3191"/>
                    </a:cubicBezTo>
                    <a:lnTo>
                      <a:pt x="357" y="2846"/>
                    </a:lnTo>
                    <a:cubicBezTo>
                      <a:pt x="357" y="2810"/>
                      <a:pt x="381" y="2786"/>
                      <a:pt x="417" y="2774"/>
                    </a:cubicBezTo>
                    <a:lnTo>
                      <a:pt x="453" y="2751"/>
                    </a:lnTo>
                    <a:cubicBezTo>
                      <a:pt x="560" y="2739"/>
                      <a:pt x="619" y="2631"/>
                      <a:pt x="608" y="2548"/>
                    </a:cubicBezTo>
                    <a:cubicBezTo>
                      <a:pt x="597" y="2450"/>
                      <a:pt x="506" y="2392"/>
                      <a:pt x="427" y="2392"/>
                    </a:cubicBezTo>
                    <a:cubicBezTo>
                      <a:pt x="419" y="2392"/>
                      <a:pt x="412" y="2392"/>
                      <a:pt x="405" y="2393"/>
                    </a:cubicBezTo>
                    <a:lnTo>
                      <a:pt x="357" y="2417"/>
                    </a:lnTo>
                    <a:cubicBezTo>
                      <a:pt x="143" y="2453"/>
                      <a:pt x="0" y="2631"/>
                      <a:pt x="0" y="2846"/>
                    </a:cubicBezTo>
                    <a:lnTo>
                      <a:pt x="0" y="3191"/>
                    </a:lnTo>
                    <a:cubicBezTo>
                      <a:pt x="0" y="3393"/>
                      <a:pt x="143" y="3572"/>
                      <a:pt x="357" y="3620"/>
                    </a:cubicBezTo>
                    <a:lnTo>
                      <a:pt x="893" y="3727"/>
                    </a:lnTo>
                    <a:cubicBezTo>
                      <a:pt x="917" y="3810"/>
                      <a:pt x="965" y="3917"/>
                      <a:pt x="1012" y="4001"/>
                    </a:cubicBezTo>
                    <a:lnTo>
                      <a:pt x="715" y="4453"/>
                    </a:lnTo>
                    <a:cubicBezTo>
                      <a:pt x="596" y="4632"/>
                      <a:pt x="619" y="4858"/>
                      <a:pt x="774" y="5001"/>
                    </a:cubicBezTo>
                    <a:lnTo>
                      <a:pt x="1024" y="5251"/>
                    </a:lnTo>
                    <a:cubicBezTo>
                      <a:pt x="1112" y="5339"/>
                      <a:pt x="1227" y="5381"/>
                      <a:pt x="1338" y="5381"/>
                    </a:cubicBezTo>
                    <a:cubicBezTo>
                      <a:pt x="1423" y="5381"/>
                      <a:pt x="1505" y="5357"/>
                      <a:pt x="1572" y="5310"/>
                    </a:cubicBezTo>
                    <a:lnTo>
                      <a:pt x="2024" y="5013"/>
                    </a:lnTo>
                    <a:cubicBezTo>
                      <a:pt x="2108" y="5060"/>
                      <a:pt x="2203" y="5108"/>
                      <a:pt x="2310" y="5132"/>
                    </a:cubicBezTo>
                    <a:lnTo>
                      <a:pt x="2405" y="5668"/>
                    </a:lnTo>
                    <a:cubicBezTo>
                      <a:pt x="2453" y="5882"/>
                      <a:pt x="2632" y="6025"/>
                      <a:pt x="2846" y="6025"/>
                    </a:cubicBezTo>
                    <a:lnTo>
                      <a:pt x="3179" y="6025"/>
                    </a:lnTo>
                    <a:cubicBezTo>
                      <a:pt x="3394" y="6025"/>
                      <a:pt x="3572" y="5882"/>
                      <a:pt x="3620" y="5668"/>
                    </a:cubicBezTo>
                    <a:lnTo>
                      <a:pt x="3715" y="5132"/>
                    </a:lnTo>
                    <a:cubicBezTo>
                      <a:pt x="3810" y="5108"/>
                      <a:pt x="3917" y="5060"/>
                      <a:pt x="4001" y="5013"/>
                    </a:cubicBezTo>
                    <a:lnTo>
                      <a:pt x="4453" y="5310"/>
                    </a:lnTo>
                    <a:cubicBezTo>
                      <a:pt x="4529" y="5361"/>
                      <a:pt x="4611" y="5386"/>
                      <a:pt x="4692" y="5386"/>
                    </a:cubicBezTo>
                    <a:cubicBezTo>
                      <a:pt x="4803" y="5386"/>
                      <a:pt x="4912" y="5340"/>
                      <a:pt x="5001" y="5251"/>
                    </a:cubicBezTo>
                    <a:lnTo>
                      <a:pt x="5251" y="5001"/>
                    </a:lnTo>
                    <a:cubicBezTo>
                      <a:pt x="5406" y="4858"/>
                      <a:pt x="5418" y="4620"/>
                      <a:pt x="5310" y="4453"/>
                    </a:cubicBezTo>
                    <a:lnTo>
                      <a:pt x="5013" y="4001"/>
                    </a:lnTo>
                    <a:cubicBezTo>
                      <a:pt x="5060" y="3917"/>
                      <a:pt x="5108" y="3822"/>
                      <a:pt x="5132" y="3727"/>
                    </a:cubicBezTo>
                    <a:lnTo>
                      <a:pt x="5668" y="3620"/>
                    </a:lnTo>
                    <a:cubicBezTo>
                      <a:pt x="5882" y="3572"/>
                      <a:pt x="6025" y="3393"/>
                      <a:pt x="6025" y="3191"/>
                    </a:cubicBezTo>
                    <a:lnTo>
                      <a:pt x="6025" y="2846"/>
                    </a:lnTo>
                    <a:cubicBezTo>
                      <a:pt x="6001" y="2631"/>
                      <a:pt x="5846" y="2453"/>
                      <a:pt x="5644" y="2417"/>
                    </a:cubicBezTo>
                    <a:lnTo>
                      <a:pt x="5108" y="2310"/>
                    </a:lnTo>
                    <a:cubicBezTo>
                      <a:pt x="5072" y="2215"/>
                      <a:pt x="5025" y="2120"/>
                      <a:pt x="4989" y="2024"/>
                    </a:cubicBezTo>
                    <a:lnTo>
                      <a:pt x="5287" y="1584"/>
                    </a:lnTo>
                    <a:cubicBezTo>
                      <a:pt x="5406" y="1405"/>
                      <a:pt x="5370" y="1179"/>
                      <a:pt x="5227" y="1024"/>
                    </a:cubicBezTo>
                    <a:lnTo>
                      <a:pt x="4965" y="774"/>
                    </a:lnTo>
                    <a:cubicBezTo>
                      <a:pt x="4882" y="691"/>
                      <a:pt x="4766" y="648"/>
                      <a:pt x="4651" y="648"/>
                    </a:cubicBezTo>
                    <a:cubicBezTo>
                      <a:pt x="4569" y="648"/>
                      <a:pt x="4487" y="670"/>
                      <a:pt x="4418" y="715"/>
                    </a:cubicBezTo>
                    <a:lnTo>
                      <a:pt x="3977" y="1012"/>
                    </a:lnTo>
                    <a:cubicBezTo>
                      <a:pt x="3882" y="965"/>
                      <a:pt x="3786" y="929"/>
                      <a:pt x="3691" y="893"/>
                    </a:cubicBezTo>
                    <a:lnTo>
                      <a:pt x="3584" y="357"/>
                    </a:lnTo>
                    <a:cubicBezTo>
                      <a:pt x="3536" y="155"/>
                      <a:pt x="3358" y="0"/>
                      <a:pt x="3155" y="0"/>
                    </a:cubicBezTo>
                    <a:close/>
                  </a:path>
                </a:pathLst>
              </a:custGeom>
              <a:grp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232" name="Google Shape;9214;p57">
                <a:extLst>
                  <a:ext uri="{FF2B5EF4-FFF2-40B4-BE49-F238E27FC236}">
                    <a16:creationId xmlns:a16="http://schemas.microsoft.com/office/drawing/2014/main" id="{E6397BEA-C8E1-9A8C-35FE-9D3D798DB1EB}"/>
                  </a:ext>
                </a:extLst>
              </p:cNvPr>
              <p:cNvSpPr/>
              <p:nvPr/>
            </p:nvSpPr>
            <p:spPr>
              <a:xfrm>
                <a:off x="2738867" y="2986895"/>
                <a:ext cx="65066" cy="65066"/>
              </a:xfrm>
              <a:custGeom>
                <a:avLst/>
                <a:gdLst/>
                <a:ahLst/>
                <a:cxnLst/>
                <a:rect l="l" t="t" r="r" b="b"/>
                <a:pathLst>
                  <a:path w="2049" h="2049" extrusionOk="0">
                    <a:moveTo>
                      <a:pt x="1025" y="0"/>
                    </a:moveTo>
                    <a:cubicBezTo>
                      <a:pt x="453" y="0"/>
                      <a:pt x="1" y="453"/>
                      <a:pt x="1" y="1024"/>
                    </a:cubicBezTo>
                    <a:cubicBezTo>
                      <a:pt x="1" y="1584"/>
                      <a:pt x="453" y="2048"/>
                      <a:pt x="1025" y="2048"/>
                    </a:cubicBezTo>
                    <a:cubicBezTo>
                      <a:pt x="1251" y="2048"/>
                      <a:pt x="1465" y="1977"/>
                      <a:pt x="1644" y="1846"/>
                    </a:cubicBezTo>
                    <a:cubicBezTo>
                      <a:pt x="1727" y="1786"/>
                      <a:pt x="1739" y="1667"/>
                      <a:pt x="1680" y="1584"/>
                    </a:cubicBezTo>
                    <a:cubicBezTo>
                      <a:pt x="1646" y="1543"/>
                      <a:pt x="1593" y="1522"/>
                      <a:pt x="1540" y="1522"/>
                    </a:cubicBezTo>
                    <a:cubicBezTo>
                      <a:pt x="1500" y="1522"/>
                      <a:pt x="1461" y="1534"/>
                      <a:pt x="1430" y="1560"/>
                    </a:cubicBezTo>
                    <a:cubicBezTo>
                      <a:pt x="1311" y="1644"/>
                      <a:pt x="1168" y="1691"/>
                      <a:pt x="1025" y="1691"/>
                    </a:cubicBezTo>
                    <a:cubicBezTo>
                      <a:pt x="668" y="1691"/>
                      <a:pt x="370" y="1393"/>
                      <a:pt x="370" y="1036"/>
                    </a:cubicBezTo>
                    <a:cubicBezTo>
                      <a:pt x="382" y="655"/>
                      <a:pt x="680" y="370"/>
                      <a:pt x="1037" y="370"/>
                    </a:cubicBezTo>
                    <a:cubicBezTo>
                      <a:pt x="1394" y="370"/>
                      <a:pt x="1692" y="667"/>
                      <a:pt x="1692" y="1024"/>
                    </a:cubicBezTo>
                    <a:cubicBezTo>
                      <a:pt x="1692" y="1132"/>
                      <a:pt x="1775" y="1203"/>
                      <a:pt x="1870" y="1203"/>
                    </a:cubicBezTo>
                    <a:cubicBezTo>
                      <a:pt x="1965" y="1203"/>
                      <a:pt x="2049" y="1108"/>
                      <a:pt x="2049" y="1024"/>
                    </a:cubicBezTo>
                    <a:cubicBezTo>
                      <a:pt x="2049" y="453"/>
                      <a:pt x="1584" y="0"/>
                      <a:pt x="1025" y="0"/>
                    </a:cubicBezTo>
                    <a:close/>
                  </a:path>
                </a:pathLst>
              </a:custGeom>
              <a:grp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233" name="Google Shape;9215;p57">
                <a:extLst>
                  <a:ext uri="{FF2B5EF4-FFF2-40B4-BE49-F238E27FC236}">
                    <a16:creationId xmlns:a16="http://schemas.microsoft.com/office/drawing/2014/main" id="{A6B36F1C-E7C1-78B2-B42B-F23FB267DCA0}"/>
                  </a:ext>
                </a:extLst>
              </p:cNvPr>
              <p:cNvSpPr/>
              <p:nvPr/>
            </p:nvSpPr>
            <p:spPr>
              <a:xfrm>
                <a:off x="2604670" y="2851904"/>
                <a:ext cx="70718" cy="71131"/>
              </a:xfrm>
              <a:custGeom>
                <a:avLst/>
                <a:gdLst/>
                <a:ahLst/>
                <a:cxnLst/>
                <a:rect l="l" t="t" r="r" b="b"/>
                <a:pathLst>
                  <a:path w="2227" h="2240" extrusionOk="0">
                    <a:moveTo>
                      <a:pt x="1107" y="382"/>
                    </a:moveTo>
                    <a:cubicBezTo>
                      <a:pt x="1512" y="382"/>
                      <a:pt x="1858" y="715"/>
                      <a:pt x="1858" y="1120"/>
                    </a:cubicBezTo>
                    <a:cubicBezTo>
                      <a:pt x="1858" y="1525"/>
                      <a:pt x="1512" y="1870"/>
                      <a:pt x="1107" y="1870"/>
                    </a:cubicBezTo>
                    <a:cubicBezTo>
                      <a:pt x="691" y="1870"/>
                      <a:pt x="369" y="1525"/>
                      <a:pt x="369" y="1120"/>
                    </a:cubicBezTo>
                    <a:cubicBezTo>
                      <a:pt x="369" y="703"/>
                      <a:pt x="703" y="382"/>
                      <a:pt x="1107" y="382"/>
                    </a:cubicBezTo>
                    <a:close/>
                    <a:moveTo>
                      <a:pt x="1107" y="1"/>
                    </a:moveTo>
                    <a:cubicBezTo>
                      <a:pt x="500" y="1"/>
                      <a:pt x="0" y="513"/>
                      <a:pt x="0" y="1120"/>
                    </a:cubicBezTo>
                    <a:cubicBezTo>
                      <a:pt x="0" y="1727"/>
                      <a:pt x="500" y="2239"/>
                      <a:pt x="1107" y="2239"/>
                    </a:cubicBezTo>
                    <a:cubicBezTo>
                      <a:pt x="1727" y="2239"/>
                      <a:pt x="2227" y="1727"/>
                      <a:pt x="2227" y="1120"/>
                    </a:cubicBezTo>
                    <a:cubicBezTo>
                      <a:pt x="2227" y="513"/>
                      <a:pt x="1727" y="1"/>
                      <a:pt x="1107" y="1"/>
                    </a:cubicBezTo>
                    <a:close/>
                  </a:path>
                </a:pathLst>
              </a:custGeom>
              <a:grp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panose="020B0604020202020204"/>
                  <a:ea typeface="+mn-ea"/>
                  <a:cs typeface="+mn-cs"/>
                </a:endParaRPr>
              </a:p>
            </p:txBody>
          </p:sp>
        </p:grpSp>
        <p:sp>
          <p:nvSpPr>
            <p:cNvPr id="258" name="Google Shape;356;p22">
              <a:extLst>
                <a:ext uri="{FF2B5EF4-FFF2-40B4-BE49-F238E27FC236}">
                  <a16:creationId xmlns:a16="http://schemas.microsoft.com/office/drawing/2014/main" id="{AC33ABF6-D9CC-9895-4BA7-BF38DE60849C}"/>
                </a:ext>
              </a:extLst>
            </p:cNvPr>
            <p:cNvSpPr txBox="1"/>
            <p:nvPr/>
          </p:nvSpPr>
          <p:spPr>
            <a:xfrm>
              <a:off x="8286295" y="5148044"/>
              <a:ext cx="1830988" cy="362678"/>
            </a:xfrm>
            <a:prstGeom prst="rect">
              <a:avLst/>
            </a:prstGeom>
            <a:noFill/>
            <a:ln>
              <a:noFill/>
            </a:ln>
          </p:spPr>
          <p:txBody>
            <a:bodyPr spcFirstLastPara="1" wrap="square" lIns="121900" tIns="121900" rIns="121900" bIns="121900" anchor="t"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300" b="0" i="0" u="none" strike="noStrike" kern="1200" cap="none" spc="0" normalizeH="0" baseline="0" noProof="0">
                  <a:ln>
                    <a:noFill/>
                  </a:ln>
                  <a:solidFill>
                    <a:srgbClr val="000000"/>
                  </a:solidFill>
                  <a:effectLst/>
                  <a:uLnTx/>
                  <a:uFillTx/>
                  <a:latin typeface="Arial" panose="020B0604020202020204" pitchFamily="34" charset="0"/>
                  <a:ea typeface="Roboto"/>
                  <a:cs typeface="Arial" panose="020B0604020202020204" pitchFamily="34" charset="0"/>
                  <a:sym typeface="Roboto"/>
                </a:rPr>
                <a:t>Fiche pratique</a:t>
              </a:r>
            </a:p>
          </p:txBody>
        </p:sp>
      </p:grpSp>
      <p:grpSp>
        <p:nvGrpSpPr>
          <p:cNvPr id="260" name="Groupe 259">
            <a:extLst>
              <a:ext uri="{FF2B5EF4-FFF2-40B4-BE49-F238E27FC236}">
                <a16:creationId xmlns:a16="http://schemas.microsoft.com/office/drawing/2014/main" id="{CB940ADA-763F-2D40-0523-64A665C61097}"/>
              </a:ext>
            </a:extLst>
          </p:cNvPr>
          <p:cNvGrpSpPr/>
          <p:nvPr/>
        </p:nvGrpSpPr>
        <p:grpSpPr>
          <a:xfrm>
            <a:off x="119103" y="2672386"/>
            <a:ext cx="1859686" cy="2838336"/>
            <a:chOff x="10287565" y="2672386"/>
            <a:chExt cx="1859686" cy="2838336"/>
          </a:xfrm>
        </p:grpSpPr>
        <p:sp>
          <p:nvSpPr>
            <p:cNvPr id="222" name="Ellipse 221">
              <a:extLst>
                <a:ext uri="{FF2B5EF4-FFF2-40B4-BE49-F238E27FC236}">
                  <a16:creationId xmlns:a16="http://schemas.microsoft.com/office/drawing/2014/main" id="{A5BA33CD-1815-A7E7-04DB-00E6C658CA32}"/>
                </a:ext>
              </a:extLst>
            </p:cNvPr>
            <p:cNvSpPr/>
            <p:nvPr/>
          </p:nvSpPr>
          <p:spPr>
            <a:xfrm>
              <a:off x="10695995" y="2672386"/>
              <a:ext cx="988697" cy="988697"/>
            </a:xfrm>
            <a:prstGeom prst="ellipse">
              <a:avLst/>
            </a:prstGeom>
            <a:solidFill>
              <a:schemeClr val="bg1"/>
            </a:solidFill>
            <a:ln w="180975">
              <a:solidFill>
                <a:srgbClr val="F1870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cxnSp>
          <p:nvCxnSpPr>
            <p:cNvPr id="223" name="Google Shape;354;p22">
              <a:extLst>
                <a:ext uri="{FF2B5EF4-FFF2-40B4-BE49-F238E27FC236}">
                  <a16:creationId xmlns:a16="http://schemas.microsoft.com/office/drawing/2014/main" id="{BBDBC998-3DA1-B5EE-EC4B-C037C5946631}"/>
                </a:ext>
              </a:extLst>
            </p:cNvPr>
            <p:cNvCxnSpPr>
              <a:cxnSpLocks/>
            </p:cNvCxnSpPr>
            <p:nvPr/>
          </p:nvCxnSpPr>
          <p:spPr>
            <a:xfrm flipV="1">
              <a:off x="11181453" y="3886137"/>
              <a:ext cx="0" cy="330246"/>
            </a:xfrm>
            <a:prstGeom prst="straightConnector1">
              <a:avLst/>
            </a:prstGeom>
            <a:noFill/>
            <a:ln w="19050" cap="flat" cmpd="sng">
              <a:solidFill>
                <a:schemeClr val="tx1"/>
              </a:solidFill>
              <a:prstDash val="solid"/>
              <a:round/>
              <a:headEnd type="oval" w="med" len="med"/>
              <a:tailEnd type="none" w="med" len="med"/>
            </a:ln>
          </p:spPr>
        </p:cxnSp>
        <p:sp>
          <p:nvSpPr>
            <p:cNvPr id="224" name="Google Shape;355;p22">
              <a:extLst>
                <a:ext uri="{FF2B5EF4-FFF2-40B4-BE49-F238E27FC236}">
                  <a16:creationId xmlns:a16="http://schemas.microsoft.com/office/drawing/2014/main" id="{53EECA0D-DBE0-7336-4711-C0F6DDFFFCDC}"/>
                </a:ext>
              </a:extLst>
            </p:cNvPr>
            <p:cNvSpPr txBox="1"/>
            <p:nvPr/>
          </p:nvSpPr>
          <p:spPr>
            <a:xfrm>
              <a:off x="10287565" y="4234352"/>
              <a:ext cx="1762959" cy="1060011"/>
            </a:xfrm>
            <a:prstGeom prst="rect">
              <a:avLst/>
            </a:prstGeom>
            <a:noFill/>
            <a:ln>
              <a:noFill/>
            </a:ln>
          </p:spPr>
          <p:txBody>
            <a:bodyPr spcFirstLastPara="1" wrap="square" lIns="121900" tIns="121900" rIns="121900" bIns="121900" anchor="t"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 sz="1600" b="1" i="0" u="none" strike="noStrike" kern="1200" cap="none" spc="0" normalizeH="0" baseline="0" noProof="0">
                  <a:ln>
                    <a:noFill/>
                  </a:ln>
                  <a:solidFill>
                    <a:srgbClr val="FAA844"/>
                  </a:solidFill>
                  <a:effectLst/>
                  <a:uLnTx/>
                  <a:uFillTx/>
                  <a:latin typeface="Arial" panose="020B0604020202020204" pitchFamily="34" charset="0"/>
                  <a:ea typeface="Fira Sans Extra Condensed"/>
                  <a:cs typeface="Arial" panose="020B0604020202020204" pitchFamily="34" charset="0"/>
                  <a:sym typeface="Fira Sans Extra Condensed"/>
                </a:rPr>
                <a:t>ACCORD :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 sz="1600" b="1" i="0" u="none" strike="noStrike" kern="1200" cap="none" spc="0" normalizeH="0" baseline="0" noProof="0">
                  <a:ln>
                    <a:noFill/>
                  </a:ln>
                  <a:solidFill>
                    <a:srgbClr val="FAA844"/>
                  </a:solidFill>
                  <a:effectLst/>
                  <a:uLnTx/>
                  <a:uFillTx/>
                  <a:latin typeface="Arial" panose="020B0604020202020204" pitchFamily="34" charset="0"/>
                  <a:ea typeface="Fira Sans Extra Condensed"/>
                  <a:cs typeface="Arial" panose="020B0604020202020204" pitchFamily="34" charset="0"/>
                  <a:sym typeface="Fira Sans Extra Condensed"/>
                </a:rPr>
                <a:t>CE QU’IL FAUT SAVOIR</a:t>
              </a:r>
              <a:endParaRPr kumimoji="0" sz="1600" b="1" i="0" u="none" strike="noStrike" kern="1200" cap="none" spc="0" normalizeH="0" baseline="0" noProof="0">
                <a:ln>
                  <a:noFill/>
                </a:ln>
                <a:solidFill>
                  <a:srgbClr val="FAA844"/>
                </a:solidFill>
                <a:effectLst/>
                <a:uLnTx/>
                <a:uFillTx/>
                <a:latin typeface="Arial" panose="020B0604020202020204" pitchFamily="34" charset="0"/>
                <a:ea typeface="Fira Sans Extra Condensed"/>
                <a:cs typeface="Arial" panose="020B0604020202020204" pitchFamily="34" charset="0"/>
                <a:sym typeface="Fira Sans Extra Condensed"/>
              </a:endParaRPr>
            </a:p>
          </p:txBody>
        </p:sp>
        <p:sp>
          <p:nvSpPr>
            <p:cNvPr id="234" name="Google Shape;9167;p57">
              <a:extLst>
                <a:ext uri="{FF2B5EF4-FFF2-40B4-BE49-F238E27FC236}">
                  <a16:creationId xmlns:a16="http://schemas.microsoft.com/office/drawing/2014/main" id="{5B6FEA7B-DE94-4052-E0D7-3B300E923ABB}"/>
                </a:ext>
              </a:extLst>
            </p:cNvPr>
            <p:cNvSpPr/>
            <p:nvPr/>
          </p:nvSpPr>
          <p:spPr>
            <a:xfrm>
              <a:off x="10938832" y="2875746"/>
              <a:ext cx="503021" cy="510798"/>
            </a:xfrm>
            <a:custGeom>
              <a:avLst/>
              <a:gdLst/>
              <a:ahLst/>
              <a:cxnLst/>
              <a:rect l="l" t="t" r="r" b="b"/>
              <a:pathLst>
                <a:path w="11264" h="11253" extrusionOk="0">
                  <a:moveTo>
                    <a:pt x="9847" y="548"/>
                  </a:moveTo>
                  <a:lnTo>
                    <a:pt x="9847" y="1203"/>
                  </a:lnTo>
                  <a:cubicBezTo>
                    <a:pt x="9847" y="1299"/>
                    <a:pt x="9930" y="1370"/>
                    <a:pt x="10014" y="1370"/>
                  </a:cubicBezTo>
                  <a:lnTo>
                    <a:pt x="10669" y="1370"/>
                  </a:lnTo>
                  <a:lnTo>
                    <a:pt x="9252" y="2811"/>
                  </a:lnTo>
                  <a:lnTo>
                    <a:pt x="8656" y="2811"/>
                  </a:lnTo>
                  <a:lnTo>
                    <a:pt x="9609" y="1858"/>
                  </a:lnTo>
                  <a:cubicBezTo>
                    <a:pt x="9668" y="1799"/>
                    <a:pt x="9668" y="1703"/>
                    <a:pt x="9609" y="1620"/>
                  </a:cubicBezTo>
                  <a:cubicBezTo>
                    <a:pt x="9579" y="1590"/>
                    <a:pt x="9537" y="1575"/>
                    <a:pt x="9494" y="1575"/>
                  </a:cubicBezTo>
                  <a:cubicBezTo>
                    <a:pt x="9451" y="1575"/>
                    <a:pt x="9406" y="1590"/>
                    <a:pt x="9371" y="1620"/>
                  </a:cubicBezTo>
                  <a:lnTo>
                    <a:pt x="8418" y="2572"/>
                  </a:lnTo>
                  <a:lnTo>
                    <a:pt x="8418" y="1977"/>
                  </a:lnTo>
                  <a:lnTo>
                    <a:pt x="9847" y="548"/>
                  </a:lnTo>
                  <a:close/>
                  <a:moveTo>
                    <a:pt x="4549" y="2442"/>
                  </a:moveTo>
                  <a:cubicBezTo>
                    <a:pt x="5668" y="2442"/>
                    <a:pt x="6680" y="2870"/>
                    <a:pt x="7430" y="3573"/>
                  </a:cubicBezTo>
                  <a:lnTo>
                    <a:pt x="4430" y="6561"/>
                  </a:lnTo>
                  <a:cubicBezTo>
                    <a:pt x="4370" y="6621"/>
                    <a:pt x="4370" y="6728"/>
                    <a:pt x="4430" y="6799"/>
                  </a:cubicBezTo>
                  <a:cubicBezTo>
                    <a:pt x="4465" y="6835"/>
                    <a:pt x="4513" y="6847"/>
                    <a:pt x="4549" y="6847"/>
                  </a:cubicBezTo>
                  <a:cubicBezTo>
                    <a:pt x="4596" y="6847"/>
                    <a:pt x="4644" y="6835"/>
                    <a:pt x="4668" y="6799"/>
                  </a:cubicBezTo>
                  <a:lnTo>
                    <a:pt x="5418" y="6061"/>
                  </a:lnTo>
                  <a:cubicBezTo>
                    <a:pt x="5549" y="6240"/>
                    <a:pt x="5620" y="6466"/>
                    <a:pt x="5620" y="6680"/>
                  </a:cubicBezTo>
                  <a:cubicBezTo>
                    <a:pt x="5620" y="7275"/>
                    <a:pt x="5144" y="7752"/>
                    <a:pt x="4549" y="7752"/>
                  </a:cubicBezTo>
                  <a:cubicBezTo>
                    <a:pt x="3953" y="7752"/>
                    <a:pt x="3477" y="7275"/>
                    <a:pt x="3477" y="6680"/>
                  </a:cubicBezTo>
                  <a:cubicBezTo>
                    <a:pt x="3477" y="6085"/>
                    <a:pt x="3953" y="5609"/>
                    <a:pt x="4549" y="5609"/>
                  </a:cubicBezTo>
                  <a:cubicBezTo>
                    <a:pt x="4608" y="5609"/>
                    <a:pt x="4680" y="5609"/>
                    <a:pt x="4739" y="5632"/>
                  </a:cubicBezTo>
                  <a:cubicBezTo>
                    <a:pt x="4747" y="5633"/>
                    <a:pt x="4755" y="5634"/>
                    <a:pt x="4763" y="5634"/>
                  </a:cubicBezTo>
                  <a:cubicBezTo>
                    <a:pt x="4848" y="5634"/>
                    <a:pt x="4920" y="5577"/>
                    <a:pt x="4942" y="5490"/>
                  </a:cubicBezTo>
                  <a:cubicBezTo>
                    <a:pt x="4954" y="5406"/>
                    <a:pt x="4894" y="5311"/>
                    <a:pt x="4799" y="5299"/>
                  </a:cubicBezTo>
                  <a:cubicBezTo>
                    <a:pt x="4715" y="5287"/>
                    <a:pt x="4620" y="5275"/>
                    <a:pt x="4549" y="5275"/>
                  </a:cubicBezTo>
                  <a:cubicBezTo>
                    <a:pt x="3775" y="5275"/>
                    <a:pt x="3156" y="5894"/>
                    <a:pt x="3156" y="6668"/>
                  </a:cubicBezTo>
                  <a:cubicBezTo>
                    <a:pt x="3156" y="7442"/>
                    <a:pt x="3775" y="8073"/>
                    <a:pt x="4549" y="8073"/>
                  </a:cubicBezTo>
                  <a:cubicBezTo>
                    <a:pt x="5323" y="8073"/>
                    <a:pt x="5954" y="7442"/>
                    <a:pt x="5954" y="6668"/>
                  </a:cubicBezTo>
                  <a:cubicBezTo>
                    <a:pt x="5954" y="6359"/>
                    <a:pt x="5847" y="6049"/>
                    <a:pt x="5656" y="5811"/>
                  </a:cubicBezTo>
                  <a:lnTo>
                    <a:pt x="6168" y="5287"/>
                  </a:lnTo>
                  <a:cubicBezTo>
                    <a:pt x="6501" y="5668"/>
                    <a:pt x="6680" y="6168"/>
                    <a:pt x="6680" y="6668"/>
                  </a:cubicBezTo>
                  <a:cubicBezTo>
                    <a:pt x="6680" y="7847"/>
                    <a:pt x="5727" y="8799"/>
                    <a:pt x="4549" y="8799"/>
                  </a:cubicBezTo>
                  <a:cubicBezTo>
                    <a:pt x="3370" y="8799"/>
                    <a:pt x="2418" y="7847"/>
                    <a:pt x="2418" y="6668"/>
                  </a:cubicBezTo>
                  <a:cubicBezTo>
                    <a:pt x="2418" y="5490"/>
                    <a:pt x="3370" y="4537"/>
                    <a:pt x="4549" y="4537"/>
                  </a:cubicBezTo>
                  <a:cubicBezTo>
                    <a:pt x="4906" y="4537"/>
                    <a:pt x="5251" y="4632"/>
                    <a:pt x="5561" y="4799"/>
                  </a:cubicBezTo>
                  <a:cubicBezTo>
                    <a:pt x="5583" y="4810"/>
                    <a:pt x="5608" y="4815"/>
                    <a:pt x="5635" y="4815"/>
                  </a:cubicBezTo>
                  <a:cubicBezTo>
                    <a:pt x="5693" y="4815"/>
                    <a:pt x="5754" y="4789"/>
                    <a:pt x="5787" y="4739"/>
                  </a:cubicBezTo>
                  <a:cubicBezTo>
                    <a:pt x="5835" y="4656"/>
                    <a:pt x="5799" y="4561"/>
                    <a:pt x="5727" y="4513"/>
                  </a:cubicBezTo>
                  <a:cubicBezTo>
                    <a:pt x="5370" y="4323"/>
                    <a:pt x="4965" y="4216"/>
                    <a:pt x="4561" y="4216"/>
                  </a:cubicBezTo>
                  <a:cubicBezTo>
                    <a:pt x="3215" y="4216"/>
                    <a:pt x="2108" y="5311"/>
                    <a:pt x="2108" y="6668"/>
                  </a:cubicBezTo>
                  <a:cubicBezTo>
                    <a:pt x="2108" y="8026"/>
                    <a:pt x="3215" y="9121"/>
                    <a:pt x="4561" y="9121"/>
                  </a:cubicBezTo>
                  <a:cubicBezTo>
                    <a:pt x="5918" y="9121"/>
                    <a:pt x="7025" y="8026"/>
                    <a:pt x="7025" y="6668"/>
                  </a:cubicBezTo>
                  <a:cubicBezTo>
                    <a:pt x="7025" y="6073"/>
                    <a:pt x="6811" y="5490"/>
                    <a:pt x="6406" y="5049"/>
                  </a:cubicBezTo>
                  <a:lnTo>
                    <a:pt x="6930" y="4525"/>
                  </a:lnTo>
                  <a:cubicBezTo>
                    <a:pt x="7466" y="5109"/>
                    <a:pt x="7752" y="5871"/>
                    <a:pt x="7752" y="6656"/>
                  </a:cubicBezTo>
                  <a:cubicBezTo>
                    <a:pt x="7752" y="8407"/>
                    <a:pt x="6323" y="9835"/>
                    <a:pt x="4561" y="9835"/>
                  </a:cubicBezTo>
                  <a:cubicBezTo>
                    <a:pt x="2810" y="9835"/>
                    <a:pt x="1382" y="8407"/>
                    <a:pt x="1382" y="6656"/>
                  </a:cubicBezTo>
                  <a:cubicBezTo>
                    <a:pt x="1382" y="4894"/>
                    <a:pt x="2810" y="3465"/>
                    <a:pt x="4561" y="3465"/>
                  </a:cubicBezTo>
                  <a:cubicBezTo>
                    <a:pt x="5180" y="3465"/>
                    <a:pt x="5775" y="3644"/>
                    <a:pt x="6275" y="3977"/>
                  </a:cubicBezTo>
                  <a:cubicBezTo>
                    <a:pt x="6300" y="3994"/>
                    <a:pt x="6330" y="4002"/>
                    <a:pt x="6360" y="4002"/>
                  </a:cubicBezTo>
                  <a:cubicBezTo>
                    <a:pt x="6415" y="4002"/>
                    <a:pt x="6471" y="3976"/>
                    <a:pt x="6501" y="3930"/>
                  </a:cubicBezTo>
                  <a:cubicBezTo>
                    <a:pt x="6549" y="3858"/>
                    <a:pt x="6525" y="3751"/>
                    <a:pt x="6454" y="3704"/>
                  </a:cubicBezTo>
                  <a:cubicBezTo>
                    <a:pt x="5894" y="3346"/>
                    <a:pt x="5239" y="3156"/>
                    <a:pt x="4561" y="3156"/>
                  </a:cubicBezTo>
                  <a:cubicBezTo>
                    <a:pt x="2632" y="3156"/>
                    <a:pt x="1048" y="4739"/>
                    <a:pt x="1048" y="6668"/>
                  </a:cubicBezTo>
                  <a:cubicBezTo>
                    <a:pt x="1048" y="8609"/>
                    <a:pt x="2632" y="10181"/>
                    <a:pt x="4561" y="10181"/>
                  </a:cubicBezTo>
                  <a:cubicBezTo>
                    <a:pt x="6501" y="10181"/>
                    <a:pt x="8073" y="8609"/>
                    <a:pt x="8073" y="6668"/>
                  </a:cubicBezTo>
                  <a:cubicBezTo>
                    <a:pt x="8073" y="5787"/>
                    <a:pt x="7752" y="4954"/>
                    <a:pt x="7156" y="4299"/>
                  </a:cubicBezTo>
                  <a:lnTo>
                    <a:pt x="7680" y="3787"/>
                  </a:lnTo>
                  <a:cubicBezTo>
                    <a:pt x="8383" y="4561"/>
                    <a:pt x="8799" y="5573"/>
                    <a:pt x="8799" y="6680"/>
                  </a:cubicBezTo>
                  <a:cubicBezTo>
                    <a:pt x="8799" y="9026"/>
                    <a:pt x="6894" y="10931"/>
                    <a:pt x="4549" y="10931"/>
                  </a:cubicBezTo>
                  <a:cubicBezTo>
                    <a:pt x="2215" y="10931"/>
                    <a:pt x="310" y="9026"/>
                    <a:pt x="310" y="6680"/>
                  </a:cubicBezTo>
                  <a:cubicBezTo>
                    <a:pt x="310" y="4347"/>
                    <a:pt x="2215" y="2442"/>
                    <a:pt x="4549" y="2442"/>
                  </a:cubicBezTo>
                  <a:close/>
                  <a:moveTo>
                    <a:pt x="10023" y="1"/>
                  </a:moveTo>
                  <a:cubicBezTo>
                    <a:pt x="9981" y="1"/>
                    <a:pt x="9938" y="17"/>
                    <a:pt x="9907" y="48"/>
                  </a:cubicBezTo>
                  <a:lnTo>
                    <a:pt x="8156" y="1799"/>
                  </a:lnTo>
                  <a:cubicBezTo>
                    <a:pt x="8121" y="1834"/>
                    <a:pt x="8109" y="1882"/>
                    <a:pt x="8109" y="1918"/>
                  </a:cubicBezTo>
                  <a:lnTo>
                    <a:pt x="8109" y="2906"/>
                  </a:lnTo>
                  <a:lnTo>
                    <a:pt x="7680" y="3334"/>
                  </a:lnTo>
                  <a:cubicBezTo>
                    <a:pt x="6859" y="2572"/>
                    <a:pt x="5775" y="2120"/>
                    <a:pt x="4573" y="2120"/>
                  </a:cubicBezTo>
                  <a:cubicBezTo>
                    <a:pt x="2048" y="2120"/>
                    <a:pt x="1" y="4168"/>
                    <a:pt x="1" y="6680"/>
                  </a:cubicBezTo>
                  <a:cubicBezTo>
                    <a:pt x="1" y="9204"/>
                    <a:pt x="2048" y="11252"/>
                    <a:pt x="4573" y="11252"/>
                  </a:cubicBezTo>
                  <a:cubicBezTo>
                    <a:pt x="7085" y="11252"/>
                    <a:pt x="9133" y="9204"/>
                    <a:pt x="9133" y="6680"/>
                  </a:cubicBezTo>
                  <a:cubicBezTo>
                    <a:pt x="9133" y="5478"/>
                    <a:pt x="8680" y="4394"/>
                    <a:pt x="7918" y="3573"/>
                  </a:cubicBezTo>
                  <a:lnTo>
                    <a:pt x="8347" y="3144"/>
                  </a:lnTo>
                  <a:lnTo>
                    <a:pt x="9335" y="3144"/>
                  </a:lnTo>
                  <a:cubicBezTo>
                    <a:pt x="9371" y="3144"/>
                    <a:pt x="9418" y="3132"/>
                    <a:pt x="9454" y="3096"/>
                  </a:cubicBezTo>
                  <a:lnTo>
                    <a:pt x="11204" y="1346"/>
                  </a:lnTo>
                  <a:cubicBezTo>
                    <a:pt x="11252" y="1287"/>
                    <a:pt x="11264" y="1227"/>
                    <a:pt x="11240" y="1168"/>
                  </a:cubicBezTo>
                  <a:cubicBezTo>
                    <a:pt x="11204" y="1108"/>
                    <a:pt x="11145" y="1060"/>
                    <a:pt x="11085" y="1060"/>
                  </a:cubicBezTo>
                  <a:lnTo>
                    <a:pt x="10192" y="1060"/>
                  </a:lnTo>
                  <a:lnTo>
                    <a:pt x="10192" y="167"/>
                  </a:lnTo>
                  <a:cubicBezTo>
                    <a:pt x="10192" y="108"/>
                    <a:pt x="10145" y="36"/>
                    <a:pt x="10085" y="13"/>
                  </a:cubicBezTo>
                  <a:cubicBezTo>
                    <a:pt x="10065" y="5"/>
                    <a:pt x="10044" y="1"/>
                    <a:pt x="10023" y="1"/>
                  </a:cubicBezTo>
                  <a:close/>
                </a:path>
              </a:pathLst>
            </a:custGeom>
            <a:solidFill>
              <a:schemeClr val="tx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259" name="Google Shape;356;p22">
              <a:extLst>
                <a:ext uri="{FF2B5EF4-FFF2-40B4-BE49-F238E27FC236}">
                  <a16:creationId xmlns:a16="http://schemas.microsoft.com/office/drawing/2014/main" id="{C41325CE-35CB-2916-C142-EAF429EA9E51}"/>
                </a:ext>
              </a:extLst>
            </p:cNvPr>
            <p:cNvSpPr txBox="1"/>
            <p:nvPr/>
          </p:nvSpPr>
          <p:spPr>
            <a:xfrm>
              <a:off x="10316263" y="5148044"/>
              <a:ext cx="1830988" cy="362678"/>
            </a:xfrm>
            <a:prstGeom prst="rect">
              <a:avLst/>
            </a:prstGeom>
            <a:noFill/>
            <a:ln>
              <a:noFill/>
            </a:ln>
          </p:spPr>
          <p:txBody>
            <a:bodyPr spcFirstLastPara="1" wrap="square" lIns="121900" tIns="121900" rIns="121900" bIns="121900" anchor="t"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300" b="0" i="0" u="none" strike="noStrike" kern="1200" cap="none" spc="0" normalizeH="0" baseline="0" noProof="0">
                  <a:ln>
                    <a:noFill/>
                  </a:ln>
                  <a:solidFill>
                    <a:srgbClr val="000000"/>
                  </a:solidFill>
                  <a:effectLst/>
                  <a:uLnTx/>
                  <a:uFillTx/>
                  <a:latin typeface="Arial" panose="020B0604020202020204" pitchFamily="34" charset="0"/>
                  <a:ea typeface="Roboto"/>
                  <a:cs typeface="Arial" panose="020B0604020202020204" pitchFamily="34" charset="0"/>
                  <a:sym typeface="Roboto"/>
                </a:rPr>
                <a:t>Fiche pratique</a:t>
              </a:r>
            </a:p>
          </p:txBody>
        </p:sp>
      </p:grpSp>
    </p:spTree>
    <p:extLst>
      <p:ext uri="{BB962C8B-B14F-4D97-AF65-F5344CB8AC3E}">
        <p14:creationId xmlns:p14="http://schemas.microsoft.com/office/powerpoint/2010/main" val="39446225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57D0CF-5654-0913-838D-E34C66D5EE18}"/>
            </a:ext>
          </a:extLst>
        </p:cNvPr>
        <p:cNvGrpSpPr/>
        <p:nvPr/>
      </p:nvGrpSpPr>
      <p:grpSpPr>
        <a:xfrm>
          <a:off x="0" y="0"/>
          <a:ext cx="0" cy="0"/>
          <a:chOff x="0" y="0"/>
          <a:chExt cx="0" cy="0"/>
        </a:xfrm>
      </p:grpSpPr>
      <p:pic>
        <p:nvPicPr>
          <p:cNvPr id="4" name="Image 3">
            <a:extLst>
              <a:ext uri="{FF2B5EF4-FFF2-40B4-BE49-F238E27FC236}">
                <a16:creationId xmlns:a16="http://schemas.microsoft.com/office/drawing/2014/main" id="{199073B0-473C-FC95-4CBE-FCD01F0627D9}"/>
              </a:ext>
            </a:extLst>
          </p:cNvPr>
          <p:cNvPicPr>
            <a:picLocks noChangeAspect="1"/>
          </p:cNvPicPr>
          <p:nvPr/>
        </p:nvPicPr>
        <p:blipFill>
          <a:blip r:embed="rId2"/>
          <a:stretch>
            <a:fillRect/>
          </a:stretch>
        </p:blipFill>
        <p:spPr>
          <a:xfrm rot="16200000">
            <a:off x="934237" y="467081"/>
            <a:ext cx="214579" cy="66417"/>
          </a:xfrm>
          <a:prstGeom prst="rect">
            <a:avLst/>
          </a:prstGeom>
        </p:spPr>
      </p:pic>
      <p:sp>
        <p:nvSpPr>
          <p:cNvPr id="5" name="Espace réservé du texte 7">
            <a:extLst>
              <a:ext uri="{FF2B5EF4-FFF2-40B4-BE49-F238E27FC236}">
                <a16:creationId xmlns:a16="http://schemas.microsoft.com/office/drawing/2014/main" id="{6FD1BE43-B24D-B925-ED49-7C6E3F878ED1}"/>
              </a:ext>
            </a:extLst>
          </p:cNvPr>
          <p:cNvSpPr txBox="1">
            <a:spLocks/>
          </p:cNvSpPr>
          <p:nvPr/>
        </p:nvSpPr>
        <p:spPr>
          <a:xfrm>
            <a:off x="1106424" y="297981"/>
            <a:ext cx="3847398" cy="404619"/>
          </a:xfrm>
          <a:prstGeom prst="rect">
            <a:avLst/>
          </a:prstGeom>
        </p:spPr>
        <p:txBody>
          <a:bodyPr vert="horz" lIns="91440" tIns="45720" rIns="91440" bIns="45720" rtlCol="0">
            <a:noAutofit/>
          </a:bodyPr>
          <a:lstStyle>
            <a:lvl1pPr marL="0" indent="0" algn="l" defTabSz="914400" rtl="0" eaLnBrk="1" latinLnBrk="0" hangingPunct="1">
              <a:lnSpc>
                <a:spcPct val="100000"/>
              </a:lnSpc>
              <a:spcBef>
                <a:spcPts val="1000"/>
              </a:spcBef>
              <a:buFont typeface="Arial" panose="020B0604020202020204" pitchFamily="34" charset="0"/>
              <a:buNone/>
              <a:defRPr sz="2000" b="1" kern="1200">
                <a:solidFill>
                  <a:schemeClr val="tx1"/>
                </a:solidFill>
                <a:latin typeface="Arial" panose="020B0604020202020204" pitchFamily="34" charset="0"/>
                <a:ea typeface="+mn-ea"/>
                <a:cs typeface="Arial" panose="020B0604020202020204" pitchFamily="34" charset="0"/>
              </a:defRPr>
            </a:lvl1pPr>
            <a:lvl2pPr marL="360362" indent="-342900" algn="l" defTabSz="914400" rtl="0" eaLnBrk="1" latinLnBrk="0" hangingPunct="1">
              <a:lnSpc>
                <a:spcPct val="100000"/>
              </a:lnSpc>
              <a:spcBef>
                <a:spcPts val="500"/>
              </a:spcBef>
              <a:buClr>
                <a:srgbClr val="F18700"/>
              </a:buClr>
              <a:buFont typeface="Wingdings" pitchFamily="2" charset="2"/>
              <a:buChar char="§"/>
              <a:tabLst/>
              <a:defRPr sz="1600" b="1" kern="1200">
                <a:solidFill>
                  <a:schemeClr val="tx1"/>
                </a:solidFill>
                <a:latin typeface="Arial" panose="020B0604020202020204" pitchFamily="34" charset="0"/>
                <a:ea typeface="+mn-ea"/>
                <a:cs typeface="Arial" panose="020B0604020202020204" pitchFamily="34" charset="0"/>
              </a:defRPr>
            </a:lvl2pPr>
            <a:lvl3pPr marL="360363" indent="0" algn="l" defTabSz="914400" rtl="0" eaLnBrk="1" latinLnBrk="0" hangingPunct="1">
              <a:lnSpc>
                <a:spcPct val="100000"/>
              </a:lnSpc>
              <a:spcBef>
                <a:spcPts val="500"/>
              </a:spcBef>
              <a:buFont typeface="Arial" panose="020B0604020202020204" pitchFamily="34" charset="0"/>
              <a:buNone/>
              <a:tabLst/>
              <a:defRPr sz="1400" b="1" kern="1200">
                <a:solidFill>
                  <a:schemeClr val="tx1"/>
                </a:solidFill>
                <a:latin typeface="Arial" panose="020B0604020202020204" pitchFamily="34" charset="0"/>
                <a:ea typeface="+mn-ea"/>
                <a:cs typeface="Arial" panose="020B0604020202020204" pitchFamily="34" charset="0"/>
              </a:defRPr>
            </a:lvl3pPr>
            <a:lvl4pPr marL="360363" indent="0" algn="l" defTabSz="914400" rtl="0" eaLnBrk="1" latinLnBrk="0" hangingPunct="1">
              <a:lnSpc>
                <a:spcPct val="100000"/>
              </a:lnSpc>
              <a:spcBef>
                <a:spcPts val="500"/>
              </a:spcBef>
              <a:buFont typeface="Arial" panose="020B0604020202020204" pitchFamily="34" charset="0"/>
              <a:buNone/>
              <a:tabLst/>
              <a:defRPr sz="1400" kern="1200">
                <a:solidFill>
                  <a:schemeClr val="tx1"/>
                </a:solidFill>
                <a:latin typeface="Arial" panose="020B0604020202020204" pitchFamily="34" charset="0"/>
                <a:ea typeface="+mn-ea"/>
                <a:cs typeface="Arial" panose="020B0604020202020204" pitchFamily="34" charset="0"/>
              </a:defRPr>
            </a:lvl4pPr>
            <a:lvl5pPr marL="488950" indent="-128588" algn="l" defTabSz="914400" rtl="0" eaLnBrk="1" latinLnBrk="0" hangingPunct="1">
              <a:lnSpc>
                <a:spcPct val="100000"/>
              </a:lnSpc>
              <a:spcBef>
                <a:spcPts val="500"/>
              </a:spcBef>
              <a:buClr>
                <a:srgbClr val="F18700"/>
              </a:buClr>
              <a:buFont typeface="Arial" panose="020B0604020202020204" pitchFamily="34" charset="0"/>
              <a:buChar char="•"/>
              <a:tabLst/>
              <a:defRPr sz="1400" b="0" kern="1200">
                <a:solidFill>
                  <a:schemeClr val="tx1"/>
                </a:solidFill>
                <a:latin typeface="Arial" panose="020B0604020202020204" pitchFamily="34" charset="0"/>
                <a:ea typeface="+mn-ea"/>
                <a:cs typeface="Arial" panose="020B0604020202020204" pitchFamily="34" charset="0"/>
              </a:defRPr>
            </a:lvl5pPr>
            <a:lvl6pPr marL="182563" indent="-169863" algn="l" defTabSz="914400" rtl="0" eaLnBrk="1" latinLnBrk="0" hangingPunct="1">
              <a:lnSpc>
                <a:spcPct val="150000"/>
              </a:lnSpc>
              <a:spcBef>
                <a:spcPts val="500"/>
              </a:spcBef>
              <a:buFontTx/>
              <a:buChar char="-"/>
              <a:tabLst/>
              <a:defRPr sz="1200" kern="1200">
                <a:solidFill>
                  <a:schemeClr val="tx1"/>
                </a:solidFill>
                <a:latin typeface="Arial" panose="020B0604020202020204" pitchFamily="34" charset="0"/>
                <a:ea typeface="+mn-ea"/>
                <a:cs typeface="Arial" panose="020B0604020202020204" pitchFamily="34" charset="0"/>
              </a:defRPr>
            </a:lvl6pPr>
            <a:lvl7pPr marL="674688" indent="-174625" algn="l" defTabSz="914400" rtl="0" eaLnBrk="1" latinLnBrk="0" hangingPunct="1">
              <a:lnSpc>
                <a:spcPct val="100000"/>
              </a:lnSpc>
              <a:spcBef>
                <a:spcPts val="500"/>
              </a:spcBef>
              <a:buFont typeface="Police système Courant"/>
              <a:buChar char="&gt;"/>
              <a:tabLst/>
              <a:defRPr sz="1400" kern="1200">
                <a:solidFill>
                  <a:schemeClr val="tx1"/>
                </a:solidFill>
                <a:latin typeface="Arial" panose="020B0604020202020204" pitchFamily="34" charset="0"/>
                <a:ea typeface="+mn-ea"/>
                <a:cs typeface="Arial" panose="020B0604020202020204" pitchFamily="34" charset="0"/>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fr-FR" sz="20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BOÎTE À OUTILS</a:t>
            </a:r>
          </a:p>
        </p:txBody>
      </p:sp>
      <p:sp>
        <p:nvSpPr>
          <p:cNvPr id="54" name="Espace réservé de la date 2">
            <a:extLst>
              <a:ext uri="{FF2B5EF4-FFF2-40B4-BE49-F238E27FC236}">
                <a16:creationId xmlns:a16="http://schemas.microsoft.com/office/drawing/2014/main" id="{2A162CF9-89FC-4DF3-EEEB-17B7D51BD3D3}"/>
              </a:ext>
            </a:extLst>
          </p:cNvPr>
          <p:cNvSpPr>
            <a:spLocks noGrp="1"/>
          </p:cNvSpPr>
          <p:nvPr>
            <p:ph type="dt" sz="half" idx="20"/>
          </p:nvPr>
        </p:nvSpPr>
        <p:spPr>
          <a:xfrm>
            <a:off x="10216176" y="6442028"/>
            <a:ext cx="1347355" cy="142469"/>
          </a:xfrm>
        </p:spPr>
        <p:txBody>
          <a:bodyPr/>
          <a:lstStyle>
            <a:lvl1pPr algn="ctr">
              <a:defRPr sz="800" b="1">
                <a:solidFill>
                  <a:schemeClr val="bg1"/>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D65454CA-676C-E145-9576-6A8866DA88D3}" type="slidenum">
              <a:rPr kumimoji="0" lang="fr-FR" sz="800" b="1" i="0" u="none" strike="noStrike" kern="1200" cap="none" spc="0" normalizeH="0" baseline="0" noProof="0" smtClean="0">
                <a:ln>
                  <a:noFill/>
                </a:ln>
                <a:solidFill>
                  <a:srgbClr val="FFFFFF"/>
                </a:solidFill>
                <a:effectLst/>
                <a:uLnTx/>
                <a:uFillTx/>
                <a:latin typeface="Arial" panose="020B0604020202020204" pitchFamily="34" charset="0"/>
                <a:ea typeface="+mn-ea"/>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13</a:t>
            </a:fld>
            <a:endParaRPr kumimoji="0" lang="fr-FR" sz="8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pic>
        <p:nvPicPr>
          <p:cNvPr id="2" name="Image 1">
            <a:extLst>
              <a:ext uri="{FF2B5EF4-FFF2-40B4-BE49-F238E27FC236}">
                <a16:creationId xmlns:a16="http://schemas.microsoft.com/office/drawing/2014/main" id="{F04C5EE6-28D4-2D19-40C3-F8789F9205BF}"/>
              </a:ext>
            </a:extLst>
          </p:cNvPr>
          <p:cNvPicPr>
            <a:picLocks noChangeAspect="1"/>
          </p:cNvPicPr>
          <p:nvPr/>
        </p:nvPicPr>
        <p:blipFill>
          <a:blip r:embed="rId3"/>
          <a:stretch>
            <a:fillRect/>
          </a:stretch>
        </p:blipFill>
        <p:spPr>
          <a:xfrm>
            <a:off x="11150611" y="-520008"/>
            <a:ext cx="279400" cy="279400"/>
          </a:xfrm>
          <a:prstGeom prst="rect">
            <a:avLst/>
          </a:prstGeom>
        </p:spPr>
      </p:pic>
      <p:pic>
        <p:nvPicPr>
          <p:cNvPr id="25" name="Image 24">
            <a:extLst>
              <a:ext uri="{FF2B5EF4-FFF2-40B4-BE49-F238E27FC236}">
                <a16:creationId xmlns:a16="http://schemas.microsoft.com/office/drawing/2014/main" id="{37BC1AB0-081F-8B49-672B-7EA41AF6B059}"/>
              </a:ext>
            </a:extLst>
          </p:cNvPr>
          <p:cNvPicPr>
            <a:picLocks noChangeAspect="1"/>
          </p:cNvPicPr>
          <p:nvPr/>
        </p:nvPicPr>
        <p:blipFill>
          <a:blip r:embed="rId4"/>
          <a:stretch>
            <a:fillRect/>
          </a:stretch>
        </p:blipFill>
        <p:spPr>
          <a:xfrm>
            <a:off x="5337563" y="724108"/>
            <a:ext cx="6578600" cy="1181100"/>
          </a:xfrm>
          <a:prstGeom prst="rect">
            <a:avLst/>
          </a:prstGeom>
        </p:spPr>
      </p:pic>
      <p:sp>
        <p:nvSpPr>
          <p:cNvPr id="10" name="ZoneTexte 9">
            <a:extLst>
              <a:ext uri="{FF2B5EF4-FFF2-40B4-BE49-F238E27FC236}">
                <a16:creationId xmlns:a16="http://schemas.microsoft.com/office/drawing/2014/main" id="{871FD9E8-716C-0382-BDCB-C33F53245496}"/>
              </a:ext>
            </a:extLst>
          </p:cNvPr>
          <p:cNvSpPr txBox="1"/>
          <p:nvPr/>
        </p:nvSpPr>
        <p:spPr>
          <a:xfrm>
            <a:off x="5888676" y="929260"/>
            <a:ext cx="4490899" cy="353943"/>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700" b="1" i="0" u="none" strike="noStrike" kern="1200" cap="none" spc="0" normalizeH="0" baseline="0" noProof="0">
                <a:ln>
                  <a:noFill/>
                </a:ln>
                <a:solidFill>
                  <a:srgbClr val="FFFFFF"/>
                </a:solidFill>
                <a:effectLst/>
                <a:uLnTx/>
                <a:uFillTx/>
                <a:latin typeface="Arial" panose="020B0604020202020204"/>
                <a:ea typeface="+mn-ea"/>
                <a:cs typeface="+mn-cs"/>
              </a:rPr>
              <a:t>COMMUNICATION AUX ENTREPRISES</a:t>
            </a:r>
          </a:p>
        </p:txBody>
      </p:sp>
      <p:sp>
        <p:nvSpPr>
          <p:cNvPr id="11" name="ZoneTexte 10">
            <a:extLst>
              <a:ext uri="{FF2B5EF4-FFF2-40B4-BE49-F238E27FC236}">
                <a16:creationId xmlns:a16="http://schemas.microsoft.com/office/drawing/2014/main" id="{B53F2582-014E-777E-BF0E-3D1624248CBB}"/>
              </a:ext>
            </a:extLst>
          </p:cNvPr>
          <p:cNvSpPr txBox="1"/>
          <p:nvPr/>
        </p:nvSpPr>
        <p:spPr>
          <a:xfrm>
            <a:off x="5888677" y="1207674"/>
            <a:ext cx="4101704"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a:ln>
                  <a:noFill/>
                </a:ln>
                <a:solidFill>
                  <a:srgbClr val="FFFFFF"/>
                </a:solidFill>
                <a:effectLst/>
                <a:uLnTx/>
                <a:uFillTx/>
                <a:latin typeface="Arial" panose="020B0604020202020204"/>
                <a:ea typeface="+mn-ea"/>
                <a:cs typeface="+mn-cs"/>
              </a:rPr>
              <a:t>TOUS LES OUTILS POUR COMPRENDRE L’ACCORD ET COMMUNIQUER DESSUS</a:t>
            </a:r>
          </a:p>
        </p:txBody>
      </p:sp>
      <p:grpSp>
        <p:nvGrpSpPr>
          <p:cNvPr id="267" name="Groupe 266">
            <a:extLst>
              <a:ext uri="{FF2B5EF4-FFF2-40B4-BE49-F238E27FC236}">
                <a16:creationId xmlns:a16="http://schemas.microsoft.com/office/drawing/2014/main" id="{6A2A9457-419F-F6EA-ADEA-C17E2DAF6D92}"/>
              </a:ext>
            </a:extLst>
          </p:cNvPr>
          <p:cNvGrpSpPr/>
          <p:nvPr/>
        </p:nvGrpSpPr>
        <p:grpSpPr>
          <a:xfrm>
            <a:off x="10732981" y="899770"/>
            <a:ext cx="829776" cy="829776"/>
            <a:chOff x="10732981" y="899770"/>
            <a:chExt cx="829776" cy="829776"/>
          </a:xfrm>
        </p:grpSpPr>
        <p:sp>
          <p:nvSpPr>
            <p:cNvPr id="34" name="Ellipse 33">
              <a:extLst>
                <a:ext uri="{FF2B5EF4-FFF2-40B4-BE49-F238E27FC236}">
                  <a16:creationId xmlns:a16="http://schemas.microsoft.com/office/drawing/2014/main" id="{2527F041-A6E7-DEA2-8F70-D11B86CD36C2}"/>
                </a:ext>
              </a:extLst>
            </p:cNvPr>
            <p:cNvSpPr/>
            <p:nvPr/>
          </p:nvSpPr>
          <p:spPr>
            <a:xfrm>
              <a:off x="10732981" y="899770"/>
              <a:ext cx="829776" cy="829776"/>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pic>
          <p:nvPicPr>
            <p:cNvPr id="37" name="Image 36">
              <a:extLst>
                <a:ext uri="{FF2B5EF4-FFF2-40B4-BE49-F238E27FC236}">
                  <a16:creationId xmlns:a16="http://schemas.microsoft.com/office/drawing/2014/main" id="{7C7765B0-7A39-8EB4-193F-44890886FC62}"/>
                </a:ext>
              </a:extLst>
            </p:cNvPr>
            <p:cNvPicPr>
              <a:picLocks noChangeAspect="1"/>
            </p:cNvPicPr>
            <p:nvPr/>
          </p:nvPicPr>
          <p:blipFill>
            <a:blip r:embed="rId5"/>
            <a:stretch>
              <a:fillRect/>
            </a:stretch>
          </p:blipFill>
          <p:spPr>
            <a:xfrm>
              <a:off x="10811319" y="1028908"/>
              <a:ext cx="673100" cy="571500"/>
            </a:xfrm>
            <a:prstGeom prst="rect">
              <a:avLst/>
            </a:prstGeom>
          </p:spPr>
        </p:pic>
      </p:grpSp>
      <p:grpSp>
        <p:nvGrpSpPr>
          <p:cNvPr id="260" name="Groupe 259">
            <a:extLst>
              <a:ext uri="{FF2B5EF4-FFF2-40B4-BE49-F238E27FC236}">
                <a16:creationId xmlns:a16="http://schemas.microsoft.com/office/drawing/2014/main" id="{BB698B0D-9910-ABB4-4373-4C1CD4791470}"/>
              </a:ext>
            </a:extLst>
          </p:cNvPr>
          <p:cNvGrpSpPr/>
          <p:nvPr/>
        </p:nvGrpSpPr>
        <p:grpSpPr>
          <a:xfrm>
            <a:off x="119103" y="2672386"/>
            <a:ext cx="1859686" cy="2838336"/>
            <a:chOff x="10287565" y="2672386"/>
            <a:chExt cx="1859686" cy="2838336"/>
          </a:xfrm>
        </p:grpSpPr>
        <p:sp>
          <p:nvSpPr>
            <p:cNvPr id="222" name="Ellipse 221">
              <a:extLst>
                <a:ext uri="{FF2B5EF4-FFF2-40B4-BE49-F238E27FC236}">
                  <a16:creationId xmlns:a16="http://schemas.microsoft.com/office/drawing/2014/main" id="{633609AE-250A-A3F1-46FC-58F156E4BD78}"/>
                </a:ext>
              </a:extLst>
            </p:cNvPr>
            <p:cNvSpPr/>
            <p:nvPr/>
          </p:nvSpPr>
          <p:spPr>
            <a:xfrm>
              <a:off x="10695995" y="2672386"/>
              <a:ext cx="988697" cy="988697"/>
            </a:xfrm>
            <a:prstGeom prst="ellipse">
              <a:avLst/>
            </a:prstGeom>
            <a:solidFill>
              <a:schemeClr val="bg1"/>
            </a:solidFill>
            <a:ln w="180975">
              <a:solidFill>
                <a:srgbClr val="F1870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cxnSp>
          <p:nvCxnSpPr>
            <p:cNvPr id="223" name="Google Shape;354;p22">
              <a:extLst>
                <a:ext uri="{FF2B5EF4-FFF2-40B4-BE49-F238E27FC236}">
                  <a16:creationId xmlns:a16="http://schemas.microsoft.com/office/drawing/2014/main" id="{106A8EA6-82DE-3A06-D062-8F6AF2D41F78}"/>
                </a:ext>
              </a:extLst>
            </p:cNvPr>
            <p:cNvCxnSpPr>
              <a:cxnSpLocks/>
            </p:cNvCxnSpPr>
            <p:nvPr/>
          </p:nvCxnSpPr>
          <p:spPr>
            <a:xfrm flipV="1">
              <a:off x="11181453" y="3886137"/>
              <a:ext cx="0" cy="330246"/>
            </a:xfrm>
            <a:prstGeom prst="straightConnector1">
              <a:avLst/>
            </a:prstGeom>
            <a:noFill/>
            <a:ln w="19050" cap="flat" cmpd="sng">
              <a:solidFill>
                <a:schemeClr val="tx1"/>
              </a:solidFill>
              <a:prstDash val="solid"/>
              <a:round/>
              <a:headEnd type="oval" w="med" len="med"/>
              <a:tailEnd type="none" w="med" len="med"/>
            </a:ln>
          </p:spPr>
        </p:cxnSp>
        <p:sp>
          <p:nvSpPr>
            <p:cNvPr id="224" name="Google Shape;355;p22">
              <a:extLst>
                <a:ext uri="{FF2B5EF4-FFF2-40B4-BE49-F238E27FC236}">
                  <a16:creationId xmlns:a16="http://schemas.microsoft.com/office/drawing/2014/main" id="{107BC7A6-FEB6-25A0-72DE-3E8D615CFC48}"/>
                </a:ext>
              </a:extLst>
            </p:cNvPr>
            <p:cNvSpPr txBox="1"/>
            <p:nvPr/>
          </p:nvSpPr>
          <p:spPr>
            <a:xfrm>
              <a:off x="10287565" y="4234352"/>
              <a:ext cx="1762959" cy="1060011"/>
            </a:xfrm>
            <a:prstGeom prst="rect">
              <a:avLst/>
            </a:prstGeom>
            <a:noFill/>
            <a:ln>
              <a:noFill/>
            </a:ln>
          </p:spPr>
          <p:txBody>
            <a:bodyPr spcFirstLastPara="1" wrap="square" lIns="121900" tIns="121900" rIns="121900" bIns="121900" anchor="t"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 sz="1600" b="1" i="0" u="none" strike="noStrike" kern="1200" cap="none" spc="0" normalizeH="0" baseline="0" noProof="0">
                  <a:ln>
                    <a:noFill/>
                  </a:ln>
                  <a:solidFill>
                    <a:srgbClr val="FAA844"/>
                  </a:solidFill>
                  <a:effectLst/>
                  <a:uLnTx/>
                  <a:uFillTx/>
                  <a:latin typeface="Arial" panose="020B0604020202020204" pitchFamily="34" charset="0"/>
                  <a:ea typeface="Fira Sans Extra Condensed"/>
                  <a:cs typeface="Arial" panose="020B0604020202020204" pitchFamily="34" charset="0"/>
                  <a:sym typeface="Fira Sans Extra Condensed"/>
                </a:rPr>
                <a:t>ACCORD :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 sz="1600" b="1" i="0" u="none" strike="noStrike" kern="1200" cap="none" spc="0" normalizeH="0" baseline="0" noProof="0">
                  <a:ln>
                    <a:noFill/>
                  </a:ln>
                  <a:solidFill>
                    <a:srgbClr val="FAA844"/>
                  </a:solidFill>
                  <a:effectLst/>
                  <a:uLnTx/>
                  <a:uFillTx/>
                  <a:latin typeface="Arial" panose="020B0604020202020204" pitchFamily="34" charset="0"/>
                  <a:ea typeface="Fira Sans Extra Condensed"/>
                  <a:cs typeface="Arial" panose="020B0604020202020204" pitchFamily="34" charset="0"/>
                  <a:sym typeface="Fira Sans Extra Condensed"/>
                </a:rPr>
                <a:t>CE QU’IL FAUT SAVOIR</a:t>
              </a:r>
              <a:endParaRPr kumimoji="0" sz="1600" b="1" i="0" u="none" strike="noStrike" kern="1200" cap="none" spc="0" normalizeH="0" baseline="0" noProof="0">
                <a:ln>
                  <a:noFill/>
                </a:ln>
                <a:solidFill>
                  <a:srgbClr val="FAA844"/>
                </a:solidFill>
                <a:effectLst/>
                <a:uLnTx/>
                <a:uFillTx/>
                <a:latin typeface="Arial" panose="020B0604020202020204" pitchFamily="34" charset="0"/>
                <a:ea typeface="Fira Sans Extra Condensed"/>
                <a:cs typeface="Arial" panose="020B0604020202020204" pitchFamily="34" charset="0"/>
                <a:sym typeface="Fira Sans Extra Condensed"/>
              </a:endParaRPr>
            </a:p>
          </p:txBody>
        </p:sp>
        <p:sp>
          <p:nvSpPr>
            <p:cNvPr id="234" name="Google Shape;9167;p57">
              <a:extLst>
                <a:ext uri="{FF2B5EF4-FFF2-40B4-BE49-F238E27FC236}">
                  <a16:creationId xmlns:a16="http://schemas.microsoft.com/office/drawing/2014/main" id="{10E7DC6C-3B81-11EF-8876-7EC40C26F13C}"/>
                </a:ext>
              </a:extLst>
            </p:cNvPr>
            <p:cNvSpPr/>
            <p:nvPr/>
          </p:nvSpPr>
          <p:spPr>
            <a:xfrm>
              <a:off x="10938832" y="2875746"/>
              <a:ext cx="503021" cy="510798"/>
            </a:xfrm>
            <a:custGeom>
              <a:avLst/>
              <a:gdLst/>
              <a:ahLst/>
              <a:cxnLst/>
              <a:rect l="l" t="t" r="r" b="b"/>
              <a:pathLst>
                <a:path w="11264" h="11253" extrusionOk="0">
                  <a:moveTo>
                    <a:pt x="9847" y="548"/>
                  </a:moveTo>
                  <a:lnTo>
                    <a:pt x="9847" y="1203"/>
                  </a:lnTo>
                  <a:cubicBezTo>
                    <a:pt x="9847" y="1299"/>
                    <a:pt x="9930" y="1370"/>
                    <a:pt x="10014" y="1370"/>
                  </a:cubicBezTo>
                  <a:lnTo>
                    <a:pt x="10669" y="1370"/>
                  </a:lnTo>
                  <a:lnTo>
                    <a:pt x="9252" y="2811"/>
                  </a:lnTo>
                  <a:lnTo>
                    <a:pt x="8656" y="2811"/>
                  </a:lnTo>
                  <a:lnTo>
                    <a:pt x="9609" y="1858"/>
                  </a:lnTo>
                  <a:cubicBezTo>
                    <a:pt x="9668" y="1799"/>
                    <a:pt x="9668" y="1703"/>
                    <a:pt x="9609" y="1620"/>
                  </a:cubicBezTo>
                  <a:cubicBezTo>
                    <a:pt x="9579" y="1590"/>
                    <a:pt x="9537" y="1575"/>
                    <a:pt x="9494" y="1575"/>
                  </a:cubicBezTo>
                  <a:cubicBezTo>
                    <a:pt x="9451" y="1575"/>
                    <a:pt x="9406" y="1590"/>
                    <a:pt x="9371" y="1620"/>
                  </a:cubicBezTo>
                  <a:lnTo>
                    <a:pt x="8418" y="2572"/>
                  </a:lnTo>
                  <a:lnTo>
                    <a:pt x="8418" y="1977"/>
                  </a:lnTo>
                  <a:lnTo>
                    <a:pt x="9847" y="548"/>
                  </a:lnTo>
                  <a:close/>
                  <a:moveTo>
                    <a:pt x="4549" y="2442"/>
                  </a:moveTo>
                  <a:cubicBezTo>
                    <a:pt x="5668" y="2442"/>
                    <a:pt x="6680" y="2870"/>
                    <a:pt x="7430" y="3573"/>
                  </a:cubicBezTo>
                  <a:lnTo>
                    <a:pt x="4430" y="6561"/>
                  </a:lnTo>
                  <a:cubicBezTo>
                    <a:pt x="4370" y="6621"/>
                    <a:pt x="4370" y="6728"/>
                    <a:pt x="4430" y="6799"/>
                  </a:cubicBezTo>
                  <a:cubicBezTo>
                    <a:pt x="4465" y="6835"/>
                    <a:pt x="4513" y="6847"/>
                    <a:pt x="4549" y="6847"/>
                  </a:cubicBezTo>
                  <a:cubicBezTo>
                    <a:pt x="4596" y="6847"/>
                    <a:pt x="4644" y="6835"/>
                    <a:pt x="4668" y="6799"/>
                  </a:cubicBezTo>
                  <a:lnTo>
                    <a:pt x="5418" y="6061"/>
                  </a:lnTo>
                  <a:cubicBezTo>
                    <a:pt x="5549" y="6240"/>
                    <a:pt x="5620" y="6466"/>
                    <a:pt x="5620" y="6680"/>
                  </a:cubicBezTo>
                  <a:cubicBezTo>
                    <a:pt x="5620" y="7275"/>
                    <a:pt x="5144" y="7752"/>
                    <a:pt x="4549" y="7752"/>
                  </a:cubicBezTo>
                  <a:cubicBezTo>
                    <a:pt x="3953" y="7752"/>
                    <a:pt x="3477" y="7275"/>
                    <a:pt x="3477" y="6680"/>
                  </a:cubicBezTo>
                  <a:cubicBezTo>
                    <a:pt x="3477" y="6085"/>
                    <a:pt x="3953" y="5609"/>
                    <a:pt x="4549" y="5609"/>
                  </a:cubicBezTo>
                  <a:cubicBezTo>
                    <a:pt x="4608" y="5609"/>
                    <a:pt x="4680" y="5609"/>
                    <a:pt x="4739" y="5632"/>
                  </a:cubicBezTo>
                  <a:cubicBezTo>
                    <a:pt x="4747" y="5633"/>
                    <a:pt x="4755" y="5634"/>
                    <a:pt x="4763" y="5634"/>
                  </a:cubicBezTo>
                  <a:cubicBezTo>
                    <a:pt x="4848" y="5634"/>
                    <a:pt x="4920" y="5577"/>
                    <a:pt x="4942" y="5490"/>
                  </a:cubicBezTo>
                  <a:cubicBezTo>
                    <a:pt x="4954" y="5406"/>
                    <a:pt x="4894" y="5311"/>
                    <a:pt x="4799" y="5299"/>
                  </a:cubicBezTo>
                  <a:cubicBezTo>
                    <a:pt x="4715" y="5287"/>
                    <a:pt x="4620" y="5275"/>
                    <a:pt x="4549" y="5275"/>
                  </a:cubicBezTo>
                  <a:cubicBezTo>
                    <a:pt x="3775" y="5275"/>
                    <a:pt x="3156" y="5894"/>
                    <a:pt x="3156" y="6668"/>
                  </a:cubicBezTo>
                  <a:cubicBezTo>
                    <a:pt x="3156" y="7442"/>
                    <a:pt x="3775" y="8073"/>
                    <a:pt x="4549" y="8073"/>
                  </a:cubicBezTo>
                  <a:cubicBezTo>
                    <a:pt x="5323" y="8073"/>
                    <a:pt x="5954" y="7442"/>
                    <a:pt x="5954" y="6668"/>
                  </a:cubicBezTo>
                  <a:cubicBezTo>
                    <a:pt x="5954" y="6359"/>
                    <a:pt x="5847" y="6049"/>
                    <a:pt x="5656" y="5811"/>
                  </a:cubicBezTo>
                  <a:lnTo>
                    <a:pt x="6168" y="5287"/>
                  </a:lnTo>
                  <a:cubicBezTo>
                    <a:pt x="6501" y="5668"/>
                    <a:pt x="6680" y="6168"/>
                    <a:pt x="6680" y="6668"/>
                  </a:cubicBezTo>
                  <a:cubicBezTo>
                    <a:pt x="6680" y="7847"/>
                    <a:pt x="5727" y="8799"/>
                    <a:pt x="4549" y="8799"/>
                  </a:cubicBezTo>
                  <a:cubicBezTo>
                    <a:pt x="3370" y="8799"/>
                    <a:pt x="2418" y="7847"/>
                    <a:pt x="2418" y="6668"/>
                  </a:cubicBezTo>
                  <a:cubicBezTo>
                    <a:pt x="2418" y="5490"/>
                    <a:pt x="3370" y="4537"/>
                    <a:pt x="4549" y="4537"/>
                  </a:cubicBezTo>
                  <a:cubicBezTo>
                    <a:pt x="4906" y="4537"/>
                    <a:pt x="5251" y="4632"/>
                    <a:pt x="5561" y="4799"/>
                  </a:cubicBezTo>
                  <a:cubicBezTo>
                    <a:pt x="5583" y="4810"/>
                    <a:pt x="5608" y="4815"/>
                    <a:pt x="5635" y="4815"/>
                  </a:cubicBezTo>
                  <a:cubicBezTo>
                    <a:pt x="5693" y="4815"/>
                    <a:pt x="5754" y="4789"/>
                    <a:pt x="5787" y="4739"/>
                  </a:cubicBezTo>
                  <a:cubicBezTo>
                    <a:pt x="5835" y="4656"/>
                    <a:pt x="5799" y="4561"/>
                    <a:pt x="5727" y="4513"/>
                  </a:cubicBezTo>
                  <a:cubicBezTo>
                    <a:pt x="5370" y="4323"/>
                    <a:pt x="4965" y="4216"/>
                    <a:pt x="4561" y="4216"/>
                  </a:cubicBezTo>
                  <a:cubicBezTo>
                    <a:pt x="3215" y="4216"/>
                    <a:pt x="2108" y="5311"/>
                    <a:pt x="2108" y="6668"/>
                  </a:cubicBezTo>
                  <a:cubicBezTo>
                    <a:pt x="2108" y="8026"/>
                    <a:pt x="3215" y="9121"/>
                    <a:pt x="4561" y="9121"/>
                  </a:cubicBezTo>
                  <a:cubicBezTo>
                    <a:pt x="5918" y="9121"/>
                    <a:pt x="7025" y="8026"/>
                    <a:pt x="7025" y="6668"/>
                  </a:cubicBezTo>
                  <a:cubicBezTo>
                    <a:pt x="7025" y="6073"/>
                    <a:pt x="6811" y="5490"/>
                    <a:pt x="6406" y="5049"/>
                  </a:cubicBezTo>
                  <a:lnTo>
                    <a:pt x="6930" y="4525"/>
                  </a:lnTo>
                  <a:cubicBezTo>
                    <a:pt x="7466" y="5109"/>
                    <a:pt x="7752" y="5871"/>
                    <a:pt x="7752" y="6656"/>
                  </a:cubicBezTo>
                  <a:cubicBezTo>
                    <a:pt x="7752" y="8407"/>
                    <a:pt x="6323" y="9835"/>
                    <a:pt x="4561" y="9835"/>
                  </a:cubicBezTo>
                  <a:cubicBezTo>
                    <a:pt x="2810" y="9835"/>
                    <a:pt x="1382" y="8407"/>
                    <a:pt x="1382" y="6656"/>
                  </a:cubicBezTo>
                  <a:cubicBezTo>
                    <a:pt x="1382" y="4894"/>
                    <a:pt x="2810" y="3465"/>
                    <a:pt x="4561" y="3465"/>
                  </a:cubicBezTo>
                  <a:cubicBezTo>
                    <a:pt x="5180" y="3465"/>
                    <a:pt x="5775" y="3644"/>
                    <a:pt x="6275" y="3977"/>
                  </a:cubicBezTo>
                  <a:cubicBezTo>
                    <a:pt x="6300" y="3994"/>
                    <a:pt x="6330" y="4002"/>
                    <a:pt x="6360" y="4002"/>
                  </a:cubicBezTo>
                  <a:cubicBezTo>
                    <a:pt x="6415" y="4002"/>
                    <a:pt x="6471" y="3976"/>
                    <a:pt x="6501" y="3930"/>
                  </a:cubicBezTo>
                  <a:cubicBezTo>
                    <a:pt x="6549" y="3858"/>
                    <a:pt x="6525" y="3751"/>
                    <a:pt x="6454" y="3704"/>
                  </a:cubicBezTo>
                  <a:cubicBezTo>
                    <a:pt x="5894" y="3346"/>
                    <a:pt x="5239" y="3156"/>
                    <a:pt x="4561" y="3156"/>
                  </a:cubicBezTo>
                  <a:cubicBezTo>
                    <a:pt x="2632" y="3156"/>
                    <a:pt x="1048" y="4739"/>
                    <a:pt x="1048" y="6668"/>
                  </a:cubicBezTo>
                  <a:cubicBezTo>
                    <a:pt x="1048" y="8609"/>
                    <a:pt x="2632" y="10181"/>
                    <a:pt x="4561" y="10181"/>
                  </a:cubicBezTo>
                  <a:cubicBezTo>
                    <a:pt x="6501" y="10181"/>
                    <a:pt x="8073" y="8609"/>
                    <a:pt x="8073" y="6668"/>
                  </a:cubicBezTo>
                  <a:cubicBezTo>
                    <a:pt x="8073" y="5787"/>
                    <a:pt x="7752" y="4954"/>
                    <a:pt x="7156" y="4299"/>
                  </a:cubicBezTo>
                  <a:lnTo>
                    <a:pt x="7680" y="3787"/>
                  </a:lnTo>
                  <a:cubicBezTo>
                    <a:pt x="8383" y="4561"/>
                    <a:pt x="8799" y="5573"/>
                    <a:pt x="8799" y="6680"/>
                  </a:cubicBezTo>
                  <a:cubicBezTo>
                    <a:pt x="8799" y="9026"/>
                    <a:pt x="6894" y="10931"/>
                    <a:pt x="4549" y="10931"/>
                  </a:cubicBezTo>
                  <a:cubicBezTo>
                    <a:pt x="2215" y="10931"/>
                    <a:pt x="310" y="9026"/>
                    <a:pt x="310" y="6680"/>
                  </a:cubicBezTo>
                  <a:cubicBezTo>
                    <a:pt x="310" y="4347"/>
                    <a:pt x="2215" y="2442"/>
                    <a:pt x="4549" y="2442"/>
                  </a:cubicBezTo>
                  <a:close/>
                  <a:moveTo>
                    <a:pt x="10023" y="1"/>
                  </a:moveTo>
                  <a:cubicBezTo>
                    <a:pt x="9981" y="1"/>
                    <a:pt x="9938" y="17"/>
                    <a:pt x="9907" y="48"/>
                  </a:cubicBezTo>
                  <a:lnTo>
                    <a:pt x="8156" y="1799"/>
                  </a:lnTo>
                  <a:cubicBezTo>
                    <a:pt x="8121" y="1834"/>
                    <a:pt x="8109" y="1882"/>
                    <a:pt x="8109" y="1918"/>
                  </a:cubicBezTo>
                  <a:lnTo>
                    <a:pt x="8109" y="2906"/>
                  </a:lnTo>
                  <a:lnTo>
                    <a:pt x="7680" y="3334"/>
                  </a:lnTo>
                  <a:cubicBezTo>
                    <a:pt x="6859" y="2572"/>
                    <a:pt x="5775" y="2120"/>
                    <a:pt x="4573" y="2120"/>
                  </a:cubicBezTo>
                  <a:cubicBezTo>
                    <a:pt x="2048" y="2120"/>
                    <a:pt x="1" y="4168"/>
                    <a:pt x="1" y="6680"/>
                  </a:cubicBezTo>
                  <a:cubicBezTo>
                    <a:pt x="1" y="9204"/>
                    <a:pt x="2048" y="11252"/>
                    <a:pt x="4573" y="11252"/>
                  </a:cubicBezTo>
                  <a:cubicBezTo>
                    <a:pt x="7085" y="11252"/>
                    <a:pt x="9133" y="9204"/>
                    <a:pt x="9133" y="6680"/>
                  </a:cubicBezTo>
                  <a:cubicBezTo>
                    <a:pt x="9133" y="5478"/>
                    <a:pt x="8680" y="4394"/>
                    <a:pt x="7918" y="3573"/>
                  </a:cubicBezTo>
                  <a:lnTo>
                    <a:pt x="8347" y="3144"/>
                  </a:lnTo>
                  <a:lnTo>
                    <a:pt x="9335" y="3144"/>
                  </a:lnTo>
                  <a:cubicBezTo>
                    <a:pt x="9371" y="3144"/>
                    <a:pt x="9418" y="3132"/>
                    <a:pt x="9454" y="3096"/>
                  </a:cubicBezTo>
                  <a:lnTo>
                    <a:pt x="11204" y="1346"/>
                  </a:lnTo>
                  <a:cubicBezTo>
                    <a:pt x="11252" y="1287"/>
                    <a:pt x="11264" y="1227"/>
                    <a:pt x="11240" y="1168"/>
                  </a:cubicBezTo>
                  <a:cubicBezTo>
                    <a:pt x="11204" y="1108"/>
                    <a:pt x="11145" y="1060"/>
                    <a:pt x="11085" y="1060"/>
                  </a:cubicBezTo>
                  <a:lnTo>
                    <a:pt x="10192" y="1060"/>
                  </a:lnTo>
                  <a:lnTo>
                    <a:pt x="10192" y="167"/>
                  </a:lnTo>
                  <a:cubicBezTo>
                    <a:pt x="10192" y="108"/>
                    <a:pt x="10145" y="36"/>
                    <a:pt x="10085" y="13"/>
                  </a:cubicBezTo>
                  <a:cubicBezTo>
                    <a:pt x="10065" y="5"/>
                    <a:pt x="10044" y="1"/>
                    <a:pt x="10023" y="1"/>
                  </a:cubicBezTo>
                  <a:close/>
                </a:path>
              </a:pathLst>
            </a:custGeom>
            <a:solidFill>
              <a:schemeClr val="tx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259" name="Google Shape;356;p22">
              <a:extLst>
                <a:ext uri="{FF2B5EF4-FFF2-40B4-BE49-F238E27FC236}">
                  <a16:creationId xmlns:a16="http://schemas.microsoft.com/office/drawing/2014/main" id="{8A188BB7-3205-A577-7D9E-6F1ECCDCED42}"/>
                </a:ext>
              </a:extLst>
            </p:cNvPr>
            <p:cNvSpPr txBox="1"/>
            <p:nvPr/>
          </p:nvSpPr>
          <p:spPr>
            <a:xfrm>
              <a:off x="10316263" y="5148044"/>
              <a:ext cx="1830988" cy="362678"/>
            </a:xfrm>
            <a:prstGeom prst="rect">
              <a:avLst/>
            </a:prstGeom>
            <a:noFill/>
            <a:ln>
              <a:noFill/>
            </a:ln>
          </p:spPr>
          <p:txBody>
            <a:bodyPr spcFirstLastPara="1" wrap="square" lIns="121900" tIns="121900" rIns="121900" bIns="121900" anchor="t"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300" b="0" i="0" u="none" strike="noStrike" kern="1200" cap="none" spc="0" normalizeH="0" baseline="0" noProof="0">
                  <a:ln>
                    <a:noFill/>
                  </a:ln>
                  <a:solidFill>
                    <a:srgbClr val="000000"/>
                  </a:solidFill>
                  <a:effectLst/>
                  <a:uLnTx/>
                  <a:uFillTx/>
                  <a:latin typeface="Arial" panose="020B0604020202020204" pitchFamily="34" charset="0"/>
                  <a:ea typeface="Roboto"/>
                  <a:cs typeface="Arial" panose="020B0604020202020204" pitchFamily="34" charset="0"/>
                  <a:sym typeface="Roboto"/>
                </a:rPr>
                <a:t>Fiche pratique</a:t>
              </a:r>
            </a:p>
          </p:txBody>
        </p:sp>
      </p:grpSp>
      <p:pic>
        <p:nvPicPr>
          <p:cNvPr id="7" name="Image 6">
            <a:extLst>
              <a:ext uri="{FF2B5EF4-FFF2-40B4-BE49-F238E27FC236}">
                <a16:creationId xmlns:a16="http://schemas.microsoft.com/office/drawing/2014/main" id="{76247214-D82A-3E6E-0EA2-268B68036B1C}"/>
              </a:ext>
            </a:extLst>
          </p:cNvPr>
          <p:cNvPicPr>
            <a:picLocks noChangeAspect="1"/>
          </p:cNvPicPr>
          <p:nvPr/>
        </p:nvPicPr>
        <p:blipFill>
          <a:blip r:embed="rId6"/>
          <a:stretch>
            <a:fillRect/>
          </a:stretch>
        </p:blipFill>
        <p:spPr>
          <a:xfrm>
            <a:off x="8442234" y="2171657"/>
            <a:ext cx="3005603" cy="4249109"/>
          </a:xfrm>
          <a:prstGeom prst="rect">
            <a:avLst/>
          </a:prstGeom>
          <a:ln>
            <a:noFill/>
          </a:ln>
          <a:effectLst>
            <a:outerShdw blurRad="292100" dist="139700" dir="2700000" algn="tl" rotWithShape="0">
              <a:srgbClr val="333333">
                <a:alpha val="65000"/>
              </a:srgbClr>
            </a:outerShdw>
          </a:effectLst>
        </p:spPr>
      </p:pic>
      <p:sp>
        <p:nvSpPr>
          <p:cNvPr id="8" name="ZoneTexte 7">
            <a:extLst>
              <a:ext uri="{FF2B5EF4-FFF2-40B4-BE49-F238E27FC236}">
                <a16:creationId xmlns:a16="http://schemas.microsoft.com/office/drawing/2014/main" id="{0AB8CDF3-1FFA-F3BB-122C-64D2869465F7}"/>
              </a:ext>
            </a:extLst>
          </p:cNvPr>
          <p:cNvSpPr txBox="1"/>
          <p:nvPr/>
        </p:nvSpPr>
        <p:spPr>
          <a:xfrm>
            <a:off x="2772697" y="2672386"/>
            <a:ext cx="4964136" cy="230832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a:ln>
                  <a:noFill/>
                </a:ln>
                <a:solidFill>
                  <a:srgbClr val="000000"/>
                </a:solidFill>
                <a:effectLst/>
                <a:uLnTx/>
                <a:uFillTx/>
                <a:latin typeface="Arial" panose="020B0604020202020204"/>
                <a:ea typeface="+mn-ea"/>
                <a:cs typeface="+mn-cs"/>
              </a:rPr>
              <a:t>Fiche Pratique qui reprend de façon synthétique les grandes lignes de l’accord.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000000"/>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000000"/>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a:ln>
                  <a:noFill/>
                </a:ln>
                <a:solidFill>
                  <a:srgbClr val="000000"/>
                </a:solidFill>
                <a:effectLst/>
                <a:uLnTx/>
                <a:uFillTx/>
                <a:latin typeface="Arial" panose="020B0604020202020204"/>
                <a:ea typeface="+mn-ea"/>
                <a:cs typeface="+mn-cs"/>
              </a:rPr>
              <a:t>Objectifs : Comprendre en moins de 5 minutes les tenants et aboutissants de l’accord, son périmètre et ses impacts.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Tree>
    <p:extLst>
      <p:ext uri="{BB962C8B-B14F-4D97-AF65-F5344CB8AC3E}">
        <p14:creationId xmlns:p14="http://schemas.microsoft.com/office/powerpoint/2010/main" val="12433483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CA3642-E830-FA9F-FA9D-F0A191F82DD5}"/>
            </a:ext>
          </a:extLst>
        </p:cNvPr>
        <p:cNvGrpSpPr/>
        <p:nvPr/>
      </p:nvGrpSpPr>
      <p:grpSpPr>
        <a:xfrm>
          <a:off x="0" y="0"/>
          <a:ext cx="0" cy="0"/>
          <a:chOff x="0" y="0"/>
          <a:chExt cx="0" cy="0"/>
        </a:xfrm>
      </p:grpSpPr>
      <p:pic>
        <p:nvPicPr>
          <p:cNvPr id="4" name="Image 3">
            <a:extLst>
              <a:ext uri="{FF2B5EF4-FFF2-40B4-BE49-F238E27FC236}">
                <a16:creationId xmlns:a16="http://schemas.microsoft.com/office/drawing/2014/main" id="{6D4C62BD-6FA5-954D-A6AC-2716AFD65AAC}"/>
              </a:ext>
            </a:extLst>
          </p:cNvPr>
          <p:cNvPicPr>
            <a:picLocks noChangeAspect="1"/>
          </p:cNvPicPr>
          <p:nvPr/>
        </p:nvPicPr>
        <p:blipFill>
          <a:blip r:embed="rId2"/>
          <a:stretch>
            <a:fillRect/>
          </a:stretch>
        </p:blipFill>
        <p:spPr>
          <a:xfrm rot="16200000">
            <a:off x="934237" y="467081"/>
            <a:ext cx="214579" cy="66417"/>
          </a:xfrm>
          <a:prstGeom prst="rect">
            <a:avLst/>
          </a:prstGeom>
        </p:spPr>
      </p:pic>
      <p:sp>
        <p:nvSpPr>
          <p:cNvPr id="5" name="Espace réservé du texte 7">
            <a:extLst>
              <a:ext uri="{FF2B5EF4-FFF2-40B4-BE49-F238E27FC236}">
                <a16:creationId xmlns:a16="http://schemas.microsoft.com/office/drawing/2014/main" id="{5B54D8CA-D7C7-C76C-6698-9B31B7F97A99}"/>
              </a:ext>
            </a:extLst>
          </p:cNvPr>
          <p:cNvSpPr txBox="1">
            <a:spLocks/>
          </p:cNvSpPr>
          <p:nvPr/>
        </p:nvSpPr>
        <p:spPr>
          <a:xfrm>
            <a:off x="1106424" y="297981"/>
            <a:ext cx="3847398" cy="404619"/>
          </a:xfrm>
          <a:prstGeom prst="rect">
            <a:avLst/>
          </a:prstGeom>
        </p:spPr>
        <p:txBody>
          <a:bodyPr vert="horz" lIns="91440" tIns="45720" rIns="91440" bIns="45720" rtlCol="0">
            <a:noAutofit/>
          </a:bodyPr>
          <a:lstStyle>
            <a:lvl1pPr marL="0" indent="0" algn="l" defTabSz="914400" rtl="0" eaLnBrk="1" latinLnBrk="0" hangingPunct="1">
              <a:lnSpc>
                <a:spcPct val="100000"/>
              </a:lnSpc>
              <a:spcBef>
                <a:spcPts val="1000"/>
              </a:spcBef>
              <a:buFont typeface="Arial" panose="020B0604020202020204" pitchFamily="34" charset="0"/>
              <a:buNone/>
              <a:defRPr sz="2000" b="1" kern="1200">
                <a:solidFill>
                  <a:schemeClr val="tx1"/>
                </a:solidFill>
                <a:latin typeface="Arial" panose="020B0604020202020204" pitchFamily="34" charset="0"/>
                <a:ea typeface="+mn-ea"/>
                <a:cs typeface="Arial" panose="020B0604020202020204" pitchFamily="34" charset="0"/>
              </a:defRPr>
            </a:lvl1pPr>
            <a:lvl2pPr marL="360362" indent="-342900" algn="l" defTabSz="914400" rtl="0" eaLnBrk="1" latinLnBrk="0" hangingPunct="1">
              <a:lnSpc>
                <a:spcPct val="100000"/>
              </a:lnSpc>
              <a:spcBef>
                <a:spcPts val="500"/>
              </a:spcBef>
              <a:buClr>
                <a:srgbClr val="F18700"/>
              </a:buClr>
              <a:buFont typeface="Wingdings" pitchFamily="2" charset="2"/>
              <a:buChar char="§"/>
              <a:tabLst/>
              <a:defRPr sz="1600" b="1" kern="1200">
                <a:solidFill>
                  <a:schemeClr val="tx1"/>
                </a:solidFill>
                <a:latin typeface="Arial" panose="020B0604020202020204" pitchFamily="34" charset="0"/>
                <a:ea typeface="+mn-ea"/>
                <a:cs typeface="Arial" panose="020B0604020202020204" pitchFamily="34" charset="0"/>
              </a:defRPr>
            </a:lvl2pPr>
            <a:lvl3pPr marL="360363" indent="0" algn="l" defTabSz="914400" rtl="0" eaLnBrk="1" latinLnBrk="0" hangingPunct="1">
              <a:lnSpc>
                <a:spcPct val="100000"/>
              </a:lnSpc>
              <a:spcBef>
                <a:spcPts val="500"/>
              </a:spcBef>
              <a:buFont typeface="Arial" panose="020B0604020202020204" pitchFamily="34" charset="0"/>
              <a:buNone/>
              <a:tabLst/>
              <a:defRPr sz="1400" b="1" kern="1200">
                <a:solidFill>
                  <a:schemeClr val="tx1"/>
                </a:solidFill>
                <a:latin typeface="Arial" panose="020B0604020202020204" pitchFamily="34" charset="0"/>
                <a:ea typeface="+mn-ea"/>
                <a:cs typeface="Arial" panose="020B0604020202020204" pitchFamily="34" charset="0"/>
              </a:defRPr>
            </a:lvl3pPr>
            <a:lvl4pPr marL="360363" indent="0" algn="l" defTabSz="914400" rtl="0" eaLnBrk="1" latinLnBrk="0" hangingPunct="1">
              <a:lnSpc>
                <a:spcPct val="100000"/>
              </a:lnSpc>
              <a:spcBef>
                <a:spcPts val="500"/>
              </a:spcBef>
              <a:buFont typeface="Arial" panose="020B0604020202020204" pitchFamily="34" charset="0"/>
              <a:buNone/>
              <a:tabLst/>
              <a:defRPr sz="1400" kern="1200">
                <a:solidFill>
                  <a:schemeClr val="tx1"/>
                </a:solidFill>
                <a:latin typeface="Arial" panose="020B0604020202020204" pitchFamily="34" charset="0"/>
                <a:ea typeface="+mn-ea"/>
                <a:cs typeface="Arial" panose="020B0604020202020204" pitchFamily="34" charset="0"/>
              </a:defRPr>
            </a:lvl4pPr>
            <a:lvl5pPr marL="488950" indent="-128588" algn="l" defTabSz="914400" rtl="0" eaLnBrk="1" latinLnBrk="0" hangingPunct="1">
              <a:lnSpc>
                <a:spcPct val="100000"/>
              </a:lnSpc>
              <a:spcBef>
                <a:spcPts val="500"/>
              </a:spcBef>
              <a:buClr>
                <a:srgbClr val="F18700"/>
              </a:buClr>
              <a:buFont typeface="Arial" panose="020B0604020202020204" pitchFamily="34" charset="0"/>
              <a:buChar char="•"/>
              <a:tabLst/>
              <a:defRPr sz="1400" b="0" kern="1200">
                <a:solidFill>
                  <a:schemeClr val="tx1"/>
                </a:solidFill>
                <a:latin typeface="Arial" panose="020B0604020202020204" pitchFamily="34" charset="0"/>
                <a:ea typeface="+mn-ea"/>
                <a:cs typeface="Arial" panose="020B0604020202020204" pitchFamily="34" charset="0"/>
              </a:defRPr>
            </a:lvl5pPr>
            <a:lvl6pPr marL="182563" indent="-169863" algn="l" defTabSz="914400" rtl="0" eaLnBrk="1" latinLnBrk="0" hangingPunct="1">
              <a:lnSpc>
                <a:spcPct val="150000"/>
              </a:lnSpc>
              <a:spcBef>
                <a:spcPts val="500"/>
              </a:spcBef>
              <a:buFontTx/>
              <a:buChar char="-"/>
              <a:tabLst/>
              <a:defRPr sz="1200" kern="1200">
                <a:solidFill>
                  <a:schemeClr val="tx1"/>
                </a:solidFill>
                <a:latin typeface="Arial" panose="020B0604020202020204" pitchFamily="34" charset="0"/>
                <a:ea typeface="+mn-ea"/>
                <a:cs typeface="Arial" panose="020B0604020202020204" pitchFamily="34" charset="0"/>
              </a:defRPr>
            </a:lvl6pPr>
            <a:lvl7pPr marL="674688" indent="-174625" algn="l" defTabSz="914400" rtl="0" eaLnBrk="1" latinLnBrk="0" hangingPunct="1">
              <a:lnSpc>
                <a:spcPct val="100000"/>
              </a:lnSpc>
              <a:spcBef>
                <a:spcPts val="500"/>
              </a:spcBef>
              <a:buFont typeface="Police système Courant"/>
              <a:buChar char="&gt;"/>
              <a:tabLst/>
              <a:defRPr sz="1400" kern="1200">
                <a:solidFill>
                  <a:schemeClr val="tx1"/>
                </a:solidFill>
                <a:latin typeface="Arial" panose="020B0604020202020204" pitchFamily="34" charset="0"/>
                <a:ea typeface="+mn-ea"/>
                <a:cs typeface="Arial" panose="020B0604020202020204" pitchFamily="34" charset="0"/>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fr-FR" sz="20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BOÎTE À OUTILS</a:t>
            </a:r>
          </a:p>
        </p:txBody>
      </p:sp>
      <p:sp>
        <p:nvSpPr>
          <p:cNvPr id="54" name="Espace réservé de la date 2">
            <a:extLst>
              <a:ext uri="{FF2B5EF4-FFF2-40B4-BE49-F238E27FC236}">
                <a16:creationId xmlns:a16="http://schemas.microsoft.com/office/drawing/2014/main" id="{4CF4493C-1D35-22E4-6C3E-701D364080A3}"/>
              </a:ext>
            </a:extLst>
          </p:cNvPr>
          <p:cNvSpPr>
            <a:spLocks noGrp="1"/>
          </p:cNvSpPr>
          <p:nvPr>
            <p:ph type="dt" sz="half" idx="20"/>
          </p:nvPr>
        </p:nvSpPr>
        <p:spPr>
          <a:xfrm>
            <a:off x="10216176" y="6442028"/>
            <a:ext cx="1347355" cy="142469"/>
          </a:xfrm>
        </p:spPr>
        <p:txBody>
          <a:bodyPr/>
          <a:lstStyle>
            <a:lvl1pPr algn="ctr">
              <a:defRPr sz="800" b="1">
                <a:solidFill>
                  <a:schemeClr val="bg1"/>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D65454CA-676C-E145-9576-6A8866DA88D3}" type="slidenum">
              <a:rPr kumimoji="0" lang="fr-FR" sz="800" b="1" i="0" u="none" strike="noStrike" kern="1200" cap="none" spc="0" normalizeH="0" baseline="0" noProof="0" smtClean="0">
                <a:ln>
                  <a:noFill/>
                </a:ln>
                <a:solidFill>
                  <a:srgbClr val="FFFFFF"/>
                </a:solidFill>
                <a:effectLst/>
                <a:uLnTx/>
                <a:uFillTx/>
                <a:latin typeface="Arial" panose="020B0604020202020204" pitchFamily="34" charset="0"/>
                <a:ea typeface="+mn-ea"/>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14</a:t>
            </a:fld>
            <a:endParaRPr kumimoji="0" lang="fr-FR" sz="8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pic>
        <p:nvPicPr>
          <p:cNvPr id="2" name="Image 1">
            <a:extLst>
              <a:ext uri="{FF2B5EF4-FFF2-40B4-BE49-F238E27FC236}">
                <a16:creationId xmlns:a16="http://schemas.microsoft.com/office/drawing/2014/main" id="{88D2468A-8DFF-D428-DB95-260D66C55AF3}"/>
              </a:ext>
            </a:extLst>
          </p:cNvPr>
          <p:cNvPicPr>
            <a:picLocks noChangeAspect="1"/>
          </p:cNvPicPr>
          <p:nvPr/>
        </p:nvPicPr>
        <p:blipFill>
          <a:blip r:embed="rId3"/>
          <a:stretch>
            <a:fillRect/>
          </a:stretch>
        </p:blipFill>
        <p:spPr>
          <a:xfrm>
            <a:off x="11150611" y="-520008"/>
            <a:ext cx="279400" cy="279400"/>
          </a:xfrm>
          <a:prstGeom prst="rect">
            <a:avLst/>
          </a:prstGeom>
        </p:spPr>
      </p:pic>
      <p:pic>
        <p:nvPicPr>
          <p:cNvPr id="25" name="Image 24">
            <a:extLst>
              <a:ext uri="{FF2B5EF4-FFF2-40B4-BE49-F238E27FC236}">
                <a16:creationId xmlns:a16="http://schemas.microsoft.com/office/drawing/2014/main" id="{F1138897-4EC0-A7FB-01AC-8E483D02E02E}"/>
              </a:ext>
            </a:extLst>
          </p:cNvPr>
          <p:cNvPicPr>
            <a:picLocks noChangeAspect="1"/>
          </p:cNvPicPr>
          <p:nvPr/>
        </p:nvPicPr>
        <p:blipFill>
          <a:blip r:embed="rId4"/>
          <a:stretch>
            <a:fillRect/>
          </a:stretch>
        </p:blipFill>
        <p:spPr>
          <a:xfrm>
            <a:off x="5337563" y="724108"/>
            <a:ext cx="6578600" cy="1181100"/>
          </a:xfrm>
          <a:prstGeom prst="rect">
            <a:avLst/>
          </a:prstGeom>
        </p:spPr>
      </p:pic>
      <p:sp>
        <p:nvSpPr>
          <p:cNvPr id="10" name="ZoneTexte 9">
            <a:extLst>
              <a:ext uri="{FF2B5EF4-FFF2-40B4-BE49-F238E27FC236}">
                <a16:creationId xmlns:a16="http://schemas.microsoft.com/office/drawing/2014/main" id="{7FB83069-6227-96A8-65F5-71216250F7B6}"/>
              </a:ext>
            </a:extLst>
          </p:cNvPr>
          <p:cNvSpPr txBox="1"/>
          <p:nvPr/>
        </p:nvSpPr>
        <p:spPr>
          <a:xfrm>
            <a:off x="5888676" y="929260"/>
            <a:ext cx="4490899" cy="353943"/>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700" b="1" i="0" u="none" strike="noStrike" kern="1200" cap="none" spc="0" normalizeH="0" baseline="0" noProof="0">
                <a:ln>
                  <a:noFill/>
                </a:ln>
                <a:solidFill>
                  <a:srgbClr val="FFFFFF"/>
                </a:solidFill>
                <a:effectLst/>
                <a:uLnTx/>
                <a:uFillTx/>
                <a:latin typeface="Arial" panose="020B0604020202020204"/>
                <a:ea typeface="+mn-ea"/>
                <a:cs typeface="+mn-cs"/>
              </a:rPr>
              <a:t>COMMUNICATION AUX ENTREPRISES</a:t>
            </a:r>
          </a:p>
        </p:txBody>
      </p:sp>
      <p:sp>
        <p:nvSpPr>
          <p:cNvPr id="11" name="ZoneTexte 10">
            <a:extLst>
              <a:ext uri="{FF2B5EF4-FFF2-40B4-BE49-F238E27FC236}">
                <a16:creationId xmlns:a16="http://schemas.microsoft.com/office/drawing/2014/main" id="{1452B864-A81B-C0D1-242F-B8B613BEF5BA}"/>
              </a:ext>
            </a:extLst>
          </p:cNvPr>
          <p:cNvSpPr txBox="1"/>
          <p:nvPr/>
        </p:nvSpPr>
        <p:spPr>
          <a:xfrm>
            <a:off x="5888677" y="1207674"/>
            <a:ext cx="4101704"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a:ln>
                  <a:noFill/>
                </a:ln>
                <a:solidFill>
                  <a:srgbClr val="FFFFFF"/>
                </a:solidFill>
                <a:effectLst/>
                <a:uLnTx/>
                <a:uFillTx/>
                <a:latin typeface="Arial" panose="020B0604020202020204"/>
                <a:ea typeface="+mn-ea"/>
                <a:cs typeface="+mn-cs"/>
              </a:rPr>
              <a:t>TOUS LES OUTILS POUR COMPRENDRE L’ACCORD ET COMMUNIQUER DESSUS</a:t>
            </a:r>
          </a:p>
        </p:txBody>
      </p:sp>
      <p:grpSp>
        <p:nvGrpSpPr>
          <p:cNvPr id="267" name="Groupe 266">
            <a:extLst>
              <a:ext uri="{FF2B5EF4-FFF2-40B4-BE49-F238E27FC236}">
                <a16:creationId xmlns:a16="http://schemas.microsoft.com/office/drawing/2014/main" id="{69527408-EE6B-08D7-F505-C631154DE17F}"/>
              </a:ext>
            </a:extLst>
          </p:cNvPr>
          <p:cNvGrpSpPr/>
          <p:nvPr/>
        </p:nvGrpSpPr>
        <p:grpSpPr>
          <a:xfrm>
            <a:off x="10732981" y="899770"/>
            <a:ext cx="829776" cy="829776"/>
            <a:chOff x="10732981" y="899770"/>
            <a:chExt cx="829776" cy="829776"/>
          </a:xfrm>
        </p:grpSpPr>
        <p:sp>
          <p:nvSpPr>
            <p:cNvPr id="34" name="Ellipse 33">
              <a:extLst>
                <a:ext uri="{FF2B5EF4-FFF2-40B4-BE49-F238E27FC236}">
                  <a16:creationId xmlns:a16="http://schemas.microsoft.com/office/drawing/2014/main" id="{4467A49A-B6EC-E1BC-2481-C7C9166AADE6}"/>
                </a:ext>
              </a:extLst>
            </p:cNvPr>
            <p:cNvSpPr/>
            <p:nvPr/>
          </p:nvSpPr>
          <p:spPr>
            <a:xfrm>
              <a:off x="10732981" y="899770"/>
              <a:ext cx="829776" cy="829776"/>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pic>
          <p:nvPicPr>
            <p:cNvPr id="37" name="Image 36">
              <a:extLst>
                <a:ext uri="{FF2B5EF4-FFF2-40B4-BE49-F238E27FC236}">
                  <a16:creationId xmlns:a16="http://schemas.microsoft.com/office/drawing/2014/main" id="{91DF3696-6303-9BE6-D7B6-199C9D16EEDD}"/>
                </a:ext>
              </a:extLst>
            </p:cNvPr>
            <p:cNvPicPr>
              <a:picLocks noChangeAspect="1"/>
            </p:cNvPicPr>
            <p:nvPr/>
          </p:nvPicPr>
          <p:blipFill>
            <a:blip r:embed="rId5"/>
            <a:stretch>
              <a:fillRect/>
            </a:stretch>
          </p:blipFill>
          <p:spPr>
            <a:xfrm>
              <a:off x="10811319" y="1028908"/>
              <a:ext cx="673100" cy="571500"/>
            </a:xfrm>
            <a:prstGeom prst="rect">
              <a:avLst/>
            </a:prstGeom>
          </p:spPr>
        </p:pic>
      </p:grpSp>
      <p:sp>
        <p:nvSpPr>
          <p:cNvPr id="8" name="ZoneTexte 7">
            <a:extLst>
              <a:ext uri="{FF2B5EF4-FFF2-40B4-BE49-F238E27FC236}">
                <a16:creationId xmlns:a16="http://schemas.microsoft.com/office/drawing/2014/main" id="{BF930722-A696-6162-56B1-210D645D559D}"/>
              </a:ext>
            </a:extLst>
          </p:cNvPr>
          <p:cNvSpPr txBox="1"/>
          <p:nvPr/>
        </p:nvSpPr>
        <p:spPr>
          <a:xfrm>
            <a:off x="2772697" y="2672386"/>
            <a:ext cx="4964136" cy="175432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a:ln>
                  <a:noFill/>
                </a:ln>
                <a:solidFill>
                  <a:srgbClr val="000000"/>
                </a:solidFill>
                <a:effectLst/>
                <a:uLnTx/>
                <a:uFillTx/>
                <a:latin typeface="Arial" panose="020B0604020202020204"/>
                <a:ea typeface="+mn-ea"/>
                <a:cs typeface="+mn-cs"/>
              </a:rPr>
              <a:t>Présentation détaillée de l’accord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000000"/>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000000"/>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a:ln>
                  <a:noFill/>
                </a:ln>
                <a:solidFill>
                  <a:srgbClr val="000000"/>
                </a:solidFill>
                <a:effectLst/>
                <a:uLnTx/>
                <a:uFillTx/>
                <a:latin typeface="Arial" panose="020B0604020202020204"/>
                <a:ea typeface="+mn-ea"/>
                <a:cs typeface="+mn-cs"/>
              </a:rPr>
              <a:t>Objectifs : </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kumimoji="0" lang="fr-FR" sz="1800" b="0" i="0" u="none" strike="noStrike" kern="1200" cap="none" spc="0" normalizeH="0" baseline="0" noProof="0">
                <a:ln>
                  <a:noFill/>
                </a:ln>
                <a:solidFill>
                  <a:srgbClr val="000000"/>
                </a:solidFill>
                <a:effectLst/>
                <a:uLnTx/>
                <a:uFillTx/>
                <a:latin typeface="Arial" panose="020B0604020202020204"/>
                <a:ea typeface="+mn-ea"/>
                <a:cs typeface="+mn-cs"/>
              </a:rPr>
              <a:t>Bien comprendre en détail l’accord</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kumimoji="0" lang="fr-FR" sz="1800" b="0" i="0" u="none" strike="noStrike" kern="1200" cap="none" spc="0" normalizeH="0" baseline="0" noProof="0">
                <a:ln>
                  <a:noFill/>
                </a:ln>
                <a:solidFill>
                  <a:srgbClr val="000000"/>
                </a:solidFill>
                <a:effectLst/>
                <a:uLnTx/>
                <a:uFillTx/>
                <a:latin typeface="Arial" panose="020B0604020202020204"/>
                <a:ea typeface="+mn-ea"/>
                <a:cs typeface="+mn-cs"/>
              </a:rPr>
              <a:t>Pouvoir en parler en interne</a:t>
            </a:r>
          </a:p>
        </p:txBody>
      </p:sp>
      <p:grpSp>
        <p:nvGrpSpPr>
          <p:cNvPr id="6" name="Groupe 5">
            <a:extLst>
              <a:ext uri="{FF2B5EF4-FFF2-40B4-BE49-F238E27FC236}">
                <a16:creationId xmlns:a16="http://schemas.microsoft.com/office/drawing/2014/main" id="{1577F474-DC2B-1591-9894-23FC125A47A4}"/>
              </a:ext>
            </a:extLst>
          </p:cNvPr>
          <p:cNvGrpSpPr/>
          <p:nvPr/>
        </p:nvGrpSpPr>
        <p:grpSpPr>
          <a:xfrm>
            <a:off x="47857" y="2682218"/>
            <a:ext cx="1933067" cy="3356302"/>
            <a:chOff x="120609" y="2672386"/>
            <a:chExt cx="1933067" cy="3356302"/>
          </a:xfrm>
        </p:grpSpPr>
        <p:sp>
          <p:nvSpPr>
            <p:cNvPr id="9" name="Google Shape;355;p22">
              <a:extLst>
                <a:ext uri="{FF2B5EF4-FFF2-40B4-BE49-F238E27FC236}">
                  <a16:creationId xmlns:a16="http://schemas.microsoft.com/office/drawing/2014/main" id="{0FA43728-0626-971A-8B27-C87FFF20BEDF}"/>
                </a:ext>
              </a:extLst>
            </p:cNvPr>
            <p:cNvSpPr txBox="1"/>
            <p:nvPr/>
          </p:nvSpPr>
          <p:spPr>
            <a:xfrm>
              <a:off x="120609" y="4234353"/>
              <a:ext cx="1933067" cy="639400"/>
            </a:xfrm>
            <a:prstGeom prst="rect">
              <a:avLst/>
            </a:prstGeom>
            <a:noFill/>
            <a:ln>
              <a:noFill/>
            </a:ln>
          </p:spPr>
          <p:txBody>
            <a:bodyPr spcFirstLastPara="1" wrap="square" lIns="121900" tIns="121900" rIns="121900" bIns="121900" anchor="t"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a:ln>
                    <a:noFill/>
                  </a:ln>
                  <a:solidFill>
                    <a:srgbClr val="D25315"/>
                  </a:solidFill>
                  <a:effectLst/>
                  <a:uLnTx/>
                  <a:uFillTx/>
                  <a:latin typeface="Arial" panose="020B0604020202020204" pitchFamily="34" charset="0"/>
                  <a:ea typeface="Fira Sans Extra Condensed"/>
                  <a:cs typeface="Arial" panose="020B0604020202020204" pitchFamily="34" charset="0"/>
                  <a:sym typeface="Fira Sans Extra Condensed"/>
                </a:rPr>
                <a:t>PRÉSENTATION DE L’ACCORD</a:t>
              </a:r>
            </a:p>
          </p:txBody>
        </p:sp>
        <p:sp>
          <p:nvSpPr>
            <p:cNvPr id="12" name="Google Shape;356;p22">
              <a:extLst>
                <a:ext uri="{FF2B5EF4-FFF2-40B4-BE49-F238E27FC236}">
                  <a16:creationId xmlns:a16="http://schemas.microsoft.com/office/drawing/2014/main" id="{269323CF-EB28-A5A4-DC1C-BE862E718D65}"/>
                </a:ext>
              </a:extLst>
            </p:cNvPr>
            <p:cNvSpPr txBox="1"/>
            <p:nvPr/>
          </p:nvSpPr>
          <p:spPr>
            <a:xfrm>
              <a:off x="159241" y="5147727"/>
              <a:ext cx="1830988" cy="880961"/>
            </a:xfrm>
            <a:prstGeom prst="rect">
              <a:avLst/>
            </a:prstGeom>
            <a:noFill/>
            <a:ln>
              <a:noFill/>
            </a:ln>
          </p:spPr>
          <p:txBody>
            <a:bodyPr spcFirstLastPara="1" wrap="square" lIns="121900" tIns="121900" rIns="121900" bIns="121900" anchor="t"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300" b="0" i="0" u="none" strike="noStrike" kern="1200" cap="none" spc="0" normalizeH="0" baseline="0" noProof="0">
                  <a:ln>
                    <a:noFill/>
                  </a:ln>
                  <a:solidFill>
                    <a:srgbClr val="000000"/>
                  </a:solidFill>
                  <a:effectLst/>
                  <a:uLnTx/>
                  <a:uFillTx/>
                  <a:latin typeface="Arial" panose="020B0604020202020204" pitchFamily="34" charset="0"/>
                  <a:ea typeface="Roboto"/>
                  <a:cs typeface="Arial" panose="020B0604020202020204" pitchFamily="34" charset="0"/>
                  <a:sym typeface="Roboto"/>
                </a:rPr>
                <a:t>Présentation détaillée en format PowerPoint</a:t>
              </a:r>
            </a:p>
          </p:txBody>
        </p:sp>
        <p:sp>
          <p:nvSpPr>
            <p:cNvPr id="13" name="Ellipse 12">
              <a:extLst>
                <a:ext uri="{FF2B5EF4-FFF2-40B4-BE49-F238E27FC236}">
                  <a16:creationId xmlns:a16="http://schemas.microsoft.com/office/drawing/2014/main" id="{9463D37B-0158-6E9D-CAEF-A7291357C996}"/>
                </a:ext>
              </a:extLst>
            </p:cNvPr>
            <p:cNvSpPr/>
            <p:nvPr/>
          </p:nvSpPr>
          <p:spPr>
            <a:xfrm>
              <a:off x="601685" y="2672386"/>
              <a:ext cx="988697" cy="988697"/>
            </a:xfrm>
            <a:prstGeom prst="ellipse">
              <a:avLst/>
            </a:prstGeom>
            <a:solidFill>
              <a:schemeClr val="bg1"/>
            </a:solidFill>
            <a:ln w="180975">
              <a:solidFill>
                <a:srgbClr val="D2531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cxnSp>
          <p:nvCxnSpPr>
            <p:cNvPr id="14" name="Google Shape;354;p22">
              <a:extLst>
                <a:ext uri="{FF2B5EF4-FFF2-40B4-BE49-F238E27FC236}">
                  <a16:creationId xmlns:a16="http://schemas.microsoft.com/office/drawing/2014/main" id="{AC40AD30-4C95-B5CB-E11B-0D4001311A33}"/>
                </a:ext>
              </a:extLst>
            </p:cNvPr>
            <p:cNvCxnSpPr>
              <a:cxnSpLocks/>
            </p:cNvCxnSpPr>
            <p:nvPr/>
          </p:nvCxnSpPr>
          <p:spPr>
            <a:xfrm flipV="1">
              <a:off x="1087143" y="3886137"/>
              <a:ext cx="0" cy="330246"/>
            </a:xfrm>
            <a:prstGeom prst="straightConnector1">
              <a:avLst/>
            </a:prstGeom>
            <a:noFill/>
            <a:ln w="19050" cap="flat" cmpd="sng">
              <a:solidFill>
                <a:schemeClr val="tx1"/>
              </a:solidFill>
              <a:prstDash val="solid"/>
              <a:round/>
              <a:headEnd type="oval" w="med" len="med"/>
              <a:tailEnd type="none" w="med" len="med"/>
            </a:ln>
          </p:spPr>
        </p:cxnSp>
        <p:grpSp>
          <p:nvGrpSpPr>
            <p:cNvPr id="15" name="Google Shape;9236;p57">
              <a:extLst>
                <a:ext uri="{FF2B5EF4-FFF2-40B4-BE49-F238E27FC236}">
                  <a16:creationId xmlns:a16="http://schemas.microsoft.com/office/drawing/2014/main" id="{A9C47AB1-04F7-0E15-0CEA-4B4B685B81E5}"/>
                </a:ext>
              </a:extLst>
            </p:cNvPr>
            <p:cNvGrpSpPr/>
            <p:nvPr/>
          </p:nvGrpSpPr>
          <p:grpSpPr>
            <a:xfrm>
              <a:off x="814913" y="2893391"/>
              <a:ext cx="510967" cy="509091"/>
              <a:chOff x="4126815" y="2760704"/>
              <a:chExt cx="380393" cy="363118"/>
            </a:xfrm>
            <a:solidFill>
              <a:schemeClr val="tx1"/>
            </a:solidFill>
          </p:grpSpPr>
          <p:sp>
            <p:nvSpPr>
              <p:cNvPr id="16" name="Google Shape;9237;p57">
                <a:extLst>
                  <a:ext uri="{FF2B5EF4-FFF2-40B4-BE49-F238E27FC236}">
                    <a16:creationId xmlns:a16="http://schemas.microsoft.com/office/drawing/2014/main" id="{EC40E223-DBAE-DDA4-C7E8-2FA78151DC61}"/>
                  </a:ext>
                </a:extLst>
              </p:cNvPr>
              <p:cNvSpPr/>
              <p:nvPr/>
            </p:nvSpPr>
            <p:spPr>
              <a:xfrm>
                <a:off x="4219825" y="2822435"/>
                <a:ext cx="103267" cy="29056"/>
              </a:xfrm>
              <a:custGeom>
                <a:avLst/>
                <a:gdLst/>
                <a:ahLst/>
                <a:cxnLst/>
                <a:rect l="l" t="t" r="r" b="b"/>
                <a:pathLst>
                  <a:path w="3252" h="915" extrusionOk="0">
                    <a:moveTo>
                      <a:pt x="1620" y="0"/>
                    </a:moveTo>
                    <a:cubicBezTo>
                      <a:pt x="1025" y="0"/>
                      <a:pt x="477" y="215"/>
                      <a:pt x="60" y="631"/>
                    </a:cubicBezTo>
                    <a:cubicBezTo>
                      <a:pt x="1" y="691"/>
                      <a:pt x="1" y="810"/>
                      <a:pt x="60" y="869"/>
                    </a:cubicBezTo>
                    <a:cubicBezTo>
                      <a:pt x="90" y="899"/>
                      <a:pt x="132" y="914"/>
                      <a:pt x="175" y="914"/>
                    </a:cubicBezTo>
                    <a:cubicBezTo>
                      <a:pt x="218" y="914"/>
                      <a:pt x="263" y="899"/>
                      <a:pt x="298" y="869"/>
                    </a:cubicBezTo>
                    <a:cubicBezTo>
                      <a:pt x="656" y="512"/>
                      <a:pt x="1120" y="322"/>
                      <a:pt x="1620" y="322"/>
                    </a:cubicBezTo>
                    <a:cubicBezTo>
                      <a:pt x="2132" y="322"/>
                      <a:pt x="2596" y="512"/>
                      <a:pt x="2953" y="869"/>
                    </a:cubicBezTo>
                    <a:cubicBezTo>
                      <a:pt x="2983" y="899"/>
                      <a:pt x="3028" y="914"/>
                      <a:pt x="3073" y="914"/>
                    </a:cubicBezTo>
                    <a:cubicBezTo>
                      <a:pt x="3117" y="914"/>
                      <a:pt x="3162" y="899"/>
                      <a:pt x="3192" y="869"/>
                    </a:cubicBezTo>
                    <a:cubicBezTo>
                      <a:pt x="3251" y="810"/>
                      <a:pt x="3251" y="691"/>
                      <a:pt x="3192" y="631"/>
                    </a:cubicBezTo>
                    <a:cubicBezTo>
                      <a:pt x="2775" y="215"/>
                      <a:pt x="2215" y="0"/>
                      <a:pt x="1620" y="0"/>
                    </a:cubicBezTo>
                    <a:close/>
                  </a:path>
                </a:pathLst>
              </a:custGeom>
              <a:grp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17" name="Google Shape;9238;p57">
                <a:extLst>
                  <a:ext uri="{FF2B5EF4-FFF2-40B4-BE49-F238E27FC236}">
                    <a16:creationId xmlns:a16="http://schemas.microsoft.com/office/drawing/2014/main" id="{3AE37282-2362-9BF0-45F5-E901D05A118B}"/>
                  </a:ext>
                </a:extLst>
              </p:cNvPr>
              <p:cNvSpPr/>
              <p:nvPr/>
            </p:nvSpPr>
            <p:spPr>
              <a:xfrm>
                <a:off x="4126815" y="2760704"/>
                <a:ext cx="380393" cy="363118"/>
              </a:xfrm>
              <a:custGeom>
                <a:avLst/>
                <a:gdLst/>
                <a:ahLst/>
                <a:cxnLst/>
                <a:rect l="l" t="t" r="r" b="b"/>
                <a:pathLst>
                  <a:path w="11979" h="11435" extrusionOk="0">
                    <a:moveTo>
                      <a:pt x="7621" y="6921"/>
                    </a:moveTo>
                    <a:lnTo>
                      <a:pt x="8061" y="7373"/>
                    </a:lnTo>
                    <a:lnTo>
                      <a:pt x="7787" y="7659"/>
                    </a:lnTo>
                    <a:lnTo>
                      <a:pt x="7335" y="7207"/>
                    </a:lnTo>
                    <a:cubicBezTo>
                      <a:pt x="7442" y="7123"/>
                      <a:pt x="7526" y="7016"/>
                      <a:pt x="7621" y="6921"/>
                    </a:cubicBezTo>
                    <a:close/>
                    <a:moveTo>
                      <a:pt x="4552" y="328"/>
                    </a:moveTo>
                    <a:cubicBezTo>
                      <a:pt x="5525" y="328"/>
                      <a:pt x="6496" y="700"/>
                      <a:pt x="7228" y="1444"/>
                    </a:cubicBezTo>
                    <a:cubicBezTo>
                      <a:pt x="8645" y="2861"/>
                      <a:pt x="8704" y="5076"/>
                      <a:pt x="7466" y="6564"/>
                    </a:cubicBezTo>
                    <a:cubicBezTo>
                      <a:pt x="7311" y="6766"/>
                      <a:pt x="7156" y="6909"/>
                      <a:pt x="6978" y="7064"/>
                    </a:cubicBezTo>
                    <a:cubicBezTo>
                      <a:pt x="6279" y="7651"/>
                      <a:pt x="5417" y="7944"/>
                      <a:pt x="4554" y="7944"/>
                    </a:cubicBezTo>
                    <a:cubicBezTo>
                      <a:pt x="3579" y="7944"/>
                      <a:pt x="2603" y="7571"/>
                      <a:pt x="1858" y="6826"/>
                    </a:cubicBezTo>
                    <a:cubicBezTo>
                      <a:pt x="370" y="5338"/>
                      <a:pt x="370" y="2921"/>
                      <a:pt x="1858" y="1444"/>
                    </a:cubicBezTo>
                    <a:cubicBezTo>
                      <a:pt x="2602" y="700"/>
                      <a:pt x="3579" y="328"/>
                      <a:pt x="4552" y="328"/>
                    </a:cubicBezTo>
                    <a:close/>
                    <a:moveTo>
                      <a:pt x="8518" y="7440"/>
                    </a:moveTo>
                    <a:cubicBezTo>
                      <a:pt x="8550" y="7440"/>
                      <a:pt x="8580" y="7453"/>
                      <a:pt x="8597" y="7481"/>
                    </a:cubicBezTo>
                    <a:lnTo>
                      <a:pt x="9061" y="7897"/>
                    </a:lnTo>
                    <a:lnTo>
                      <a:pt x="8276" y="8683"/>
                    </a:lnTo>
                    <a:lnTo>
                      <a:pt x="7883" y="8195"/>
                    </a:lnTo>
                    <a:cubicBezTo>
                      <a:pt x="7847" y="8135"/>
                      <a:pt x="7847" y="8052"/>
                      <a:pt x="7883" y="8016"/>
                    </a:cubicBezTo>
                    <a:lnTo>
                      <a:pt x="8418" y="7481"/>
                    </a:lnTo>
                    <a:cubicBezTo>
                      <a:pt x="8444" y="7456"/>
                      <a:pt x="8482" y="7440"/>
                      <a:pt x="8518" y="7440"/>
                    </a:cubicBezTo>
                    <a:close/>
                    <a:moveTo>
                      <a:pt x="9335" y="8100"/>
                    </a:moveTo>
                    <a:lnTo>
                      <a:pt x="11252" y="9779"/>
                    </a:lnTo>
                    <a:cubicBezTo>
                      <a:pt x="11574" y="10064"/>
                      <a:pt x="11597" y="10576"/>
                      <a:pt x="11276" y="10886"/>
                    </a:cubicBezTo>
                    <a:cubicBezTo>
                      <a:pt x="11128" y="11033"/>
                      <a:pt x="10940" y="11105"/>
                      <a:pt x="10752" y="11105"/>
                    </a:cubicBezTo>
                    <a:cubicBezTo>
                      <a:pt x="10544" y="11105"/>
                      <a:pt x="10336" y="11018"/>
                      <a:pt x="10181" y="10850"/>
                    </a:cubicBezTo>
                    <a:lnTo>
                      <a:pt x="8514" y="8921"/>
                    </a:lnTo>
                    <a:lnTo>
                      <a:pt x="9335" y="8100"/>
                    </a:lnTo>
                    <a:close/>
                    <a:moveTo>
                      <a:pt x="4543" y="1"/>
                    </a:moveTo>
                    <a:cubicBezTo>
                      <a:pt x="3483" y="1"/>
                      <a:pt x="2424" y="402"/>
                      <a:pt x="1620" y="1206"/>
                    </a:cubicBezTo>
                    <a:cubicBezTo>
                      <a:pt x="1" y="2837"/>
                      <a:pt x="1" y="5457"/>
                      <a:pt x="1620" y="7064"/>
                    </a:cubicBezTo>
                    <a:cubicBezTo>
                      <a:pt x="2431" y="7875"/>
                      <a:pt x="3489" y="8272"/>
                      <a:pt x="4543" y="8272"/>
                    </a:cubicBezTo>
                    <a:cubicBezTo>
                      <a:pt x="5440" y="8272"/>
                      <a:pt x="6334" y="7985"/>
                      <a:pt x="7073" y="7421"/>
                    </a:cubicBezTo>
                    <a:lnTo>
                      <a:pt x="7561" y="7909"/>
                    </a:lnTo>
                    <a:cubicBezTo>
                      <a:pt x="7490" y="8076"/>
                      <a:pt x="7502" y="8278"/>
                      <a:pt x="7633" y="8409"/>
                    </a:cubicBezTo>
                    <a:lnTo>
                      <a:pt x="9954" y="11064"/>
                    </a:lnTo>
                    <a:cubicBezTo>
                      <a:pt x="10171" y="11312"/>
                      <a:pt x="10471" y="11434"/>
                      <a:pt x="10771" y="11434"/>
                    </a:cubicBezTo>
                    <a:cubicBezTo>
                      <a:pt x="11049" y="11434"/>
                      <a:pt x="11326" y="11330"/>
                      <a:pt x="11538" y="11124"/>
                    </a:cubicBezTo>
                    <a:cubicBezTo>
                      <a:pt x="11978" y="10671"/>
                      <a:pt x="11955" y="9945"/>
                      <a:pt x="11478" y="9540"/>
                    </a:cubicBezTo>
                    <a:lnTo>
                      <a:pt x="8823" y="7219"/>
                    </a:lnTo>
                    <a:cubicBezTo>
                      <a:pt x="8737" y="7139"/>
                      <a:pt x="8629" y="7104"/>
                      <a:pt x="8522" y="7104"/>
                    </a:cubicBezTo>
                    <a:cubicBezTo>
                      <a:pt x="8453" y="7104"/>
                      <a:pt x="8384" y="7119"/>
                      <a:pt x="8323" y="7147"/>
                    </a:cubicBezTo>
                    <a:lnTo>
                      <a:pt x="7823" y="6659"/>
                    </a:lnTo>
                    <a:cubicBezTo>
                      <a:pt x="9073" y="5052"/>
                      <a:pt x="8978" y="2694"/>
                      <a:pt x="7466" y="1206"/>
                    </a:cubicBezTo>
                    <a:cubicBezTo>
                      <a:pt x="6662" y="402"/>
                      <a:pt x="5603" y="1"/>
                      <a:pt x="4543" y="1"/>
                    </a:cubicBezTo>
                    <a:close/>
                  </a:path>
                </a:pathLst>
              </a:custGeom>
              <a:grp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18" name="Google Shape;9239;p57">
                <a:extLst>
                  <a:ext uri="{FF2B5EF4-FFF2-40B4-BE49-F238E27FC236}">
                    <a16:creationId xmlns:a16="http://schemas.microsoft.com/office/drawing/2014/main" id="{3806D444-0913-C940-21D2-2A5F8B9373B5}"/>
                  </a:ext>
                </a:extLst>
              </p:cNvPr>
              <p:cNvSpPr/>
              <p:nvPr/>
            </p:nvSpPr>
            <p:spPr>
              <a:xfrm>
                <a:off x="4278826" y="2791379"/>
                <a:ext cx="103998" cy="201962"/>
              </a:xfrm>
              <a:custGeom>
                <a:avLst/>
                <a:gdLst/>
                <a:ahLst/>
                <a:cxnLst/>
                <a:rect l="l" t="t" r="r" b="b"/>
                <a:pathLst>
                  <a:path w="3275" h="6360" extrusionOk="0">
                    <a:moveTo>
                      <a:pt x="191" y="0"/>
                    </a:moveTo>
                    <a:cubicBezTo>
                      <a:pt x="106" y="0"/>
                      <a:pt x="35" y="59"/>
                      <a:pt x="24" y="157"/>
                    </a:cubicBezTo>
                    <a:cubicBezTo>
                      <a:pt x="0" y="264"/>
                      <a:pt x="60" y="335"/>
                      <a:pt x="167" y="347"/>
                    </a:cubicBezTo>
                    <a:cubicBezTo>
                      <a:pt x="798" y="442"/>
                      <a:pt x="1345" y="716"/>
                      <a:pt x="1786" y="1169"/>
                    </a:cubicBezTo>
                    <a:cubicBezTo>
                      <a:pt x="2905" y="2288"/>
                      <a:pt x="2905" y="4110"/>
                      <a:pt x="1786" y="5229"/>
                    </a:cubicBezTo>
                    <a:cubicBezTo>
                      <a:pt x="1345" y="5645"/>
                      <a:pt x="774" y="5931"/>
                      <a:pt x="167" y="6015"/>
                    </a:cubicBezTo>
                    <a:cubicBezTo>
                      <a:pt x="83" y="6038"/>
                      <a:pt x="24" y="6122"/>
                      <a:pt x="24" y="6217"/>
                    </a:cubicBezTo>
                    <a:cubicBezTo>
                      <a:pt x="36" y="6300"/>
                      <a:pt x="107" y="6360"/>
                      <a:pt x="179" y="6360"/>
                    </a:cubicBezTo>
                    <a:lnTo>
                      <a:pt x="214" y="6360"/>
                    </a:lnTo>
                    <a:cubicBezTo>
                      <a:pt x="917" y="6253"/>
                      <a:pt x="1536" y="5943"/>
                      <a:pt x="2024" y="5455"/>
                    </a:cubicBezTo>
                    <a:cubicBezTo>
                      <a:pt x="3274" y="4205"/>
                      <a:pt x="3274" y="2169"/>
                      <a:pt x="2024" y="919"/>
                    </a:cubicBezTo>
                    <a:cubicBezTo>
                      <a:pt x="1536" y="419"/>
                      <a:pt x="917" y="109"/>
                      <a:pt x="214" y="2"/>
                    </a:cubicBezTo>
                    <a:cubicBezTo>
                      <a:pt x="206" y="1"/>
                      <a:pt x="198" y="0"/>
                      <a:pt x="191" y="0"/>
                    </a:cubicBezTo>
                    <a:close/>
                  </a:path>
                </a:pathLst>
              </a:custGeom>
              <a:grp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19" name="Google Shape;9240;p57">
                <a:extLst>
                  <a:ext uri="{FF2B5EF4-FFF2-40B4-BE49-F238E27FC236}">
                    <a16:creationId xmlns:a16="http://schemas.microsoft.com/office/drawing/2014/main" id="{EF45C7BF-F13E-F9C8-9AA2-C1839A756D37}"/>
                  </a:ext>
                </a:extLst>
              </p:cNvPr>
              <p:cNvSpPr/>
              <p:nvPr/>
            </p:nvSpPr>
            <p:spPr>
              <a:xfrm>
                <a:off x="4159332" y="2791379"/>
                <a:ext cx="105903" cy="201962"/>
              </a:xfrm>
              <a:custGeom>
                <a:avLst/>
                <a:gdLst/>
                <a:ahLst/>
                <a:cxnLst/>
                <a:rect l="l" t="t" r="r" b="b"/>
                <a:pathLst>
                  <a:path w="3335" h="6360" extrusionOk="0">
                    <a:moveTo>
                      <a:pt x="3162" y="1"/>
                    </a:moveTo>
                    <a:cubicBezTo>
                      <a:pt x="3156" y="1"/>
                      <a:pt x="3150" y="1"/>
                      <a:pt x="3144" y="2"/>
                    </a:cubicBezTo>
                    <a:cubicBezTo>
                      <a:pt x="2430" y="61"/>
                      <a:pt x="1775" y="383"/>
                      <a:pt x="1251" y="895"/>
                    </a:cubicBezTo>
                    <a:cubicBezTo>
                      <a:pt x="1" y="2145"/>
                      <a:pt x="1" y="4193"/>
                      <a:pt x="1251" y="5443"/>
                    </a:cubicBezTo>
                    <a:cubicBezTo>
                      <a:pt x="1775" y="5955"/>
                      <a:pt x="2430" y="6277"/>
                      <a:pt x="3144" y="6360"/>
                    </a:cubicBezTo>
                    <a:lnTo>
                      <a:pt x="3156" y="6360"/>
                    </a:lnTo>
                    <a:cubicBezTo>
                      <a:pt x="3251" y="6360"/>
                      <a:pt x="3311" y="6300"/>
                      <a:pt x="3323" y="6217"/>
                    </a:cubicBezTo>
                    <a:cubicBezTo>
                      <a:pt x="3334" y="6122"/>
                      <a:pt x="3263" y="6038"/>
                      <a:pt x="3168" y="6038"/>
                    </a:cubicBezTo>
                    <a:cubicBezTo>
                      <a:pt x="2537" y="5955"/>
                      <a:pt x="1941" y="5681"/>
                      <a:pt x="1477" y="5217"/>
                    </a:cubicBezTo>
                    <a:cubicBezTo>
                      <a:pt x="358" y="4098"/>
                      <a:pt x="358" y="2264"/>
                      <a:pt x="1477" y="1157"/>
                    </a:cubicBezTo>
                    <a:cubicBezTo>
                      <a:pt x="1941" y="692"/>
                      <a:pt x="2513" y="407"/>
                      <a:pt x="3168" y="335"/>
                    </a:cubicBezTo>
                    <a:cubicBezTo>
                      <a:pt x="3263" y="311"/>
                      <a:pt x="3334" y="240"/>
                      <a:pt x="3323" y="157"/>
                    </a:cubicBezTo>
                    <a:cubicBezTo>
                      <a:pt x="3312" y="68"/>
                      <a:pt x="3239" y="1"/>
                      <a:pt x="3162" y="1"/>
                    </a:cubicBezTo>
                    <a:close/>
                  </a:path>
                </a:pathLst>
              </a:custGeom>
              <a:grp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panose="020B0604020202020204"/>
                  <a:ea typeface="+mn-ea"/>
                  <a:cs typeface="+mn-cs"/>
                </a:endParaRPr>
              </a:p>
            </p:txBody>
          </p:sp>
        </p:grpSp>
      </p:grpSp>
      <p:pic>
        <p:nvPicPr>
          <p:cNvPr id="21" name="Image 20">
            <a:extLst>
              <a:ext uri="{FF2B5EF4-FFF2-40B4-BE49-F238E27FC236}">
                <a16:creationId xmlns:a16="http://schemas.microsoft.com/office/drawing/2014/main" id="{5A6C61D1-FAD7-AA08-F0BB-E1A21FC873D7}"/>
              </a:ext>
            </a:extLst>
          </p:cNvPr>
          <p:cNvPicPr>
            <a:picLocks noChangeAspect="1"/>
          </p:cNvPicPr>
          <p:nvPr/>
        </p:nvPicPr>
        <p:blipFill>
          <a:blip r:embed="rId6"/>
          <a:stretch>
            <a:fillRect/>
          </a:stretch>
        </p:blipFill>
        <p:spPr>
          <a:xfrm>
            <a:off x="7809123" y="2742007"/>
            <a:ext cx="4107040" cy="230792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8487167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71BFC8-B7AB-E782-95D6-0F4D4FDF7EFF}"/>
            </a:ext>
          </a:extLst>
        </p:cNvPr>
        <p:cNvGrpSpPr/>
        <p:nvPr/>
      </p:nvGrpSpPr>
      <p:grpSpPr>
        <a:xfrm>
          <a:off x="0" y="0"/>
          <a:ext cx="0" cy="0"/>
          <a:chOff x="0" y="0"/>
          <a:chExt cx="0" cy="0"/>
        </a:xfrm>
      </p:grpSpPr>
      <p:pic>
        <p:nvPicPr>
          <p:cNvPr id="4" name="Image 3">
            <a:extLst>
              <a:ext uri="{FF2B5EF4-FFF2-40B4-BE49-F238E27FC236}">
                <a16:creationId xmlns:a16="http://schemas.microsoft.com/office/drawing/2014/main" id="{1681AAAE-C68A-C0DA-AD21-8F703C1106D0}"/>
              </a:ext>
            </a:extLst>
          </p:cNvPr>
          <p:cNvPicPr>
            <a:picLocks noChangeAspect="1"/>
          </p:cNvPicPr>
          <p:nvPr/>
        </p:nvPicPr>
        <p:blipFill>
          <a:blip r:embed="rId2"/>
          <a:stretch>
            <a:fillRect/>
          </a:stretch>
        </p:blipFill>
        <p:spPr>
          <a:xfrm rot="16200000">
            <a:off x="934237" y="467081"/>
            <a:ext cx="214579" cy="66417"/>
          </a:xfrm>
          <a:prstGeom prst="rect">
            <a:avLst/>
          </a:prstGeom>
        </p:spPr>
      </p:pic>
      <p:sp>
        <p:nvSpPr>
          <p:cNvPr id="5" name="Espace réservé du texte 7">
            <a:extLst>
              <a:ext uri="{FF2B5EF4-FFF2-40B4-BE49-F238E27FC236}">
                <a16:creationId xmlns:a16="http://schemas.microsoft.com/office/drawing/2014/main" id="{FF988F2D-B9BB-F555-E92F-88DB81FB75D2}"/>
              </a:ext>
            </a:extLst>
          </p:cNvPr>
          <p:cNvSpPr txBox="1">
            <a:spLocks/>
          </p:cNvSpPr>
          <p:nvPr/>
        </p:nvSpPr>
        <p:spPr>
          <a:xfrm>
            <a:off x="1106424" y="297981"/>
            <a:ext cx="3847398" cy="404619"/>
          </a:xfrm>
          <a:prstGeom prst="rect">
            <a:avLst/>
          </a:prstGeom>
        </p:spPr>
        <p:txBody>
          <a:bodyPr vert="horz" lIns="91440" tIns="45720" rIns="91440" bIns="45720" rtlCol="0">
            <a:noAutofit/>
          </a:bodyPr>
          <a:lstStyle>
            <a:lvl1pPr marL="0" indent="0" algn="l" defTabSz="914400" rtl="0" eaLnBrk="1" latinLnBrk="0" hangingPunct="1">
              <a:lnSpc>
                <a:spcPct val="100000"/>
              </a:lnSpc>
              <a:spcBef>
                <a:spcPts val="1000"/>
              </a:spcBef>
              <a:buFont typeface="Arial" panose="020B0604020202020204" pitchFamily="34" charset="0"/>
              <a:buNone/>
              <a:defRPr sz="2000" b="1" kern="1200">
                <a:solidFill>
                  <a:schemeClr val="tx1"/>
                </a:solidFill>
                <a:latin typeface="Arial" panose="020B0604020202020204" pitchFamily="34" charset="0"/>
                <a:ea typeface="+mn-ea"/>
                <a:cs typeface="Arial" panose="020B0604020202020204" pitchFamily="34" charset="0"/>
              </a:defRPr>
            </a:lvl1pPr>
            <a:lvl2pPr marL="360362" indent="-342900" algn="l" defTabSz="914400" rtl="0" eaLnBrk="1" latinLnBrk="0" hangingPunct="1">
              <a:lnSpc>
                <a:spcPct val="100000"/>
              </a:lnSpc>
              <a:spcBef>
                <a:spcPts val="500"/>
              </a:spcBef>
              <a:buClr>
                <a:srgbClr val="F18700"/>
              </a:buClr>
              <a:buFont typeface="Wingdings" pitchFamily="2" charset="2"/>
              <a:buChar char="§"/>
              <a:tabLst/>
              <a:defRPr sz="1600" b="1" kern="1200">
                <a:solidFill>
                  <a:schemeClr val="tx1"/>
                </a:solidFill>
                <a:latin typeface="Arial" panose="020B0604020202020204" pitchFamily="34" charset="0"/>
                <a:ea typeface="+mn-ea"/>
                <a:cs typeface="Arial" panose="020B0604020202020204" pitchFamily="34" charset="0"/>
              </a:defRPr>
            </a:lvl2pPr>
            <a:lvl3pPr marL="360363" indent="0" algn="l" defTabSz="914400" rtl="0" eaLnBrk="1" latinLnBrk="0" hangingPunct="1">
              <a:lnSpc>
                <a:spcPct val="100000"/>
              </a:lnSpc>
              <a:spcBef>
                <a:spcPts val="500"/>
              </a:spcBef>
              <a:buFont typeface="Arial" panose="020B0604020202020204" pitchFamily="34" charset="0"/>
              <a:buNone/>
              <a:tabLst/>
              <a:defRPr sz="1400" b="1" kern="1200">
                <a:solidFill>
                  <a:schemeClr val="tx1"/>
                </a:solidFill>
                <a:latin typeface="Arial" panose="020B0604020202020204" pitchFamily="34" charset="0"/>
                <a:ea typeface="+mn-ea"/>
                <a:cs typeface="Arial" panose="020B0604020202020204" pitchFamily="34" charset="0"/>
              </a:defRPr>
            </a:lvl3pPr>
            <a:lvl4pPr marL="360363" indent="0" algn="l" defTabSz="914400" rtl="0" eaLnBrk="1" latinLnBrk="0" hangingPunct="1">
              <a:lnSpc>
                <a:spcPct val="100000"/>
              </a:lnSpc>
              <a:spcBef>
                <a:spcPts val="500"/>
              </a:spcBef>
              <a:buFont typeface="Arial" panose="020B0604020202020204" pitchFamily="34" charset="0"/>
              <a:buNone/>
              <a:tabLst/>
              <a:defRPr sz="1400" kern="1200">
                <a:solidFill>
                  <a:schemeClr val="tx1"/>
                </a:solidFill>
                <a:latin typeface="Arial" panose="020B0604020202020204" pitchFamily="34" charset="0"/>
                <a:ea typeface="+mn-ea"/>
                <a:cs typeface="Arial" panose="020B0604020202020204" pitchFamily="34" charset="0"/>
              </a:defRPr>
            </a:lvl4pPr>
            <a:lvl5pPr marL="488950" indent="-128588" algn="l" defTabSz="914400" rtl="0" eaLnBrk="1" latinLnBrk="0" hangingPunct="1">
              <a:lnSpc>
                <a:spcPct val="100000"/>
              </a:lnSpc>
              <a:spcBef>
                <a:spcPts val="500"/>
              </a:spcBef>
              <a:buClr>
                <a:srgbClr val="F18700"/>
              </a:buClr>
              <a:buFont typeface="Arial" panose="020B0604020202020204" pitchFamily="34" charset="0"/>
              <a:buChar char="•"/>
              <a:tabLst/>
              <a:defRPr sz="1400" b="0" kern="1200">
                <a:solidFill>
                  <a:schemeClr val="tx1"/>
                </a:solidFill>
                <a:latin typeface="Arial" panose="020B0604020202020204" pitchFamily="34" charset="0"/>
                <a:ea typeface="+mn-ea"/>
                <a:cs typeface="Arial" panose="020B0604020202020204" pitchFamily="34" charset="0"/>
              </a:defRPr>
            </a:lvl5pPr>
            <a:lvl6pPr marL="182563" indent="-169863" algn="l" defTabSz="914400" rtl="0" eaLnBrk="1" latinLnBrk="0" hangingPunct="1">
              <a:lnSpc>
                <a:spcPct val="150000"/>
              </a:lnSpc>
              <a:spcBef>
                <a:spcPts val="500"/>
              </a:spcBef>
              <a:buFontTx/>
              <a:buChar char="-"/>
              <a:tabLst/>
              <a:defRPr sz="1200" kern="1200">
                <a:solidFill>
                  <a:schemeClr val="tx1"/>
                </a:solidFill>
                <a:latin typeface="Arial" panose="020B0604020202020204" pitchFamily="34" charset="0"/>
                <a:ea typeface="+mn-ea"/>
                <a:cs typeface="Arial" panose="020B0604020202020204" pitchFamily="34" charset="0"/>
              </a:defRPr>
            </a:lvl6pPr>
            <a:lvl7pPr marL="674688" indent="-174625" algn="l" defTabSz="914400" rtl="0" eaLnBrk="1" latinLnBrk="0" hangingPunct="1">
              <a:lnSpc>
                <a:spcPct val="100000"/>
              </a:lnSpc>
              <a:spcBef>
                <a:spcPts val="500"/>
              </a:spcBef>
              <a:buFont typeface="Police système Courant"/>
              <a:buChar char="&gt;"/>
              <a:tabLst/>
              <a:defRPr sz="1400" kern="1200">
                <a:solidFill>
                  <a:schemeClr val="tx1"/>
                </a:solidFill>
                <a:latin typeface="Arial" panose="020B0604020202020204" pitchFamily="34" charset="0"/>
                <a:ea typeface="+mn-ea"/>
                <a:cs typeface="Arial" panose="020B0604020202020204" pitchFamily="34" charset="0"/>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fr-FR" sz="20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BOÎTE À OUTILS</a:t>
            </a:r>
          </a:p>
        </p:txBody>
      </p:sp>
      <p:sp>
        <p:nvSpPr>
          <p:cNvPr id="54" name="Espace réservé de la date 2">
            <a:extLst>
              <a:ext uri="{FF2B5EF4-FFF2-40B4-BE49-F238E27FC236}">
                <a16:creationId xmlns:a16="http://schemas.microsoft.com/office/drawing/2014/main" id="{25013C04-9B6E-D063-E56F-0DD0E60C1340}"/>
              </a:ext>
            </a:extLst>
          </p:cNvPr>
          <p:cNvSpPr>
            <a:spLocks noGrp="1"/>
          </p:cNvSpPr>
          <p:nvPr>
            <p:ph type="dt" sz="half" idx="20"/>
          </p:nvPr>
        </p:nvSpPr>
        <p:spPr>
          <a:xfrm>
            <a:off x="10216176" y="6442028"/>
            <a:ext cx="1347355" cy="142469"/>
          </a:xfrm>
        </p:spPr>
        <p:txBody>
          <a:bodyPr/>
          <a:lstStyle>
            <a:lvl1pPr algn="ctr">
              <a:defRPr sz="800" b="1">
                <a:solidFill>
                  <a:schemeClr val="bg1"/>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D65454CA-676C-E145-9576-6A8866DA88D3}" type="slidenum">
              <a:rPr kumimoji="0" lang="fr-FR" sz="800" b="1" i="0" u="none" strike="noStrike" kern="1200" cap="none" spc="0" normalizeH="0" baseline="0" noProof="0" smtClean="0">
                <a:ln>
                  <a:noFill/>
                </a:ln>
                <a:solidFill>
                  <a:srgbClr val="FFFFFF"/>
                </a:solidFill>
                <a:effectLst/>
                <a:uLnTx/>
                <a:uFillTx/>
                <a:latin typeface="Arial" panose="020B0604020202020204" pitchFamily="34" charset="0"/>
                <a:ea typeface="+mn-ea"/>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15</a:t>
            </a:fld>
            <a:endParaRPr kumimoji="0" lang="fr-FR" sz="8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pic>
        <p:nvPicPr>
          <p:cNvPr id="2" name="Image 1">
            <a:extLst>
              <a:ext uri="{FF2B5EF4-FFF2-40B4-BE49-F238E27FC236}">
                <a16:creationId xmlns:a16="http://schemas.microsoft.com/office/drawing/2014/main" id="{3A8CEC13-4B79-9806-6B3D-5895F772B8AC}"/>
              </a:ext>
            </a:extLst>
          </p:cNvPr>
          <p:cNvPicPr>
            <a:picLocks noChangeAspect="1"/>
          </p:cNvPicPr>
          <p:nvPr/>
        </p:nvPicPr>
        <p:blipFill>
          <a:blip r:embed="rId3"/>
          <a:stretch>
            <a:fillRect/>
          </a:stretch>
        </p:blipFill>
        <p:spPr>
          <a:xfrm>
            <a:off x="11150611" y="-520008"/>
            <a:ext cx="279400" cy="279400"/>
          </a:xfrm>
          <a:prstGeom prst="rect">
            <a:avLst/>
          </a:prstGeom>
        </p:spPr>
      </p:pic>
      <p:pic>
        <p:nvPicPr>
          <p:cNvPr id="25" name="Image 24">
            <a:extLst>
              <a:ext uri="{FF2B5EF4-FFF2-40B4-BE49-F238E27FC236}">
                <a16:creationId xmlns:a16="http://schemas.microsoft.com/office/drawing/2014/main" id="{373423D1-2C40-A7F5-706C-DDCE8C48770B}"/>
              </a:ext>
            </a:extLst>
          </p:cNvPr>
          <p:cNvPicPr>
            <a:picLocks noChangeAspect="1"/>
          </p:cNvPicPr>
          <p:nvPr/>
        </p:nvPicPr>
        <p:blipFill>
          <a:blip r:embed="rId4"/>
          <a:stretch>
            <a:fillRect/>
          </a:stretch>
        </p:blipFill>
        <p:spPr>
          <a:xfrm>
            <a:off x="5337563" y="724108"/>
            <a:ext cx="6578600" cy="1181100"/>
          </a:xfrm>
          <a:prstGeom prst="rect">
            <a:avLst/>
          </a:prstGeom>
        </p:spPr>
      </p:pic>
      <p:sp>
        <p:nvSpPr>
          <p:cNvPr id="10" name="ZoneTexte 9">
            <a:extLst>
              <a:ext uri="{FF2B5EF4-FFF2-40B4-BE49-F238E27FC236}">
                <a16:creationId xmlns:a16="http://schemas.microsoft.com/office/drawing/2014/main" id="{98A2C9F1-F104-00AC-5675-FE8763607B76}"/>
              </a:ext>
            </a:extLst>
          </p:cNvPr>
          <p:cNvSpPr txBox="1"/>
          <p:nvPr/>
        </p:nvSpPr>
        <p:spPr>
          <a:xfrm>
            <a:off x="5888676" y="929260"/>
            <a:ext cx="4490899" cy="353943"/>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700" b="1" i="0" u="none" strike="noStrike" kern="1200" cap="none" spc="0" normalizeH="0" baseline="0" noProof="0">
                <a:ln>
                  <a:noFill/>
                </a:ln>
                <a:solidFill>
                  <a:srgbClr val="FFFFFF"/>
                </a:solidFill>
                <a:effectLst/>
                <a:uLnTx/>
                <a:uFillTx/>
                <a:latin typeface="Arial" panose="020B0604020202020204"/>
                <a:ea typeface="+mn-ea"/>
                <a:cs typeface="+mn-cs"/>
              </a:rPr>
              <a:t>COMMUNICATION AUX ENTREPRISES</a:t>
            </a:r>
          </a:p>
        </p:txBody>
      </p:sp>
      <p:sp>
        <p:nvSpPr>
          <p:cNvPr id="11" name="ZoneTexte 10">
            <a:extLst>
              <a:ext uri="{FF2B5EF4-FFF2-40B4-BE49-F238E27FC236}">
                <a16:creationId xmlns:a16="http://schemas.microsoft.com/office/drawing/2014/main" id="{A504071B-BE01-C63B-6C7A-6FF936C4BE2D}"/>
              </a:ext>
            </a:extLst>
          </p:cNvPr>
          <p:cNvSpPr txBox="1"/>
          <p:nvPr/>
        </p:nvSpPr>
        <p:spPr>
          <a:xfrm>
            <a:off x="5888677" y="1207674"/>
            <a:ext cx="4101704"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a:ln>
                  <a:noFill/>
                </a:ln>
                <a:solidFill>
                  <a:srgbClr val="FFFFFF"/>
                </a:solidFill>
                <a:effectLst/>
                <a:uLnTx/>
                <a:uFillTx/>
                <a:latin typeface="Arial" panose="020B0604020202020204"/>
                <a:ea typeface="+mn-ea"/>
                <a:cs typeface="+mn-cs"/>
              </a:rPr>
              <a:t>TOUS LES OUTILS POUR COMPRENDRE L’ACCORD ET COMMUNIQUER DESSUS</a:t>
            </a:r>
          </a:p>
        </p:txBody>
      </p:sp>
      <p:grpSp>
        <p:nvGrpSpPr>
          <p:cNvPr id="267" name="Groupe 266">
            <a:extLst>
              <a:ext uri="{FF2B5EF4-FFF2-40B4-BE49-F238E27FC236}">
                <a16:creationId xmlns:a16="http://schemas.microsoft.com/office/drawing/2014/main" id="{6146FE2C-37DF-8DA0-51FF-90BD4ADE6081}"/>
              </a:ext>
            </a:extLst>
          </p:cNvPr>
          <p:cNvGrpSpPr/>
          <p:nvPr/>
        </p:nvGrpSpPr>
        <p:grpSpPr>
          <a:xfrm>
            <a:off x="10732981" y="899770"/>
            <a:ext cx="829776" cy="829776"/>
            <a:chOff x="10732981" y="899770"/>
            <a:chExt cx="829776" cy="829776"/>
          </a:xfrm>
        </p:grpSpPr>
        <p:sp>
          <p:nvSpPr>
            <p:cNvPr id="34" name="Ellipse 33">
              <a:extLst>
                <a:ext uri="{FF2B5EF4-FFF2-40B4-BE49-F238E27FC236}">
                  <a16:creationId xmlns:a16="http://schemas.microsoft.com/office/drawing/2014/main" id="{5805C53C-2ED3-A79F-65B6-AD5FD0657806}"/>
                </a:ext>
              </a:extLst>
            </p:cNvPr>
            <p:cNvSpPr/>
            <p:nvPr/>
          </p:nvSpPr>
          <p:spPr>
            <a:xfrm>
              <a:off x="10732981" y="899770"/>
              <a:ext cx="829776" cy="829776"/>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pic>
          <p:nvPicPr>
            <p:cNvPr id="37" name="Image 36">
              <a:extLst>
                <a:ext uri="{FF2B5EF4-FFF2-40B4-BE49-F238E27FC236}">
                  <a16:creationId xmlns:a16="http://schemas.microsoft.com/office/drawing/2014/main" id="{54393CE6-5CDE-031B-022B-D16D25BA75C3}"/>
                </a:ext>
              </a:extLst>
            </p:cNvPr>
            <p:cNvPicPr>
              <a:picLocks noChangeAspect="1"/>
            </p:cNvPicPr>
            <p:nvPr/>
          </p:nvPicPr>
          <p:blipFill>
            <a:blip r:embed="rId5"/>
            <a:stretch>
              <a:fillRect/>
            </a:stretch>
          </p:blipFill>
          <p:spPr>
            <a:xfrm>
              <a:off x="10811319" y="1028908"/>
              <a:ext cx="673100" cy="571500"/>
            </a:xfrm>
            <a:prstGeom prst="rect">
              <a:avLst/>
            </a:prstGeom>
          </p:spPr>
        </p:pic>
      </p:grpSp>
      <p:sp>
        <p:nvSpPr>
          <p:cNvPr id="8" name="ZoneTexte 7">
            <a:extLst>
              <a:ext uri="{FF2B5EF4-FFF2-40B4-BE49-F238E27FC236}">
                <a16:creationId xmlns:a16="http://schemas.microsoft.com/office/drawing/2014/main" id="{74403A51-F685-A63A-8BE7-42AD77B022E8}"/>
              </a:ext>
            </a:extLst>
          </p:cNvPr>
          <p:cNvSpPr txBox="1"/>
          <p:nvPr/>
        </p:nvSpPr>
        <p:spPr>
          <a:xfrm>
            <a:off x="2772696" y="2672386"/>
            <a:ext cx="5045313" cy="2308324"/>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a:ln>
                  <a:noFill/>
                </a:ln>
                <a:solidFill>
                  <a:srgbClr val="000000"/>
                </a:solidFill>
                <a:effectLst/>
                <a:uLnTx/>
                <a:uFillTx/>
                <a:latin typeface="Arial" panose="020B0604020202020204"/>
                <a:ea typeface="+mn-ea"/>
                <a:cs typeface="+mn-cs"/>
              </a:rPr>
              <a:t>Présentation des 3 modalités de co-construction possibles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000000"/>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000000"/>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a:ln>
                  <a:noFill/>
                </a:ln>
                <a:solidFill>
                  <a:srgbClr val="000000"/>
                </a:solidFill>
                <a:effectLst/>
                <a:uLnTx/>
                <a:uFillTx/>
                <a:latin typeface="Arial" panose="020B0604020202020204"/>
                <a:ea typeface="+mn-ea"/>
                <a:cs typeface="+mn-cs"/>
              </a:rPr>
              <a:t>Objectifs : </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kumimoji="0" lang="fr-FR" sz="1800" b="0" i="0" u="none" strike="noStrike" kern="1200" cap="none" spc="0" normalizeH="0" baseline="0" noProof="0">
                <a:ln>
                  <a:noFill/>
                </a:ln>
                <a:solidFill>
                  <a:srgbClr val="000000"/>
                </a:solidFill>
                <a:effectLst/>
                <a:uLnTx/>
                <a:uFillTx/>
                <a:latin typeface="Arial" panose="020B0604020202020204"/>
                <a:ea typeface="+mn-ea"/>
                <a:cs typeface="+mn-cs"/>
              </a:rPr>
              <a:t>Présenter en détail les modalités</a:t>
            </a:r>
            <a:endParaRPr kumimoji="0" lang="fr-FR" sz="1800" b="0" i="0" u="none" strike="noStrike" kern="1200" cap="none" spc="0" normalizeH="0" baseline="0" noProof="0">
              <a:ln>
                <a:noFill/>
              </a:ln>
              <a:solidFill>
                <a:srgbClr val="000000"/>
              </a:solidFill>
              <a:effectLst/>
              <a:uLnTx/>
              <a:uFillTx/>
              <a:latin typeface="Arial" panose="020B0604020202020204"/>
              <a:ea typeface="+mn-ea"/>
              <a:cs typeface="Arial"/>
            </a:endParaRP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kumimoji="0" lang="fr-FR" sz="1800" b="0" i="0" u="none" strike="noStrike" kern="1200" cap="none" spc="0" normalizeH="0" baseline="0" noProof="0">
                <a:ln>
                  <a:noFill/>
                </a:ln>
                <a:solidFill>
                  <a:srgbClr val="000000"/>
                </a:solidFill>
                <a:effectLst/>
                <a:uLnTx/>
                <a:uFillTx/>
                <a:latin typeface="Arial" panose="020B0604020202020204"/>
                <a:ea typeface="+mn-ea"/>
                <a:cs typeface="+mn-cs"/>
              </a:rPr>
              <a:t>Définir leurs liens</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kumimoji="0" lang="fr-FR" sz="1800" b="0" i="0" u="none" strike="noStrike" kern="1200" cap="none" spc="0" normalizeH="0" baseline="0" noProof="0">
                <a:ln>
                  <a:noFill/>
                </a:ln>
                <a:solidFill>
                  <a:srgbClr val="000000"/>
                </a:solidFill>
                <a:effectLst/>
                <a:uLnTx/>
                <a:uFillTx/>
                <a:latin typeface="Arial" panose="020B0604020202020204"/>
                <a:ea typeface="+mn-ea"/>
                <a:cs typeface="+mn-cs"/>
              </a:rPr>
              <a:t>Donner les conditions de mise en œuvre</a:t>
            </a:r>
          </a:p>
        </p:txBody>
      </p:sp>
      <p:grpSp>
        <p:nvGrpSpPr>
          <p:cNvPr id="35" name="Groupe 34">
            <a:extLst>
              <a:ext uri="{FF2B5EF4-FFF2-40B4-BE49-F238E27FC236}">
                <a16:creationId xmlns:a16="http://schemas.microsoft.com/office/drawing/2014/main" id="{DB579F9F-C51A-564E-5FCE-9EF6F1316E18}"/>
              </a:ext>
            </a:extLst>
          </p:cNvPr>
          <p:cNvGrpSpPr/>
          <p:nvPr/>
        </p:nvGrpSpPr>
        <p:grpSpPr>
          <a:xfrm>
            <a:off x="59625" y="2682218"/>
            <a:ext cx="1933061" cy="2838336"/>
            <a:chOff x="8204695" y="2672386"/>
            <a:chExt cx="1933061" cy="2838336"/>
          </a:xfrm>
        </p:grpSpPr>
        <p:sp>
          <p:nvSpPr>
            <p:cNvPr id="36" name="Ellipse 35">
              <a:extLst>
                <a:ext uri="{FF2B5EF4-FFF2-40B4-BE49-F238E27FC236}">
                  <a16:creationId xmlns:a16="http://schemas.microsoft.com/office/drawing/2014/main" id="{C24C0B7B-3DE4-FD15-48B3-3F765621DB6B}"/>
                </a:ext>
              </a:extLst>
            </p:cNvPr>
            <p:cNvSpPr/>
            <p:nvPr/>
          </p:nvSpPr>
          <p:spPr>
            <a:xfrm>
              <a:off x="8677133" y="2672386"/>
              <a:ext cx="988697" cy="988697"/>
            </a:xfrm>
            <a:prstGeom prst="ellipse">
              <a:avLst/>
            </a:prstGeom>
            <a:solidFill>
              <a:schemeClr val="bg1"/>
            </a:solidFill>
            <a:ln w="180975">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cxnSp>
          <p:nvCxnSpPr>
            <p:cNvPr id="38" name="Google Shape;354;p22">
              <a:extLst>
                <a:ext uri="{FF2B5EF4-FFF2-40B4-BE49-F238E27FC236}">
                  <a16:creationId xmlns:a16="http://schemas.microsoft.com/office/drawing/2014/main" id="{F90982DA-A335-AB86-43C9-2D9B72C77984}"/>
                </a:ext>
              </a:extLst>
            </p:cNvPr>
            <p:cNvCxnSpPr>
              <a:cxnSpLocks/>
            </p:cNvCxnSpPr>
            <p:nvPr/>
          </p:nvCxnSpPr>
          <p:spPr>
            <a:xfrm flipV="1">
              <a:off x="9162591" y="3886137"/>
              <a:ext cx="0" cy="330246"/>
            </a:xfrm>
            <a:prstGeom prst="straightConnector1">
              <a:avLst/>
            </a:prstGeom>
            <a:noFill/>
            <a:ln w="19050" cap="flat" cmpd="sng">
              <a:solidFill>
                <a:schemeClr val="tx1"/>
              </a:solidFill>
              <a:prstDash val="solid"/>
              <a:round/>
              <a:headEnd type="oval" w="med" len="med"/>
              <a:tailEnd type="none" w="med" len="med"/>
            </a:ln>
          </p:spPr>
        </p:cxnSp>
        <p:sp>
          <p:nvSpPr>
            <p:cNvPr id="39" name="Google Shape;355;p22">
              <a:extLst>
                <a:ext uri="{FF2B5EF4-FFF2-40B4-BE49-F238E27FC236}">
                  <a16:creationId xmlns:a16="http://schemas.microsoft.com/office/drawing/2014/main" id="{DFD73036-85DA-3684-7371-BAB1BF157D48}"/>
                </a:ext>
              </a:extLst>
            </p:cNvPr>
            <p:cNvSpPr txBox="1"/>
            <p:nvPr/>
          </p:nvSpPr>
          <p:spPr>
            <a:xfrm>
              <a:off x="8204695" y="4234352"/>
              <a:ext cx="1933061" cy="1060011"/>
            </a:xfrm>
            <a:prstGeom prst="rect">
              <a:avLst/>
            </a:prstGeom>
            <a:noFill/>
            <a:ln>
              <a:noFill/>
            </a:ln>
          </p:spPr>
          <p:txBody>
            <a:bodyPr spcFirstLastPara="1" wrap="square" lIns="121900" tIns="121900" rIns="121900" bIns="121900" anchor="t"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a:ln>
                    <a:noFill/>
                  </a:ln>
                  <a:solidFill>
                    <a:srgbClr val="B7DA2A">
                      <a:lumMod val="75000"/>
                    </a:srgbClr>
                  </a:solidFill>
                  <a:effectLst/>
                  <a:uLnTx/>
                  <a:uFillTx/>
                  <a:latin typeface="Arial" panose="020B0604020202020204" pitchFamily="34" charset="0"/>
                  <a:ea typeface="Fira Sans Extra Condensed"/>
                  <a:cs typeface="Arial" panose="020B0604020202020204" pitchFamily="34" charset="0"/>
                  <a:sym typeface="Fira Sans Extra Condensed"/>
                </a:rPr>
                <a:t>MODALITÉS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a:ln>
                    <a:noFill/>
                  </a:ln>
                  <a:solidFill>
                    <a:srgbClr val="B7DA2A">
                      <a:lumMod val="75000"/>
                    </a:srgbClr>
                  </a:solidFill>
                  <a:effectLst/>
                  <a:uLnTx/>
                  <a:uFillTx/>
                  <a:latin typeface="Arial" panose="020B0604020202020204" pitchFamily="34" charset="0"/>
                  <a:ea typeface="Fira Sans Extra Condensed"/>
                  <a:cs typeface="Arial" panose="020B0604020202020204" pitchFamily="34" charset="0"/>
                  <a:sym typeface="Fira Sans Extra Condensed"/>
                </a:rPr>
                <a:t>DE CO-CONSTRUCTION</a:t>
              </a:r>
            </a:p>
          </p:txBody>
        </p:sp>
        <p:grpSp>
          <p:nvGrpSpPr>
            <p:cNvPr id="40" name="Google Shape;9209;p57">
              <a:extLst>
                <a:ext uri="{FF2B5EF4-FFF2-40B4-BE49-F238E27FC236}">
                  <a16:creationId xmlns:a16="http://schemas.microsoft.com/office/drawing/2014/main" id="{794A9B7D-0A92-D019-3600-1C95C40E3D20}"/>
                </a:ext>
              </a:extLst>
            </p:cNvPr>
            <p:cNvGrpSpPr/>
            <p:nvPr/>
          </p:nvGrpSpPr>
          <p:grpSpPr>
            <a:xfrm>
              <a:off x="8865006" y="2875745"/>
              <a:ext cx="612949" cy="565663"/>
              <a:chOff x="2497275" y="2744159"/>
              <a:chExt cx="370930" cy="370549"/>
            </a:xfrm>
            <a:solidFill>
              <a:schemeClr val="tx1"/>
            </a:solidFill>
          </p:grpSpPr>
          <p:sp>
            <p:nvSpPr>
              <p:cNvPr id="42" name="Google Shape;9210;p57">
                <a:extLst>
                  <a:ext uri="{FF2B5EF4-FFF2-40B4-BE49-F238E27FC236}">
                    <a16:creationId xmlns:a16="http://schemas.microsoft.com/office/drawing/2014/main" id="{C0AAEAA0-5DCC-F4A8-D037-E88460236510}"/>
                  </a:ext>
                </a:extLst>
              </p:cNvPr>
              <p:cNvSpPr/>
              <p:nvPr/>
            </p:nvSpPr>
            <p:spPr>
              <a:xfrm>
                <a:off x="2497275" y="2744159"/>
                <a:ext cx="284366" cy="284747"/>
              </a:xfrm>
              <a:custGeom>
                <a:avLst/>
                <a:gdLst/>
                <a:ahLst/>
                <a:cxnLst/>
                <a:rect l="l" t="t" r="r" b="b"/>
                <a:pathLst>
                  <a:path w="8955" h="8967" extrusionOk="0">
                    <a:moveTo>
                      <a:pt x="4204" y="1"/>
                    </a:moveTo>
                    <a:cubicBezTo>
                      <a:pt x="3942" y="1"/>
                      <a:pt x="3704" y="203"/>
                      <a:pt x="3644" y="465"/>
                    </a:cubicBezTo>
                    <a:lnTo>
                      <a:pt x="3466" y="1334"/>
                    </a:lnTo>
                    <a:cubicBezTo>
                      <a:pt x="3287" y="1394"/>
                      <a:pt x="3108" y="1465"/>
                      <a:pt x="2942" y="1537"/>
                    </a:cubicBezTo>
                    <a:lnTo>
                      <a:pt x="2215" y="1048"/>
                    </a:lnTo>
                    <a:cubicBezTo>
                      <a:pt x="2120" y="983"/>
                      <a:pt x="2009" y="952"/>
                      <a:pt x="1899" y="952"/>
                    </a:cubicBezTo>
                    <a:cubicBezTo>
                      <a:pt x="1749" y="952"/>
                      <a:pt x="1599" y="1010"/>
                      <a:pt x="1489" y="1120"/>
                    </a:cubicBezTo>
                    <a:lnTo>
                      <a:pt x="1108" y="1489"/>
                    </a:lnTo>
                    <a:cubicBezTo>
                      <a:pt x="918" y="1691"/>
                      <a:pt x="894" y="1989"/>
                      <a:pt x="1037" y="2227"/>
                    </a:cubicBezTo>
                    <a:lnTo>
                      <a:pt x="1525" y="2953"/>
                    </a:lnTo>
                    <a:cubicBezTo>
                      <a:pt x="1441" y="3120"/>
                      <a:pt x="1370" y="3287"/>
                      <a:pt x="1322" y="3465"/>
                    </a:cubicBezTo>
                    <a:lnTo>
                      <a:pt x="453" y="3644"/>
                    </a:lnTo>
                    <a:cubicBezTo>
                      <a:pt x="191" y="3703"/>
                      <a:pt x="1" y="3930"/>
                      <a:pt x="1" y="4215"/>
                    </a:cubicBezTo>
                    <a:lnTo>
                      <a:pt x="1" y="4751"/>
                    </a:lnTo>
                    <a:cubicBezTo>
                      <a:pt x="1" y="5025"/>
                      <a:pt x="191" y="5251"/>
                      <a:pt x="453" y="5323"/>
                    </a:cubicBezTo>
                    <a:lnTo>
                      <a:pt x="1322" y="5501"/>
                    </a:lnTo>
                    <a:cubicBezTo>
                      <a:pt x="1382" y="5668"/>
                      <a:pt x="1453" y="5847"/>
                      <a:pt x="1525" y="6013"/>
                    </a:cubicBezTo>
                    <a:lnTo>
                      <a:pt x="1037" y="6740"/>
                    </a:lnTo>
                    <a:cubicBezTo>
                      <a:pt x="894" y="6966"/>
                      <a:pt x="918" y="7287"/>
                      <a:pt x="1108" y="7478"/>
                    </a:cubicBezTo>
                    <a:lnTo>
                      <a:pt x="1489" y="7847"/>
                    </a:lnTo>
                    <a:cubicBezTo>
                      <a:pt x="1599" y="7957"/>
                      <a:pt x="1745" y="8015"/>
                      <a:pt x="1894" y="8015"/>
                    </a:cubicBezTo>
                    <a:cubicBezTo>
                      <a:pt x="2003" y="8015"/>
                      <a:pt x="2115" y="7984"/>
                      <a:pt x="2215" y="7918"/>
                    </a:cubicBezTo>
                    <a:lnTo>
                      <a:pt x="2942" y="7430"/>
                    </a:lnTo>
                    <a:cubicBezTo>
                      <a:pt x="3108" y="7513"/>
                      <a:pt x="3287" y="7597"/>
                      <a:pt x="3466" y="7633"/>
                    </a:cubicBezTo>
                    <a:lnTo>
                      <a:pt x="3644" y="8502"/>
                    </a:lnTo>
                    <a:cubicBezTo>
                      <a:pt x="3704" y="8764"/>
                      <a:pt x="3930" y="8966"/>
                      <a:pt x="4204" y="8966"/>
                    </a:cubicBezTo>
                    <a:lnTo>
                      <a:pt x="4740" y="8966"/>
                    </a:lnTo>
                    <a:cubicBezTo>
                      <a:pt x="5013" y="8966"/>
                      <a:pt x="5251" y="8764"/>
                      <a:pt x="5311" y="8502"/>
                    </a:cubicBezTo>
                    <a:lnTo>
                      <a:pt x="5490" y="7633"/>
                    </a:lnTo>
                    <a:cubicBezTo>
                      <a:pt x="5621" y="7597"/>
                      <a:pt x="5775" y="7537"/>
                      <a:pt x="5906" y="7478"/>
                    </a:cubicBezTo>
                    <a:cubicBezTo>
                      <a:pt x="6002" y="7442"/>
                      <a:pt x="6037" y="7323"/>
                      <a:pt x="6002" y="7240"/>
                    </a:cubicBezTo>
                    <a:cubicBezTo>
                      <a:pt x="5966" y="7169"/>
                      <a:pt x="5898" y="7131"/>
                      <a:pt x="5831" y="7131"/>
                    </a:cubicBezTo>
                    <a:cubicBezTo>
                      <a:pt x="5808" y="7131"/>
                      <a:pt x="5785" y="7135"/>
                      <a:pt x="5763" y="7144"/>
                    </a:cubicBezTo>
                    <a:cubicBezTo>
                      <a:pt x="5609" y="7228"/>
                      <a:pt x="5466" y="7287"/>
                      <a:pt x="5299" y="7323"/>
                    </a:cubicBezTo>
                    <a:cubicBezTo>
                      <a:pt x="5240" y="7347"/>
                      <a:pt x="5180" y="7406"/>
                      <a:pt x="5168" y="7454"/>
                    </a:cubicBezTo>
                    <a:lnTo>
                      <a:pt x="4966" y="8430"/>
                    </a:lnTo>
                    <a:cubicBezTo>
                      <a:pt x="4954" y="8514"/>
                      <a:pt x="4870" y="8597"/>
                      <a:pt x="4763" y="8597"/>
                    </a:cubicBezTo>
                    <a:lnTo>
                      <a:pt x="4228" y="8597"/>
                    </a:lnTo>
                    <a:cubicBezTo>
                      <a:pt x="4120" y="8597"/>
                      <a:pt x="4049" y="8514"/>
                      <a:pt x="4013" y="8430"/>
                    </a:cubicBezTo>
                    <a:lnTo>
                      <a:pt x="3823" y="7454"/>
                    </a:lnTo>
                    <a:cubicBezTo>
                      <a:pt x="3811" y="7383"/>
                      <a:pt x="3763" y="7335"/>
                      <a:pt x="3692" y="7323"/>
                    </a:cubicBezTo>
                    <a:cubicBezTo>
                      <a:pt x="3466" y="7263"/>
                      <a:pt x="3239" y="7180"/>
                      <a:pt x="3049" y="7061"/>
                    </a:cubicBezTo>
                    <a:cubicBezTo>
                      <a:pt x="3019" y="7043"/>
                      <a:pt x="2986" y="7034"/>
                      <a:pt x="2954" y="7034"/>
                    </a:cubicBezTo>
                    <a:cubicBezTo>
                      <a:pt x="2921" y="7034"/>
                      <a:pt x="2888" y="7043"/>
                      <a:pt x="2858" y="7061"/>
                    </a:cubicBezTo>
                    <a:lnTo>
                      <a:pt x="2037" y="7609"/>
                    </a:lnTo>
                    <a:cubicBezTo>
                      <a:pt x="2006" y="7634"/>
                      <a:pt x="1966" y="7647"/>
                      <a:pt x="1926" y="7647"/>
                    </a:cubicBezTo>
                    <a:cubicBezTo>
                      <a:pt x="1874" y="7647"/>
                      <a:pt x="1821" y="7625"/>
                      <a:pt x="1787" y="7585"/>
                    </a:cubicBezTo>
                    <a:lnTo>
                      <a:pt x="1418" y="7204"/>
                    </a:lnTo>
                    <a:cubicBezTo>
                      <a:pt x="1334" y="7132"/>
                      <a:pt x="1334" y="7025"/>
                      <a:pt x="1382" y="6954"/>
                    </a:cubicBezTo>
                    <a:lnTo>
                      <a:pt x="1930" y="6132"/>
                    </a:lnTo>
                    <a:cubicBezTo>
                      <a:pt x="1977" y="6073"/>
                      <a:pt x="1977" y="6001"/>
                      <a:pt x="1930" y="5942"/>
                    </a:cubicBezTo>
                    <a:cubicBezTo>
                      <a:pt x="1811" y="5739"/>
                      <a:pt x="1727" y="5525"/>
                      <a:pt x="1668" y="5299"/>
                    </a:cubicBezTo>
                    <a:cubicBezTo>
                      <a:pt x="1656" y="5239"/>
                      <a:pt x="1596" y="5180"/>
                      <a:pt x="1537" y="5168"/>
                    </a:cubicBezTo>
                    <a:lnTo>
                      <a:pt x="560" y="4977"/>
                    </a:lnTo>
                    <a:cubicBezTo>
                      <a:pt x="477" y="4954"/>
                      <a:pt x="406" y="4870"/>
                      <a:pt x="406" y="4763"/>
                    </a:cubicBezTo>
                    <a:lnTo>
                      <a:pt x="406" y="4227"/>
                    </a:lnTo>
                    <a:cubicBezTo>
                      <a:pt x="406" y="4132"/>
                      <a:pt x="477" y="4049"/>
                      <a:pt x="560" y="4025"/>
                    </a:cubicBezTo>
                    <a:lnTo>
                      <a:pt x="1537" y="3834"/>
                    </a:lnTo>
                    <a:cubicBezTo>
                      <a:pt x="1608" y="3811"/>
                      <a:pt x="1656" y="3775"/>
                      <a:pt x="1668" y="3692"/>
                    </a:cubicBezTo>
                    <a:cubicBezTo>
                      <a:pt x="1727" y="3477"/>
                      <a:pt x="1811" y="3251"/>
                      <a:pt x="1930" y="3061"/>
                    </a:cubicBezTo>
                    <a:cubicBezTo>
                      <a:pt x="1965" y="3001"/>
                      <a:pt x="1965" y="2918"/>
                      <a:pt x="1930" y="2858"/>
                    </a:cubicBezTo>
                    <a:lnTo>
                      <a:pt x="1382" y="2049"/>
                    </a:lnTo>
                    <a:cubicBezTo>
                      <a:pt x="1322" y="1965"/>
                      <a:pt x="1334" y="1846"/>
                      <a:pt x="1418" y="1787"/>
                    </a:cubicBezTo>
                    <a:lnTo>
                      <a:pt x="1787" y="1417"/>
                    </a:lnTo>
                    <a:cubicBezTo>
                      <a:pt x="1826" y="1378"/>
                      <a:pt x="1876" y="1360"/>
                      <a:pt x="1925" y="1360"/>
                    </a:cubicBezTo>
                    <a:cubicBezTo>
                      <a:pt x="1965" y="1360"/>
                      <a:pt x="2005" y="1372"/>
                      <a:pt x="2037" y="1394"/>
                    </a:cubicBezTo>
                    <a:lnTo>
                      <a:pt x="2858" y="1941"/>
                    </a:lnTo>
                    <a:cubicBezTo>
                      <a:pt x="2888" y="1965"/>
                      <a:pt x="2921" y="1977"/>
                      <a:pt x="2954" y="1977"/>
                    </a:cubicBezTo>
                    <a:cubicBezTo>
                      <a:pt x="2986" y="1977"/>
                      <a:pt x="3019" y="1965"/>
                      <a:pt x="3049" y="1941"/>
                    </a:cubicBezTo>
                    <a:cubicBezTo>
                      <a:pt x="3263" y="1822"/>
                      <a:pt x="3466" y="1727"/>
                      <a:pt x="3692" y="1668"/>
                    </a:cubicBezTo>
                    <a:cubicBezTo>
                      <a:pt x="3751" y="1656"/>
                      <a:pt x="3811" y="1596"/>
                      <a:pt x="3823" y="1537"/>
                    </a:cubicBezTo>
                    <a:lnTo>
                      <a:pt x="4013" y="572"/>
                    </a:lnTo>
                    <a:cubicBezTo>
                      <a:pt x="4037" y="477"/>
                      <a:pt x="4120" y="405"/>
                      <a:pt x="4228" y="405"/>
                    </a:cubicBezTo>
                    <a:lnTo>
                      <a:pt x="4763" y="405"/>
                    </a:lnTo>
                    <a:cubicBezTo>
                      <a:pt x="4870" y="405"/>
                      <a:pt x="4942" y="477"/>
                      <a:pt x="4966" y="572"/>
                    </a:cubicBezTo>
                    <a:lnTo>
                      <a:pt x="5168" y="1537"/>
                    </a:lnTo>
                    <a:cubicBezTo>
                      <a:pt x="5180" y="1608"/>
                      <a:pt x="5216" y="1656"/>
                      <a:pt x="5299" y="1668"/>
                    </a:cubicBezTo>
                    <a:cubicBezTo>
                      <a:pt x="5513" y="1727"/>
                      <a:pt x="5740" y="1822"/>
                      <a:pt x="5930" y="1941"/>
                    </a:cubicBezTo>
                    <a:cubicBezTo>
                      <a:pt x="5960" y="1953"/>
                      <a:pt x="5996" y="1959"/>
                      <a:pt x="6031" y="1959"/>
                    </a:cubicBezTo>
                    <a:cubicBezTo>
                      <a:pt x="6067" y="1959"/>
                      <a:pt x="6103" y="1953"/>
                      <a:pt x="6133" y="1941"/>
                    </a:cubicBezTo>
                    <a:lnTo>
                      <a:pt x="6942" y="1394"/>
                    </a:lnTo>
                    <a:cubicBezTo>
                      <a:pt x="6978" y="1368"/>
                      <a:pt x="7021" y="1356"/>
                      <a:pt x="7063" y="1356"/>
                    </a:cubicBezTo>
                    <a:cubicBezTo>
                      <a:pt x="7117" y="1356"/>
                      <a:pt x="7170" y="1377"/>
                      <a:pt x="7204" y="1417"/>
                    </a:cubicBezTo>
                    <a:lnTo>
                      <a:pt x="7573" y="1787"/>
                    </a:lnTo>
                    <a:cubicBezTo>
                      <a:pt x="7645" y="1870"/>
                      <a:pt x="7645" y="1965"/>
                      <a:pt x="7597" y="2049"/>
                    </a:cubicBezTo>
                    <a:lnTo>
                      <a:pt x="7049" y="2858"/>
                    </a:lnTo>
                    <a:cubicBezTo>
                      <a:pt x="7002" y="2918"/>
                      <a:pt x="7002" y="2989"/>
                      <a:pt x="7049" y="3061"/>
                    </a:cubicBezTo>
                    <a:cubicBezTo>
                      <a:pt x="7168" y="3263"/>
                      <a:pt x="7264" y="3477"/>
                      <a:pt x="7323" y="3692"/>
                    </a:cubicBezTo>
                    <a:cubicBezTo>
                      <a:pt x="7335" y="3751"/>
                      <a:pt x="7395" y="3811"/>
                      <a:pt x="7454" y="3834"/>
                    </a:cubicBezTo>
                    <a:lnTo>
                      <a:pt x="8419" y="4025"/>
                    </a:lnTo>
                    <a:cubicBezTo>
                      <a:pt x="8514" y="4037"/>
                      <a:pt x="8585" y="4132"/>
                      <a:pt x="8585" y="4227"/>
                    </a:cubicBezTo>
                    <a:lnTo>
                      <a:pt x="8585" y="4763"/>
                    </a:lnTo>
                    <a:cubicBezTo>
                      <a:pt x="8585" y="4870"/>
                      <a:pt x="8514" y="4942"/>
                      <a:pt x="8419" y="4977"/>
                    </a:cubicBezTo>
                    <a:lnTo>
                      <a:pt x="7454" y="5168"/>
                    </a:lnTo>
                    <a:cubicBezTo>
                      <a:pt x="7383" y="5180"/>
                      <a:pt x="7335" y="5227"/>
                      <a:pt x="7323" y="5299"/>
                    </a:cubicBezTo>
                    <a:cubicBezTo>
                      <a:pt x="7276" y="5466"/>
                      <a:pt x="7216" y="5632"/>
                      <a:pt x="7145" y="5775"/>
                    </a:cubicBezTo>
                    <a:cubicBezTo>
                      <a:pt x="7097" y="5870"/>
                      <a:pt x="7145" y="5966"/>
                      <a:pt x="7228" y="6013"/>
                    </a:cubicBezTo>
                    <a:cubicBezTo>
                      <a:pt x="7254" y="6026"/>
                      <a:pt x="7280" y="6032"/>
                      <a:pt x="7305" y="6032"/>
                    </a:cubicBezTo>
                    <a:cubicBezTo>
                      <a:pt x="7372" y="6032"/>
                      <a:pt x="7431" y="5991"/>
                      <a:pt x="7466" y="5930"/>
                    </a:cubicBezTo>
                    <a:cubicBezTo>
                      <a:pt x="7526" y="5799"/>
                      <a:pt x="7585" y="5644"/>
                      <a:pt x="7633" y="5501"/>
                    </a:cubicBezTo>
                    <a:lnTo>
                      <a:pt x="8490" y="5323"/>
                    </a:lnTo>
                    <a:cubicBezTo>
                      <a:pt x="8764" y="5263"/>
                      <a:pt x="8954" y="5037"/>
                      <a:pt x="8954" y="4751"/>
                    </a:cubicBezTo>
                    <a:lnTo>
                      <a:pt x="8954" y="4215"/>
                    </a:lnTo>
                    <a:cubicBezTo>
                      <a:pt x="8954" y="3942"/>
                      <a:pt x="8764" y="3715"/>
                      <a:pt x="8490" y="3644"/>
                    </a:cubicBezTo>
                    <a:lnTo>
                      <a:pt x="7633" y="3465"/>
                    </a:lnTo>
                    <a:cubicBezTo>
                      <a:pt x="7573" y="3287"/>
                      <a:pt x="7502" y="3120"/>
                      <a:pt x="7418" y="2953"/>
                    </a:cubicBezTo>
                    <a:lnTo>
                      <a:pt x="7918" y="2227"/>
                    </a:lnTo>
                    <a:cubicBezTo>
                      <a:pt x="8061" y="2001"/>
                      <a:pt x="8038" y="1679"/>
                      <a:pt x="7835" y="1489"/>
                    </a:cubicBezTo>
                    <a:lnTo>
                      <a:pt x="7466" y="1120"/>
                    </a:lnTo>
                    <a:cubicBezTo>
                      <a:pt x="7356" y="1010"/>
                      <a:pt x="7211" y="952"/>
                      <a:pt x="7061" y="952"/>
                    </a:cubicBezTo>
                    <a:cubicBezTo>
                      <a:pt x="6952" y="952"/>
                      <a:pt x="6840" y="983"/>
                      <a:pt x="6740" y="1048"/>
                    </a:cubicBezTo>
                    <a:lnTo>
                      <a:pt x="6013" y="1537"/>
                    </a:lnTo>
                    <a:cubicBezTo>
                      <a:pt x="5847" y="1453"/>
                      <a:pt x="5668" y="1370"/>
                      <a:pt x="5490" y="1334"/>
                    </a:cubicBezTo>
                    <a:lnTo>
                      <a:pt x="5311" y="465"/>
                    </a:lnTo>
                    <a:cubicBezTo>
                      <a:pt x="5251" y="203"/>
                      <a:pt x="5025" y="1"/>
                      <a:pt x="4740" y="1"/>
                    </a:cubicBezTo>
                    <a:close/>
                  </a:path>
                </a:pathLst>
              </a:custGeom>
              <a:grp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43" name="Google Shape;9211;p57">
                <a:extLst>
                  <a:ext uri="{FF2B5EF4-FFF2-40B4-BE49-F238E27FC236}">
                    <a16:creationId xmlns:a16="http://schemas.microsoft.com/office/drawing/2014/main" id="{C0787A75-26CC-3B63-0961-458DDEBC70B7}"/>
                  </a:ext>
                </a:extLst>
              </p:cNvPr>
              <p:cNvSpPr/>
              <p:nvPr/>
            </p:nvSpPr>
            <p:spPr>
              <a:xfrm>
                <a:off x="2592191" y="2821673"/>
                <a:ext cx="113461" cy="98345"/>
              </a:xfrm>
              <a:custGeom>
                <a:avLst/>
                <a:gdLst/>
                <a:ahLst/>
                <a:cxnLst/>
                <a:rect l="l" t="t" r="r" b="b"/>
                <a:pathLst>
                  <a:path w="3573" h="3097" extrusionOk="0">
                    <a:moveTo>
                      <a:pt x="1524" y="0"/>
                    </a:moveTo>
                    <a:cubicBezTo>
                      <a:pt x="989" y="0"/>
                      <a:pt x="465" y="215"/>
                      <a:pt x="72" y="584"/>
                    </a:cubicBezTo>
                    <a:cubicBezTo>
                      <a:pt x="0" y="655"/>
                      <a:pt x="0" y="774"/>
                      <a:pt x="72" y="834"/>
                    </a:cubicBezTo>
                    <a:cubicBezTo>
                      <a:pt x="113" y="876"/>
                      <a:pt x="164" y="896"/>
                      <a:pt x="212" y="896"/>
                    </a:cubicBezTo>
                    <a:cubicBezTo>
                      <a:pt x="259" y="896"/>
                      <a:pt x="304" y="876"/>
                      <a:pt x="334" y="834"/>
                    </a:cubicBezTo>
                    <a:cubicBezTo>
                      <a:pt x="643" y="524"/>
                      <a:pt x="1072" y="358"/>
                      <a:pt x="1500" y="358"/>
                    </a:cubicBezTo>
                    <a:cubicBezTo>
                      <a:pt x="2441" y="358"/>
                      <a:pt x="3203" y="1120"/>
                      <a:pt x="3203" y="2060"/>
                    </a:cubicBezTo>
                    <a:cubicBezTo>
                      <a:pt x="3203" y="2322"/>
                      <a:pt x="3144" y="2596"/>
                      <a:pt x="3024" y="2834"/>
                    </a:cubicBezTo>
                    <a:cubicBezTo>
                      <a:pt x="2965" y="2941"/>
                      <a:pt x="3013" y="3037"/>
                      <a:pt x="3096" y="3084"/>
                    </a:cubicBezTo>
                    <a:cubicBezTo>
                      <a:pt x="3132" y="3096"/>
                      <a:pt x="3155" y="3096"/>
                      <a:pt x="3191" y="3096"/>
                    </a:cubicBezTo>
                    <a:cubicBezTo>
                      <a:pt x="3251" y="3096"/>
                      <a:pt x="3322" y="3072"/>
                      <a:pt x="3346" y="3001"/>
                    </a:cubicBezTo>
                    <a:cubicBezTo>
                      <a:pt x="3501" y="2715"/>
                      <a:pt x="3572" y="2382"/>
                      <a:pt x="3572" y="2060"/>
                    </a:cubicBezTo>
                    <a:cubicBezTo>
                      <a:pt x="3572" y="929"/>
                      <a:pt x="2655" y="0"/>
                      <a:pt x="1524" y="0"/>
                    </a:cubicBezTo>
                    <a:close/>
                  </a:path>
                </a:pathLst>
              </a:custGeom>
              <a:grp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44" name="Google Shape;9212;p57">
                <a:extLst>
                  <a:ext uri="{FF2B5EF4-FFF2-40B4-BE49-F238E27FC236}">
                    <a16:creationId xmlns:a16="http://schemas.microsoft.com/office/drawing/2014/main" id="{70AEBFFC-F472-8002-8168-1A6B6888CBE2}"/>
                  </a:ext>
                </a:extLst>
              </p:cNvPr>
              <p:cNvSpPr/>
              <p:nvPr/>
            </p:nvSpPr>
            <p:spPr>
              <a:xfrm>
                <a:off x="2574408" y="2862129"/>
                <a:ext cx="106665" cy="90756"/>
              </a:xfrm>
              <a:custGeom>
                <a:avLst/>
                <a:gdLst/>
                <a:ahLst/>
                <a:cxnLst/>
                <a:rect l="l" t="t" r="r" b="b"/>
                <a:pathLst>
                  <a:path w="3359" h="2858" extrusionOk="0">
                    <a:moveTo>
                      <a:pt x="294" y="1"/>
                    </a:moveTo>
                    <a:cubicBezTo>
                      <a:pt x="218" y="1"/>
                      <a:pt x="145" y="48"/>
                      <a:pt x="108" y="131"/>
                    </a:cubicBezTo>
                    <a:cubicBezTo>
                      <a:pt x="36" y="334"/>
                      <a:pt x="1" y="572"/>
                      <a:pt x="1" y="798"/>
                    </a:cubicBezTo>
                    <a:cubicBezTo>
                      <a:pt x="1" y="1929"/>
                      <a:pt x="917" y="2858"/>
                      <a:pt x="2049" y="2858"/>
                    </a:cubicBezTo>
                    <a:cubicBezTo>
                      <a:pt x="2477" y="2858"/>
                      <a:pt x="2894" y="2715"/>
                      <a:pt x="3251" y="2465"/>
                    </a:cubicBezTo>
                    <a:cubicBezTo>
                      <a:pt x="3346" y="2405"/>
                      <a:pt x="3358" y="2286"/>
                      <a:pt x="3299" y="2215"/>
                    </a:cubicBezTo>
                    <a:cubicBezTo>
                      <a:pt x="3263" y="2158"/>
                      <a:pt x="3206" y="2131"/>
                      <a:pt x="3151" y="2131"/>
                    </a:cubicBezTo>
                    <a:cubicBezTo>
                      <a:pt x="3114" y="2131"/>
                      <a:pt x="3077" y="2143"/>
                      <a:pt x="3049" y="2167"/>
                    </a:cubicBezTo>
                    <a:cubicBezTo>
                      <a:pt x="2763" y="2382"/>
                      <a:pt x="2406" y="2501"/>
                      <a:pt x="2049" y="2501"/>
                    </a:cubicBezTo>
                    <a:cubicBezTo>
                      <a:pt x="1108" y="2501"/>
                      <a:pt x="346" y="1739"/>
                      <a:pt x="346" y="798"/>
                    </a:cubicBezTo>
                    <a:cubicBezTo>
                      <a:pt x="346" y="608"/>
                      <a:pt x="382" y="429"/>
                      <a:pt x="441" y="250"/>
                    </a:cubicBezTo>
                    <a:cubicBezTo>
                      <a:pt x="501" y="143"/>
                      <a:pt x="441" y="36"/>
                      <a:pt x="358" y="12"/>
                    </a:cubicBezTo>
                    <a:cubicBezTo>
                      <a:pt x="337" y="4"/>
                      <a:pt x="315" y="1"/>
                      <a:pt x="294" y="1"/>
                    </a:cubicBezTo>
                    <a:close/>
                  </a:path>
                </a:pathLst>
              </a:custGeom>
              <a:grp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45" name="Google Shape;9213;p57">
                <a:extLst>
                  <a:ext uri="{FF2B5EF4-FFF2-40B4-BE49-F238E27FC236}">
                    <a16:creationId xmlns:a16="http://schemas.microsoft.com/office/drawing/2014/main" id="{6AB44863-B542-8ADA-2427-711898032057}"/>
                  </a:ext>
                </a:extLst>
              </p:cNvPr>
              <p:cNvSpPr/>
              <p:nvPr/>
            </p:nvSpPr>
            <p:spPr>
              <a:xfrm>
                <a:off x="2676881" y="2923385"/>
                <a:ext cx="191324" cy="191324"/>
              </a:xfrm>
              <a:custGeom>
                <a:avLst/>
                <a:gdLst/>
                <a:ahLst/>
                <a:cxnLst/>
                <a:rect l="l" t="t" r="r" b="b"/>
                <a:pathLst>
                  <a:path w="6025" h="6025" extrusionOk="0">
                    <a:moveTo>
                      <a:pt x="2810" y="0"/>
                    </a:moveTo>
                    <a:cubicBezTo>
                      <a:pt x="2608" y="0"/>
                      <a:pt x="2429" y="155"/>
                      <a:pt x="2382" y="357"/>
                    </a:cubicBezTo>
                    <a:lnTo>
                      <a:pt x="2274" y="893"/>
                    </a:lnTo>
                    <a:cubicBezTo>
                      <a:pt x="2191" y="929"/>
                      <a:pt x="2084" y="965"/>
                      <a:pt x="1989" y="1012"/>
                    </a:cubicBezTo>
                    <a:lnTo>
                      <a:pt x="1548" y="715"/>
                    </a:lnTo>
                    <a:cubicBezTo>
                      <a:pt x="1475" y="666"/>
                      <a:pt x="1393" y="643"/>
                      <a:pt x="1313" y="643"/>
                    </a:cubicBezTo>
                    <a:cubicBezTo>
                      <a:pt x="1198" y="643"/>
                      <a:pt x="1085" y="690"/>
                      <a:pt x="1000" y="774"/>
                    </a:cubicBezTo>
                    <a:lnTo>
                      <a:pt x="738" y="1024"/>
                    </a:lnTo>
                    <a:cubicBezTo>
                      <a:pt x="596" y="1179"/>
                      <a:pt x="572" y="1417"/>
                      <a:pt x="679" y="1584"/>
                    </a:cubicBezTo>
                    <a:lnTo>
                      <a:pt x="977" y="2024"/>
                    </a:lnTo>
                    <a:cubicBezTo>
                      <a:pt x="917" y="2143"/>
                      <a:pt x="858" y="2274"/>
                      <a:pt x="834" y="2417"/>
                    </a:cubicBezTo>
                    <a:cubicBezTo>
                      <a:pt x="798" y="2512"/>
                      <a:pt x="858" y="2608"/>
                      <a:pt x="965" y="2631"/>
                    </a:cubicBezTo>
                    <a:cubicBezTo>
                      <a:pt x="986" y="2639"/>
                      <a:pt x="1006" y="2642"/>
                      <a:pt x="1025" y="2642"/>
                    </a:cubicBezTo>
                    <a:cubicBezTo>
                      <a:pt x="1103" y="2642"/>
                      <a:pt x="1162" y="2587"/>
                      <a:pt x="1191" y="2501"/>
                    </a:cubicBezTo>
                    <a:cubicBezTo>
                      <a:pt x="1227" y="2358"/>
                      <a:pt x="1298" y="2215"/>
                      <a:pt x="1346" y="2096"/>
                    </a:cubicBezTo>
                    <a:cubicBezTo>
                      <a:pt x="1381" y="2036"/>
                      <a:pt x="1381" y="1965"/>
                      <a:pt x="1346" y="1905"/>
                    </a:cubicBezTo>
                    <a:lnTo>
                      <a:pt x="1000" y="1369"/>
                    </a:lnTo>
                    <a:cubicBezTo>
                      <a:pt x="977" y="1346"/>
                      <a:pt x="977" y="1310"/>
                      <a:pt x="1012" y="1286"/>
                    </a:cubicBezTo>
                    <a:lnTo>
                      <a:pt x="1262" y="1024"/>
                    </a:lnTo>
                    <a:cubicBezTo>
                      <a:pt x="1283" y="1010"/>
                      <a:pt x="1300" y="1004"/>
                      <a:pt x="1318" y="1004"/>
                    </a:cubicBezTo>
                    <a:cubicBezTo>
                      <a:pt x="1330" y="1004"/>
                      <a:pt x="1343" y="1007"/>
                      <a:pt x="1358" y="1012"/>
                    </a:cubicBezTo>
                    <a:lnTo>
                      <a:pt x="1893" y="1369"/>
                    </a:lnTo>
                    <a:cubicBezTo>
                      <a:pt x="1923" y="1393"/>
                      <a:pt x="1956" y="1405"/>
                      <a:pt x="1989" y="1405"/>
                    </a:cubicBezTo>
                    <a:cubicBezTo>
                      <a:pt x="2021" y="1405"/>
                      <a:pt x="2054" y="1393"/>
                      <a:pt x="2084" y="1369"/>
                    </a:cubicBezTo>
                    <a:cubicBezTo>
                      <a:pt x="2215" y="1298"/>
                      <a:pt x="2346" y="1238"/>
                      <a:pt x="2489" y="1203"/>
                    </a:cubicBezTo>
                    <a:cubicBezTo>
                      <a:pt x="2548" y="1191"/>
                      <a:pt x="2608" y="1131"/>
                      <a:pt x="2620" y="1072"/>
                    </a:cubicBezTo>
                    <a:lnTo>
                      <a:pt x="2751" y="429"/>
                    </a:lnTo>
                    <a:cubicBezTo>
                      <a:pt x="2751" y="405"/>
                      <a:pt x="2786" y="369"/>
                      <a:pt x="2822" y="369"/>
                    </a:cubicBezTo>
                    <a:lnTo>
                      <a:pt x="3167" y="369"/>
                    </a:lnTo>
                    <a:cubicBezTo>
                      <a:pt x="3203" y="369"/>
                      <a:pt x="3227" y="405"/>
                      <a:pt x="3239" y="429"/>
                    </a:cubicBezTo>
                    <a:lnTo>
                      <a:pt x="3382" y="1072"/>
                    </a:lnTo>
                    <a:cubicBezTo>
                      <a:pt x="3394" y="1143"/>
                      <a:pt x="3429" y="1191"/>
                      <a:pt x="3513" y="1203"/>
                    </a:cubicBezTo>
                    <a:cubicBezTo>
                      <a:pt x="3656" y="1250"/>
                      <a:pt x="3786" y="1310"/>
                      <a:pt x="3917" y="1369"/>
                    </a:cubicBezTo>
                    <a:cubicBezTo>
                      <a:pt x="3947" y="1387"/>
                      <a:pt x="3980" y="1396"/>
                      <a:pt x="4013" y="1396"/>
                    </a:cubicBezTo>
                    <a:cubicBezTo>
                      <a:pt x="4045" y="1396"/>
                      <a:pt x="4078" y="1387"/>
                      <a:pt x="4108" y="1369"/>
                    </a:cubicBezTo>
                    <a:lnTo>
                      <a:pt x="4644" y="1012"/>
                    </a:lnTo>
                    <a:cubicBezTo>
                      <a:pt x="4654" y="1007"/>
                      <a:pt x="4665" y="1004"/>
                      <a:pt x="4678" y="1004"/>
                    </a:cubicBezTo>
                    <a:cubicBezTo>
                      <a:pt x="4695" y="1004"/>
                      <a:pt x="4713" y="1010"/>
                      <a:pt x="4727" y="1024"/>
                    </a:cubicBezTo>
                    <a:lnTo>
                      <a:pt x="4989" y="1286"/>
                    </a:lnTo>
                    <a:cubicBezTo>
                      <a:pt x="5013" y="1310"/>
                      <a:pt x="5013" y="1346"/>
                      <a:pt x="5001" y="1369"/>
                    </a:cubicBezTo>
                    <a:lnTo>
                      <a:pt x="4644" y="1905"/>
                    </a:lnTo>
                    <a:cubicBezTo>
                      <a:pt x="4596" y="1965"/>
                      <a:pt x="4596" y="2036"/>
                      <a:pt x="4644" y="2096"/>
                    </a:cubicBezTo>
                    <a:cubicBezTo>
                      <a:pt x="4715" y="2239"/>
                      <a:pt x="4775" y="2370"/>
                      <a:pt x="4810" y="2501"/>
                    </a:cubicBezTo>
                    <a:cubicBezTo>
                      <a:pt x="4822" y="2560"/>
                      <a:pt x="4882" y="2620"/>
                      <a:pt x="4941" y="2631"/>
                    </a:cubicBezTo>
                    <a:lnTo>
                      <a:pt x="5584" y="2774"/>
                    </a:lnTo>
                    <a:cubicBezTo>
                      <a:pt x="5608" y="2774"/>
                      <a:pt x="5644" y="2798"/>
                      <a:pt x="5644" y="2846"/>
                    </a:cubicBezTo>
                    <a:lnTo>
                      <a:pt x="5644" y="3191"/>
                    </a:lnTo>
                    <a:cubicBezTo>
                      <a:pt x="5644" y="3215"/>
                      <a:pt x="5608" y="3251"/>
                      <a:pt x="5584" y="3263"/>
                    </a:cubicBezTo>
                    <a:lnTo>
                      <a:pt x="4941" y="3393"/>
                    </a:lnTo>
                    <a:cubicBezTo>
                      <a:pt x="4870" y="3405"/>
                      <a:pt x="4822" y="3453"/>
                      <a:pt x="4810" y="3524"/>
                    </a:cubicBezTo>
                    <a:cubicBezTo>
                      <a:pt x="4763" y="3679"/>
                      <a:pt x="4703" y="3810"/>
                      <a:pt x="4644" y="3929"/>
                    </a:cubicBezTo>
                    <a:cubicBezTo>
                      <a:pt x="4608" y="3989"/>
                      <a:pt x="4608" y="4060"/>
                      <a:pt x="4644" y="4120"/>
                    </a:cubicBezTo>
                    <a:lnTo>
                      <a:pt x="5001" y="4656"/>
                    </a:lnTo>
                    <a:cubicBezTo>
                      <a:pt x="5013" y="4691"/>
                      <a:pt x="5013" y="4715"/>
                      <a:pt x="4989" y="4751"/>
                    </a:cubicBezTo>
                    <a:lnTo>
                      <a:pt x="4727" y="5001"/>
                    </a:lnTo>
                    <a:cubicBezTo>
                      <a:pt x="4714" y="5020"/>
                      <a:pt x="4697" y="5029"/>
                      <a:pt x="4681" y="5029"/>
                    </a:cubicBezTo>
                    <a:cubicBezTo>
                      <a:pt x="4668" y="5029"/>
                      <a:pt x="4654" y="5023"/>
                      <a:pt x="4644" y="5013"/>
                    </a:cubicBezTo>
                    <a:lnTo>
                      <a:pt x="4108" y="4656"/>
                    </a:lnTo>
                    <a:cubicBezTo>
                      <a:pt x="4078" y="4638"/>
                      <a:pt x="4045" y="4629"/>
                      <a:pt x="4013" y="4629"/>
                    </a:cubicBezTo>
                    <a:cubicBezTo>
                      <a:pt x="3980" y="4629"/>
                      <a:pt x="3947" y="4638"/>
                      <a:pt x="3917" y="4656"/>
                    </a:cubicBezTo>
                    <a:cubicBezTo>
                      <a:pt x="3775" y="4739"/>
                      <a:pt x="3644" y="4798"/>
                      <a:pt x="3513" y="4822"/>
                    </a:cubicBezTo>
                    <a:cubicBezTo>
                      <a:pt x="3453" y="4834"/>
                      <a:pt x="3394" y="4894"/>
                      <a:pt x="3382" y="4953"/>
                    </a:cubicBezTo>
                    <a:lnTo>
                      <a:pt x="3239" y="5596"/>
                    </a:lnTo>
                    <a:cubicBezTo>
                      <a:pt x="3239" y="5632"/>
                      <a:pt x="3215" y="5656"/>
                      <a:pt x="3167" y="5656"/>
                    </a:cubicBezTo>
                    <a:lnTo>
                      <a:pt x="2822" y="5656"/>
                    </a:lnTo>
                    <a:cubicBezTo>
                      <a:pt x="2798" y="5656"/>
                      <a:pt x="2763" y="5632"/>
                      <a:pt x="2751" y="5596"/>
                    </a:cubicBezTo>
                    <a:lnTo>
                      <a:pt x="2620" y="4953"/>
                    </a:lnTo>
                    <a:cubicBezTo>
                      <a:pt x="2608" y="4882"/>
                      <a:pt x="2560" y="4834"/>
                      <a:pt x="2489" y="4822"/>
                    </a:cubicBezTo>
                    <a:cubicBezTo>
                      <a:pt x="2334" y="4775"/>
                      <a:pt x="2203" y="4715"/>
                      <a:pt x="2084" y="4656"/>
                    </a:cubicBezTo>
                    <a:cubicBezTo>
                      <a:pt x="2054" y="4644"/>
                      <a:pt x="2021" y="4638"/>
                      <a:pt x="1989" y="4638"/>
                    </a:cubicBezTo>
                    <a:cubicBezTo>
                      <a:pt x="1956" y="4638"/>
                      <a:pt x="1923" y="4644"/>
                      <a:pt x="1893" y="4656"/>
                    </a:cubicBezTo>
                    <a:lnTo>
                      <a:pt x="1358" y="5013"/>
                    </a:lnTo>
                    <a:cubicBezTo>
                      <a:pt x="1342" y="5023"/>
                      <a:pt x="1328" y="5029"/>
                      <a:pt x="1314" y="5029"/>
                    </a:cubicBezTo>
                    <a:cubicBezTo>
                      <a:pt x="1298" y="5029"/>
                      <a:pt x="1282" y="5020"/>
                      <a:pt x="1262" y="5001"/>
                    </a:cubicBezTo>
                    <a:lnTo>
                      <a:pt x="1012" y="4751"/>
                    </a:lnTo>
                    <a:cubicBezTo>
                      <a:pt x="977" y="4715"/>
                      <a:pt x="977" y="4691"/>
                      <a:pt x="1000" y="4656"/>
                    </a:cubicBezTo>
                    <a:lnTo>
                      <a:pt x="1346" y="4120"/>
                    </a:lnTo>
                    <a:cubicBezTo>
                      <a:pt x="1393" y="4060"/>
                      <a:pt x="1393" y="3989"/>
                      <a:pt x="1346" y="3929"/>
                    </a:cubicBezTo>
                    <a:cubicBezTo>
                      <a:pt x="1274" y="3798"/>
                      <a:pt x="1215" y="3667"/>
                      <a:pt x="1191" y="3524"/>
                    </a:cubicBezTo>
                    <a:cubicBezTo>
                      <a:pt x="1167" y="3465"/>
                      <a:pt x="1108" y="3405"/>
                      <a:pt x="1048" y="3393"/>
                    </a:cubicBezTo>
                    <a:lnTo>
                      <a:pt x="417" y="3263"/>
                    </a:lnTo>
                    <a:cubicBezTo>
                      <a:pt x="381" y="3263"/>
                      <a:pt x="357" y="3227"/>
                      <a:pt x="357" y="3191"/>
                    </a:cubicBezTo>
                    <a:lnTo>
                      <a:pt x="357" y="2846"/>
                    </a:lnTo>
                    <a:cubicBezTo>
                      <a:pt x="357" y="2810"/>
                      <a:pt x="381" y="2786"/>
                      <a:pt x="417" y="2774"/>
                    </a:cubicBezTo>
                    <a:lnTo>
                      <a:pt x="453" y="2751"/>
                    </a:lnTo>
                    <a:cubicBezTo>
                      <a:pt x="560" y="2739"/>
                      <a:pt x="619" y="2631"/>
                      <a:pt x="608" y="2548"/>
                    </a:cubicBezTo>
                    <a:cubicBezTo>
                      <a:pt x="597" y="2450"/>
                      <a:pt x="506" y="2392"/>
                      <a:pt x="427" y="2392"/>
                    </a:cubicBezTo>
                    <a:cubicBezTo>
                      <a:pt x="419" y="2392"/>
                      <a:pt x="412" y="2392"/>
                      <a:pt x="405" y="2393"/>
                    </a:cubicBezTo>
                    <a:lnTo>
                      <a:pt x="357" y="2417"/>
                    </a:lnTo>
                    <a:cubicBezTo>
                      <a:pt x="143" y="2453"/>
                      <a:pt x="0" y="2631"/>
                      <a:pt x="0" y="2846"/>
                    </a:cubicBezTo>
                    <a:lnTo>
                      <a:pt x="0" y="3191"/>
                    </a:lnTo>
                    <a:cubicBezTo>
                      <a:pt x="0" y="3393"/>
                      <a:pt x="143" y="3572"/>
                      <a:pt x="357" y="3620"/>
                    </a:cubicBezTo>
                    <a:lnTo>
                      <a:pt x="893" y="3727"/>
                    </a:lnTo>
                    <a:cubicBezTo>
                      <a:pt x="917" y="3810"/>
                      <a:pt x="965" y="3917"/>
                      <a:pt x="1012" y="4001"/>
                    </a:cubicBezTo>
                    <a:lnTo>
                      <a:pt x="715" y="4453"/>
                    </a:lnTo>
                    <a:cubicBezTo>
                      <a:pt x="596" y="4632"/>
                      <a:pt x="619" y="4858"/>
                      <a:pt x="774" y="5001"/>
                    </a:cubicBezTo>
                    <a:lnTo>
                      <a:pt x="1024" y="5251"/>
                    </a:lnTo>
                    <a:cubicBezTo>
                      <a:pt x="1112" y="5339"/>
                      <a:pt x="1227" y="5381"/>
                      <a:pt x="1338" y="5381"/>
                    </a:cubicBezTo>
                    <a:cubicBezTo>
                      <a:pt x="1423" y="5381"/>
                      <a:pt x="1505" y="5357"/>
                      <a:pt x="1572" y="5310"/>
                    </a:cubicBezTo>
                    <a:lnTo>
                      <a:pt x="2024" y="5013"/>
                    </a:lnTo>
                    <a:cubicBezTo>
                      <a:pt x="2108" y="5060"/>
                      <a:pt x="2203" y="5108"/>
                      <a:pt x="2310" y="5132"/>
                    </a:cubicBezTo>
                    <a:lnTo>
                      <a:pt x="2405" y="5668"/>
                    </a:lnTo>
                    <a:cubicBezTo>
                      <a:pt x="2453" y="5882"/>
                      <a:pt x="2632" y="6025"/>
                      <a:pt x="2846" y="6025"/>
                    </a:cubicBezTo>
                    <a:lnTo>
                      <a:pt x="3179" y="6025"/>
                    </a:lnTo>
                    <a:cubicBezTo>
                      <a:pt x="3394" y="6025"/>
                      <a:pt x="3572" y="5882"/>
                      <a:pt x="3620" y="5668"/>
                    </a:cubicBezTo>
                    <a:lnTo>
                      <a:pt x="3715" y="5132"/>
                    </a:lnTo>
                    <a:cubicBezTo>
                      <a:pt x="3810" y="5108"/>
                      <a:pt x="3917" y="5060"/>
                      <a:pt x="4001" y="5013"/>
                    </a:cubicBezTo>
                    <a:lnTo>
                      <a:pt x="4453" y="5310"/>
                    </a:lnTo>
                    <a:cubicBezTo>
                      <a:pt x="4529" y="5361"/>
                      <a:pt x="4611" y="5386"/>
                      <a:pt x="4692" y="5386"/>
                    </a:cubicBezTo>
                    <a:cubicBezTo>
                      <a:pt x="4803" y="5386"/>
                      <a:pt x="4912" y="5340"/>
                      <a:pt x="5001" y="5251"/>
                    </a:cubicBezTo>
                    <a:lnTo>
                      <a:pt x="5251" y="5001"/>
                    </a:lnTo>
                    <a:cubicBezTo>
                      <a:pt x="5406" y="4858"/>
                      <a:pt x="5418" y="4620"/>
                      <a:pt x="5310" y="4453"/>
                    </a:cubicBezTo>
                    <a:lnTo>
                      <a:pt x="5013" y="4001"/>
                    </a:lnTo>
                    <a:cubicBezTo>
                      <a:pt x="5060" y="3917"/>
                      <a:pt x="5108" y="3822"/>
                      <a:pt x="5132" y="3727"/>
                    </a:cubicBezTo>
                    <a:lnTo>
                      <a:pt x="5668" y="3620"/>
                    </a:lnTo>
                    <a:cubicBezTo>
                      <a:pt x="5882" y="3572"/>
                      <a:pt x="6025" y="3393"/>
                      <a:pt x="6025" y="3191"/>
                    </a:cubicBezTo>
                    <a:lnTo>
                      <a:pt x="6025" y="2846"/>
                    </a:lnTo>
                    <a:cubicBezTo>
                      <a:pt x="6001" y="2631"/>
                      <a:pt x="5846" y="2453"/>
                      <a:pt x="5644" y="2417"/>
                    </a:cubicBezTo>
                    <a:lnTo>
                      <a:pt x="5108" y="2310"/>
                    </a:lnTo>
                    <a:cubicBezTo>
                      <a:pt x="5072" y="2215"/>
                      <a:pt x="5025" y="2120"/>
                      <a:pt x="4989" y="2024"/>
                    </a:cubicBezTo>
                    <a:lnTo>
                      <a:pt x="5287" y="1584"/>
                    </a:lnTo>
                    <a:cubicBezTo>
                      <a:pt x="5406" y="1405"/>
                      <a:pt x="5370" y="1179"/>
                      <a:pt x="5227" y="1024"/>
                    </a:cubicBezTo>
                    <a:lnTo>
                      <a:pt x="4965" y="774"/>
                    </a:lnTo>
                    <a:cubicBezTo>
                      <a:pt x="4882" y="691"/>
                      <a:pt x="4766" y="648"/>
                      <a:pt x="4651" y="648"/>
                    </a:cubicBezTo>
                    <a:cubicBezTo>
                      <a:pt x="4569" y="648"/>
                      <a:pt x="4487" y="670"/>
                      <a:pt x="4418" y="715"/>
                    </a:cubicBezTo>
                    <a:lnTo>
                      <a:pt x="3977" y="1012"/>
                    </a:lnTo>
                    <a:cubicBezTo>
                      <a:pt x="3882" y="965"/>
                      <a:pt x="3786" y="929"/>
                      <a:pt x="3691" y="893"/>
                    </a:cubicBezTo>
                    <a:lnTo>
                      <a:pt x="3584" y="357"/>
                    </a:lnTo>
                    <a:cubicBezTo>
                      <a:pt x="3536" y="155"/>
                      <a:pt x="3358" y="0"/>
                      <a:pt x="3155" y="0"/>
                    </a:cubicBezTo>
                    <a:close/>
                  </a:path>
                </a:pathLst>
              </a:custGeom>
              <a:grp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46" name="Google Shape;9214;p57">
                <a:extLst>
                  <a:ext uri="{FF2B5EF4-FFF2-40B4-BE49-F238E27FC236}">
                    <a16:creationId xmlns:a16="http://schemas.microsoft.com/office/drawing/2014/main" id="{46122210-7508-1E0B-6790-792C1CC36718}"/>
                  </a:ext>
                </a:extLst>
              </p:cNvPr>
              <p:cNvSpPr/>
              <p:nvPr/>
            </p:nvSpPr>
            <p:spPr>
              <a:xfrm>
                <a:off x="2738867" y="2986895"/>
                <a:ext cx="65066" cy="65066"/>
              </a:xfrm>
              <a:custGeom>
                <a:avLst/>
                <a:gdLst/>
                <a:ahLst/>
                <a:cxnLst/>
                <a:rect l="l" t="t" r="r" b="b"/>
                <a:pathLst>
                  <a:path w="2049" h="2049" extrusionOk="0">
                    <a:moveTo>
                      <a:pt x="1025" y="0"/>
                    </a:moveTo>
                    <a:cubicBezTo>
                      <a:pt x="453" y="0"/>
                      <a:pt x="1" y="453"/>
                      <a:pt x="1" y="1024"/>
                    </a:cubicBezTo>
                    <a:cubicBezTo>
                      <a:pt x="1" y="1584"/>
                      <a:pt x="453" y="2048"/>
                      <a:pt x="1025" y="2048"/>
                    </a:cubicBezTo>
                    <a:cubicBezTo>
                      <a:pt x="1251" y="2048"/>
                      <a:pt x="1465" y="1977"/>
                      <a:pt x="1644" y="1846"/>
                    </a:cubicBezTo>
                    <a:cubicBezTo>
                      <a:pt x="1727" y="1786"/>
                      <a:pt x="1739" y="1667"/>
                      <a:pt x="1680" y="1584"/>
                    </a:cubicBezTo>
                    <a:cubicBezTo>
                      <a:pt x="1646" y="1543"/>
                      <a:pt x="1593" y="1522"/>
                      <a:pt x="1540" y="1522"/>
                    </a:cubicBezTo>
                    <a:cubicBezTo>
                      <a:pt x="1500" y="1522"/>
                      <a:pt x="1461" y="1534"/>
                      <a:pt x="1430" y="1560"/>
                    </a:cubicBezTo>
                    <a:cubicBezTo>
                      <a:pt x="1311" y="1644"/>
                      <a:pt x="1168" y="1691"/>
                      <a:pt x="1025" y="1691"/>
                    </a:cubicBezTo>
                    <a:cubicBezTo>
                      <a:pt x="668" y="1691"/>
                      <a:pt x="370" y="1393"/>
                      <a:pt x="370" y="1036"/>
                    </a:cubicBezTo>
                    <a:cubicBezTo>
                      <a:pt x="382" y="655"/>
                      <a:pt x="680" y="370"/>
                      <a:pt x="1037" y="370"/>
                    </a:cubicBezTo>
                    <a:cubicBezTo>
                      <a:pt x="1394" y="370"/>
                      <a:pt x="1692" y="667"/>
                      <a:pt x="1692" y="1024"/>
                    </a:cubicBezTo>
                    <a:cubicBezTo>
                      <a:pt x="1692" y="1132"/>
                      <a:pt x="1775" y="1203"/>
                      <a:pt x="1870" y="1203"/>
                    </a:cubicBezTo>
                    <a:cubicBezTo>
                      <a:pt x="1965" y="1203"/>
                      <a:pt x="2049" y="1108"/>
                      <a:pt x="2049" y="1024"/>
                    </a:cubicBezTo>
                    <a:cubicBezTo>
                      <a:pt x="2049" y="453"/>
                      <a:pt x="1584" y="0"/>
                      <a:pt x="1025" y="0"/>
                    </a:cubicBezTo>
                    <a:close/>
                  </a:path>
                </a:pathLst>
              </a:custGeom>
              <a:grp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47" name="Google Shape;9215;p57">
                <a:extLst>
                  <a:ext uri="{FF2B5EF4-FFF2-40B4-BE49-F238E27FC236}">
                    <a16:creationId xmlns:a16="http://schemas.microsoft.com/office/drawing/2014/main" id="{A0DF81FD-8B97-5DCE-B485-809A7D7A098A}"/>
                  </a:ext>
                </a:extLst>
              </p:cNvPr>
              <p:cNvSpPr/>
              <p:nvPr/>
            </p:nvSpPr>
            <p:spPr>
              <a:xfrm>
                <a:off x="2604670" y="2851904"/>
                <a:ext cx="70718" cy="71131"/>
              </a:xfrm>
              <a:custGeom>
                <a:avLst/>
                <a:gdLst/>
                <a:ahLst/>
                <a:cxnLst/>
                <a:rect l="l" t="t" r="r" b="b"/>
                <a:pathLst>
                  <a:path w="2227" h="2240" extrusionOk="0">
                    <a:moveTo>
                      <a:pt x="1107" y="382"/>
                    </a:moveTo>
                    <a:cubicBezTo>
                      <a:pt x="1512" y="382"/>
                      <a:pt x="1858" y="715"/>
                      <a:pt x="1858" y="1120"/>
                    </a:cubicBezTo>
                    <a:cubicBezTo>
                      <a:pt x="1858" y="1525"/>
                      <a:pt x="1512" y="1870"/>
                      <a:pt x="1107" y="1870"/>
                    </a:cubicBezTo>
                    <a:cubicBezTo>
                      <a:pt x="691" y="1870"/>
                      <a:pt x="369" y="1525"/>
                      <a:pt x="369" y="1120"/>
                    </a:cubicBezTo>
                    <a:cubicBezTo>
                      <a:pt x="369" y="703"/>
                      <a:pt x="703" y="382"/>
                      <a:pt x="1107" y="382"/>
                    </a:cubicBezTo>
                    <a:close/>
                    <a:moveTo>
                      <a:pt x="1107" y="1"/>
                    </a:moveTo>
                    <a:cubicBezTo>
                      <a:pt x="500" y="1"/>
                      <a:pt x="0" y="513"/>
                      <a:pt x="0" y="1120"/>
                    </a:cubicBezTo>
                    <a:cubicBezTo>
                      <a:pt x="0" y="1727"/>
                      <a:pt x="500" y="2239"/>
                      <a:pt x="1107" y="2239"/>
                    </a:cubicBezTo>
                    <a:cubicBezTo>
                      <a:pt x="1727" y="2239"/>
                      <a:pt x="2227" y="1727"/>
                      <a:pt x="2227" y="1120"/>
                    </a:cubicBezTo>
                    <a:cubicBezTo>
                      <a:pt x="2227" y="513"/>
                      <a:pt x="1727" y="1"/>
                      <a:pt x="1107" y="1"/>
                    </a:cubicBezTo>
                    <a:close/>
                  </a:path>
                </a:pathLst>
              </a:custGeom>
              <a:grp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panose="020B0604020202020204"/>
                  <a:ea typeface="+mn-ea"/>
                  <a:cs typeface="+mn-cs"/>
                </a:endParaRPr>
              </a:p>
            </p:txBody>
          </p:sp>
        </p:grpSp>
        <p:sp>
          <p:nvSpPr>
            <p:cNvPr id="41" name="Google Shape;356;p22">
              <a:extLst>
                <a:ext uri="{FF2B5EF4-FFF2-40B4-BE49-F238E27FC236}">
                  <a16:creationId xmlns:a16="http://schemas.microsoft.com/office/drawing/2014/main" id="{427173C8-630A-52FD-A285-CA85AAB329E5}"/>
                </a:ext>
              </a:extLst>
            </p:cNvPr>
            <p:cNvSpPr txBox="1"/>
            <p:nvPr/>
          </p:nvSpPr>
          <p:spPr>
            <a:xfrm>
              <a:off x="8286295" y="5148044"/>
              <a:ext cx="1830988" cy="362678"/>
            </a:xfrm>
            <a:prstGeom prst="rect">
              <a:avLst/>
            </a:prstGeom>
            <a:noFill/>
            <a:ln>
              <a:noFill/>
            </a:ln>
          </p:spPr>
          <p:txBody>
            <a:bodyPr spcFirstLastPara="1" wrap="square" lIns="121900" tIns="121900" rIns="121900" bIns="121900" anchor="t"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300" b="0" i="0" u="none" strike="noStrike" kern="1200" cap="none" spc="0" normalizeH="0" baseline="0" noProof="0">
                  <a:ln>
                    <a:noFill/>
                  </a:ln>
                  <a:solidFill>
                    <a:srgbClr val="000000"/>
                  </a:solidFill>
                  <a:effectLst/>
                  <a:uLnTx/>
                  <a:uFillTx/>
                  <a:latin typeface="Arial" panose="020B0604020202020204" pitchFamily="34" charset="0"/>
                  <a:ea typeface="Roboto"/>
                  <a:cs typeface="Arial" panose="020B0604020202020204" pitchFamily="34" charset="0"/>
                  <a:sym typeface="Roboto"/>
                </a:rPr>
                <a:t>Fiche pratique</a:t>
              </a:r>
            </a:p>
          </p:txBody>
        </p:sp>
      </p:grpSp>
      <p:pic>
        <p:nvPicPr>
          <p:cNvPr id="49" name="Image 48">
            <a:extLst>
              <a:ext uri="{FF2B5EF4-FFF2-40B4-BE49-F238E27FC236}">
                <a16:creationId xmlns:a16="http://schemas.microsoft.com/office/drawing/2014/main" id="{24BECEE8-3326-FB7D-A46E-0E76F49089FE}"/>
              </a:ext>
            </a:extLst>
          </p:cNvPr>
          <p:cNvPicPr>
            <a:picLocks noChangeAspect="1"/>
          </p:cNvPicPr>
          <p:nvPr/>
        </p:nvPicPr>
        <p:blipFill>
          <a:blip r:embed="rId6"/>
          <a:stretch>
            <a:fillRect/>
          </a:stretch>
        </p:blipFill>
        <p:spPr>
          <a:xfrm>
            <a:off x="8423249" y="2165698"/>
            <a:ext cx="3003264" cy="427253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8764322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73B417-A067-0574-A80B-3137307C12DA}"/>
            </a:ext>
          </a:extLst>
        </p:cNvPr>
        <p:cNvGrpSpPr/>
        <p:nvPr/>
      </p:nvGrpSpPr>
      <p:grpSpPr>
        <a:xfrm>
          <a:off x="0" y="0"/>
          <a:ext cx="0" cy="0"/>
          <a:chOff x="0" y="0"/>
          <a:chExt cx="0" cy="0"/>
        </a:xfrm>
      </p:grpSpPr>
      <p:pic>
        <p:nvPicPr>
          <p:cNvPr id="4" name="Image 3">
            <a:extLst>
              <a:ext uri="{FF2B5EF4-FFF2-40B4-BE49-F238E27FC236}">
                <a16:creationId xmlns:a16="http://schemas.microsoft.com/office/drawing/2014/main" id="{8AA74328-4F60-BB1A-B50D-997CFBC9A6B1}"/>
              </a:ext>
            </a:extLst>
          </p:cNvPr>
          <p:cNvPicPr>
            <a:picLocks noChangeAspect="1"/>
          </p:cNvPicPr>
          <p:nvPr/>
        </p:nvPicPr>
        <p:blipFill>
          <a:blip r:embed="rId2"/>
          <a:stretch>
            <a:fillRect/>
          </a:stretch>
        </p:blipFill>
        <p:spPr>
          <a:xfrm rot="16200000">
            <a:off x="934237" y="467081"/>
            <a:ext cx="214579" cy="66417"/>
          </a:xfrm>
          <a:prstGeom prst="rect">
            <a:avLst/>
          </a:prstGeom>
        </p:spPr>
      </p:pic>
      <p:sp>
        <p:nvSpPr>
          <p:cNvPr id="5" name="Espace réservé du texte 7">
            <a:extLst>
              <a:ext uri="{FF2B5EF4-FFF2-40B4-BE49-F238E27FC236}">
                <a16:creationId xmlns:a16="http://schemas.microsoft.com/office/drawing/2014/main" id="{5A99D2A0-71CA-7308-B7BC-962D68448254}"/>
              </a:ext>
            </a:extLst>
          </p:cNvPr>
          <p:cNvSpPr txBox="1">
            <a:spLocks/>
          </p:cNvSpPr>
          <p:nvPr/>
        </p:nvSpPr>
        <p:spPr>
          <a:xfrm>
            <a:off x="1106424" y="297981"/>
            <a:ext cx="3847398" cy="404619"/>
          </a:xfrm>
          <a:prstGeom prst="rect">
            <a:avLst/>
          </a:prstGeom>
        </p:spPr>
        <p:txBody>
          <a:bodyPr vert="horz" lIns="91440" tIns="45720" rIns="91440" bIns="45720" rtlCol="0">
            <a:noAutofit/>
          </a:bodyPr>
          <a:lstStyle>
            <a:lvl1pPr marL="0" indent="0" algn="l" defTabSz="914400" rtl="0" eaLnBrk="1" latinLnBrk="0" hangingPunct="1">
              <a:lnSpc>
                <a:spcPct val="100000"/>
              </a:lnSpc>
              <a:spcBef>
                <a:spcPts val="1000"/>
              </a:spcBef>
              <a:buFont typeface="Arial" panose="020B0604020202020204" pitchFamily="34" charset="0"/>
              <a:buNone/>
              <a:defRPr sz="2000" b="1" kern="1200">
                <a:solidFill>
                  <a:schemeClr val="tx1"/>
                </a:solidFill>
                <a:latin typeface="Arial" panose="020B0604020202020204" pitchFamily="34" charset="0"/>
                <a:ea typeface="+mn-ea"/>
                <a:cs typeface="Arial" panose="020B0604020202020204" pitchFamily="34" charset="0"/>
              </a:defRPr>
            </a:lvl1pPr>
            <a:lvl2pPr marL="360362" indent="-342900" algn="l" defTabSz="914400" rtl="0" eaLnBrk="1" latinLnBrk="0" hangingPunct="1">
              <a:lnSpc>
                <a:spcPct val="100000"/>
              </a:lnSpc>
              <a:spcBef>
                <a:spcPts val="500"/>
              </a:spcBef>
              <a:buClr>
                <a:srgbClr val="F18700"/>
              </a:buClr>
              <a:buFont typeface="Wingdings" pitchFamily="2" charset="2"/>
              <a:buChar char="§"/>
              <a:tabLst/>
              <a:defRPr sz="1600" b="1" kern="1200">
                <a:solidFill>
                  <a:schemeClr val="tx1"/>
                </a:solidFill>
                <a:latin typeface="Arial" panose="020B0604020202020204" pitchFamily="34" charset="0"/>
                <a:ea typeface="+mn-ea"/>
                <a:cs typeface="Arial" panose="020B0604020202020204" pitchFamily="34" charset="0"/>
              </a:defRPr>
            </a:lvl2pPr>
            <a:lvl3pPr marL="360363" indent="0" algn="l" defTabSz="914400" rtl="0" eaLnBrk="1" latinLnBrk="0" hangingPunct="1">
              <a:lnSpc>
                <a:spcPct val="100000"/>
              </a:lnSpc>
              <a:spcBef>
                <a:spcPts val="500"/>
              </a:spcBef>
              <a:buFont typeface="Arial" panose="020B0604020202020204" pitchFamily="34" charset="0"/>
              <a:buNone/>
              <a:tabLst/>
              <a:defRPr sz="1400" b="1" kern="1200">
                <a:solidFill>
                  <a:schemeClr val="tx1"/>
                </a:solidFill>
                <a:latin typeface="Arial" panose="020B0604020202020204" pitchFamily="34" charset="0"/>
                <a:ea typeface="+mn-ea"/>
                <a:cs typeface="Arial" panose="020B0604020202020204" pitchFamily="34" charset="0"/>
              </a:defRPr>
            </a:lvl3pPr>
            <a:lvl4pPr marL="360363" indent="0" algn="l" defTabSz="914400" rtl="0" eaLnBrk="1" latinLnBrk="0" hangingPunct="1">
              <a:lnSpc>
                <a:spcPct val="100000"/>
              </a:lnSpc>
              <a:spcBef>
                <a:spcPts val="500"/>
              </a:spcBef>
              <a:buFont typeface="Arial" panose="020B0604020202020204" pitchFamily="34" charset="0"/>
              <a:buNone/>
              <a:tabLst/>
              <a:defRPr sz="1400" kern="1200">
                <a:solidFill>
                  <a:schemeClr val="tx1"/>
                </a:solidFill>
                <a:latin typeface="Arial" panose="020B0604020202020204" pitchFamily="34" charset="0"/>
                <a:ea typeface="+mn-ea"/>
                <a:cs typeface="Arial" panose="020B0604020202020204" pitchFamily="34" charset="0"/>
              </a:defRPr>
            </a:lvl4pPr>
            <a:lvl5pPr marL="488950" indent="-128588" algn="l" defTabSz="914400" rtl="0" eaLnBrk="1" latinLnBrk="0" hangingPunct="1">
              <a:lnSpc>
                <a:spcPct val="100000"/>
              </a:lnSpc>
              <a:spcBef>
                <a:spcPts val="500"/>
              </a:spcBef>
              <a:buClr>
                <a:srgbClr val="F18700"/>
              </a:buClr>
              <a:buFont typeface="Arial" panose="020B0604020202020204" pitchFamily="34" charset="0"/>
              <a:buChar char="•"/>
              <a:tabLst/>
              <a:defRPr sz="1400" b="0" kern="1200">
                <a:solidFill>
                  <a:schemeClr val="tx1"/>
                </a:solidFill>
                <a:latin typeface="Arial" panose="020B0604020202020204" pitchFamily="34" charset="0"/>
                <a:ea typeface="+mn-ea"/>
                <a:cs typeface="Arial" panose="020B0604020202020204" pitchFamily="34" charset="0"/>
              </a:defRPr>
            </a:lvl5pPr>
            <a:lvl6pPr marL="182563" indent="-169863" algn="l" defTabSz="914400" rtl="0" eaLnBrk="1" latinLnBrk="0" hangingPunct="1">
              <a:lnSpc>
                <a:spcPct val="150000"/>
              </a:lnSpc>
              <a:spcBef>
                <a:spcPts val="500"/>
              </a:spcBef>
              <a:buFontTx/>
              <a:buChar char="-"/>
              <a:tabLst/>
              <a:defRPr sz="1200" kern="1200">
                <a:solidFill>
                  <a:schemeClr val="tx1"/>
                </a:solidFill>
                <a:latin typeface="Arial" panose="020B0604020202020204" pitchFamily="34" charset="0"/>
                <a:ea typeface="+mn-ea"/>
                <a:cs typeface="Arial" panose="020B0604020202020204" pitchFamily="34" charset="0"/>
              </a:defRPr>
            </a:lvl6pPr>
            <a:lvl7pPr marL="674688" indent="-174625" algn="l" defTabSz="914400" rtl="0" eaLnBrk="1" latinLnBrk="0" hangingPunct="1">
              <a:lnSpc>
                <a:spcPct val="100000"/>
              </a:lnSpc>
              <a:spcBef>
                <a:spcPts val="500"/>
              </a:spcBef>
              <a:buFont typeface="Police système Courant"/>
              <a:buChar char="&gt;"/>
              <a:tabLst/>
              <a:defRPr sz="1400" kern="1200">
                <a:solidFill>
                  <a:schemeClr val="tx1"/>
                </a:solidFill>
                <a:latin typeface="Arial" panose="020B0604020202020204" pitchFamily="34" charset="0"/>
                <a:ea typeface="+mn-ea"/>
                <a:cs typeface="Arial" panose="020B0604020202020204" pitchFamily="34" charset="0"/>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fr-FR" sz="20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BOÎTE À OUTILS</a:t>
            </a:r>
          </a:p>
        </p:txBody>
      </p:sp>
      <p:sp>
        <p:nvSpPr>
          <p:cNvPr id="54" name="Espace réservé de la date 2">
            <a:extLst>
              <a:ext uri="{FF2B5EF4-FFF2-40B4-BE49-F238E27FC236}">
                <a16:creationId xmlns:a16="http://schemas.microsoft.com/office/drawing/2014/main" id="{DA463839-460A-3B81-64B9-9689974BF223}"/>
              </a:ext>
            </a:extLst>
          </p:cNvPr>
          <p:cNvSpPr>
            <a:spLocks noGrp="1"/>
          </p:cNvSpPr>
          <p:nvPr>
            <p:ph type="dt" sz="half" idx="20"/>
          </p:nvPr>
        </p:nvSpPr>
        <p:spPr>
          <a:xfrm>
            <a:off x="10216176" y="6442028"/>
            <a:ext cx="1347355" cy="142469"/>
          </a:xfrm>
        </p:spPr>
        <p:txBody>
          <a:bodyPr/>
          <a:lstStyle>
            <a:lvl1pPr algn="ctr">
              <a:defRPr sz="800" b="1">
                <a:solidFill>
                  <a:schemeClr val="bg1"/>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D65454CA-676C-E145-9576-6A8866DA88D3}" type="slidenum">
              <a:rPr kumimoji="0" lang="fr-FR" sz="800" b="1" i="0" u="none" strike="noStrike" kern="1200" cap="none" spc="0" normalizeH="0" baseline="0" noProof="0" smtClean="0">
                <a:ln>
                  <a:noFill/>
                </a:ln>
                <a:solidFill>
                  <a:srgbClr val="FFFFFF"/>
                </a:solidFill>
                <a:effectLst/>
                <a:uLnTx/>
                <a:uFillTx/>
                <a:latin typeface="Arial" panose="020B0604020202020204" pitchFamily="34" charset="0"/>
                <a:ea typeface="+mn-ea"/>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16</a:t>
            </a:fld>
            <a:endParaRPr kumimoji="0" lang="fr-FR" sz="8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pic>
        <p:nvPicPr>
          <p:cNvPr id="2" name="Image 1">
            <a:extLst>
              <a:ext uri="{FF2B5EF4-FFF2-40B4-BE49-F238E27FC236}">
                <a16:creationId xmlns:a16="http://schemas.microsoft.com/office/drawing/2014/main" id="{32291143-2C68-C134-B2C0-A15527438F8E}"/>
              </a:ext>
            </a:extLst>
          </p:cNvPr>
          <p:cNvPicPr>
            <a:picLocks noChangeAspect="1"/>
          </p:cNvPicPr>
          <p:nvPr/>
        </p:nvPicPr>
        <p:blipFill>
          <a:blip r:embed="rId3"/>
          <a:stretch>
            <a:fillRect/>
          </a:stretch>
        </p:blipFill>
        <p:spPr>
          <a:xfrm>
            <a:off x="11150611" y="-520008"/>
            <a:ext cx="279400" cy="279400"/>
          </a:xfrm>
          <a:prstGeom prst="rect">
            <a:avLst/>
          </a:prstGeom>
        </p:spPr>
      </p:pic>
      <p:pic>
        <p:nvPicPr>
          <p:cNvPr id="25" name="Image 24">
            <a:extLst>
              <a:ext uri="{FF2B5EF4-FFF2-40B4-BE49-F238E27FC236}">
                <a16:creationId xmlns:a16="http://schemas.microsoft.com/office/drawing/2014/main" id="{B91E1AAA-CCF9-D242-91D7-34A3B32BCD40}"/>
              </a:ext>
            </a:extLst>
          </p:cNvPr>
          <p:cNvPicPr>
            <a:picLocks noChangeAspect="1"/>
          </p:cNvPicPr>
          <p:nvPr/>
        </p:nvPicPr>
        <p:blipFill>
          <a:blip r:embed="rId4"/>
          <a:stretch>
            <a:fillRect/>
          </a:stretch>
        </p:blipFill>
        <p:spPr>
          <a:xfrm>
            <a:off x="5337563" y="724108"/>
            <a:ext cx="6578600" cy="1181100"/>
          </a:xfrm>
          <a:prstGeom prst="rect">
            <a:avLst/>
          </a:prstGeom>
        </p:spPr>
      </p:pic>
      <p:sp>
        <p:nvSpPr>
          <p:cNvPr id="10" name="ZoneTexte 9">
            <a:extLst>
              <a:ext uri="{FF2B5EF4-FFF2-40B4-BE49-F238E27FC236}">
                <a16:creationId xmlns:a16="http://schemas.microsoft.com/office/drawing/2014/main" id="{CB50C24D-2E82-EBB3-FD04-6A7C1B0CC43F}"/>
              </a:ext>
            </a:extLst>
          </p:cNvPr>
          <p:cNvSpPr txBox="1"/>
          <p:nvPr/>
        </p:nvSpPr>
        <p:spPr>
          <a:xfrm>
            <a:off x="5888676" y="929260"/>
            <a:ext cx="4490899" cy="353943"/>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700" b="1" i="0" u="none" strike="noStrike" kern="1200" cap="none" spc="0" normalizeH="0" baseline="0" noProof="0">
                <a:ln>
                  <a:noFill/>
                </a:ln>
                <a:solidFill>
                  <a:srgbClr val="FFFFFF"/>
                </a:solidFill>
                <a:effectLst/>
                <a:uLnTx/>
                <a:uFillTx/>
                <a:latin typeface="Arial" panose="020B0604020202020204"/>
                <a:ea typeface="+mn-ea"/>
                <a:cs typeface="+mn-cs"/>
              </a:rPr>
              <a:t>COMMUNICATION AUX ENTREPRISES</a:t>
            </a:r>
          </a:p>
        </p:txBody>
      </p:sp>
      <p:sp>
        <p:nvSpPr>
          <p:cNvPr id="11" name="ZoneTexte 10">
            <a:extLst>
              <a:ext uri="{FF2B5EF4-FFF2-40B4-BE49-F238E27FC236}">
                <a16:creationId xmlns:a16="http://schemas.microsoft.com/office/drawing/2014/main" id="{1CD92BAD-2681-DADB-FF73-AB372B366F0F}"/>
              </a:ext>
            </a:extLst>
          </p:cNvPr>
          <p:cNvSpPr txBox="1"/>
          <p:nvPr/>
        </p:nvSpPr>
        <p:spPr>
          <a:xfrm>
            <a:off x="5888677" y="1207674"/>
            <a:ext cx="4101704"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a:ln>
                  <a:noFill/>
                </a:ln>
                <a:solidFill>
                  <a:srgbClr val="FFFFFF"/>
                </a:solidFill>
                <a:effectLst/>
                <a:uLnTx/>
                <a:uFillTx/>
                <a:latin typeface="Arial" panose="020B0604020202020204"/>
                <a:ea typeface="+mn-ea"/>
                <a:cs typeface="+mn-cs"/>
              </a:rPr>
              <a:t>TOUS LES OUTILS POUR COMPRENDRE L’ACCORD ET COMMUNIQUER DESSUS</a:t>
            </a:r>
          </a:p>
        </p:txBody>
      </p:sp>
      <p:grpSp>
        <p:nvGrpSpPr>
          <p:cNvPr id="267" name="Groupe 266">
            <a:extLst>
              <a:ext uri="{FF2B5EF4-FFF2-40B4-BE49-F238E27FC236}">
                <a16:creationId xmlns:a16="http://schemas.microsoft.com/office/drawing/2014/main" id="{83E33934-F21C-96C0-E119-E59B72EE4082}"/>
              </a:ext>
            </a:extLst>
          </p:cNvPr>
          <p:cNvGrpSpPr/>
          <p:nvPr/>
        </p:nvGrpSpPr>
        <p:grpSpPr>
          <a:xfrm>
            <a:off x="10732981" y="899770"/>
            <a:ext cx="829776" cy="829776"/>
            <a:chOff x="10732981" y="899770"/>
            <a:chExt cx="829776" cy="829776"/>
          </a:xfrm>
        </p:grpSpPr>
        <p:sp>
          <p:nvSpPr>
            <p:cNvPr id="34" name="Ellipse 33">
              <a:extLst>
                <a:ext uri="{FF2B5EF4-FFF2-40B4-BE49-F238E27FC236}">
                  <a16:creationId xmlns:a16="http://schemas.microsoft.com/office/drawing/2014/main" id="{37B68B78-FB31-0060-6821-28EBAD698285}"/>
                </a:ext>
              </a:extLst>
            </p:cNvPr>
            <p:cNvSpPr/>
            <p:nvPr/>
          </p:nvSpPr>
          <p:spPr>
            <a:xfrm>
              <a:off x="10732981" y="899770"/>
              <a:ext cx="829776" cy="829776"/>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pic>
          <p:nvPicPr>
            <p:cNvPr id="37" name="Image 36">
              <a:extLst>
                <a:ext uri="{FF2B5EF4-FFF2-40B4-BE49-F238E27FC236}">
                  <a16:creationId xmlns:a16="http://schemas.microsoft.com/office/drawing/2014/main" id="{03D04F38-3FEF-971B-BA94-9167E9A71421}"/>
                </a:ext>
              </a:extLst>
            </p:cNvPr>
            <p:cNvPicPr>
              <a:picLocks noChangeAspect="1"/>
            </p:cNvPicPr>
            <p:nvPr/>
          </p:nvPicPr>
          <p:blipFill>
            <a:blip r:embed="rId5"/>
            <a:stretch>
              <a:fillRect/>
            </a:stretch>
          </p:blipFill>
          <p:spPr>
            <a:xfrm>
              <a:off x="10811319" y="1028908"/>
              <a:ext cx="673100" cy="571500"/>
            </a:xfrm>
            <a:prstGeom prst="rect">
              <a:avLst/>
            </a:prstGeom>
          </p:spPr>
        </p:pic>
      </p:grpSp>
      <p:sp>
        <p:nvSpPr>
          <p:cNvPr id="8" name="ZoneTexte 7">
            <a:extLst>
              <a:ext uri="{FF2B5EF4-FFF2-40B4-BE49-F238E27FC236}">
                <a16:creationId xmlns:a16="http://schemas.microsoft.com/office/drawing/2014/main" id="{DE8CB912-50A3-8740-B1F1-1542DC8D9E02}"/>
              </a:ext>
            </a:extLst>
          </p:cNvPr>
          <p:cNvSpPr txBox="1"/>
          <p:nvPr/>
        </p:nvSpPr>
        <p:spPr>
          <a:xfrm>
            <a:off x="2772696" y="2672386"/>
            <a:ext cx="5045313" cy="203132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a:ln>
                  <a:noFill/>
                </a:ln>
                <a:solidFill>
                  <a:srgbClr val="000000"/>
                </a:solidFill>
                <a:effectLst/>
                <a:uLnTx/>
                <a:uFillTx/>
                <a:latin typeface="Arial" panose="020B0604020202020204"/>
                <a:ea typeface="+mn-ea"/>
                <a:cs typeface="+mn-cs"/>
              </a:rPr>
              <a:t>Présentation des 4 grandes étapes de mise en œuvre de l’accord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000000"/>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000000"/>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a:ln>
                  <a:noFill/>
                </a:ln>
                <a:solidFill>
                  <a:srgbClr val="000000"/>
                </a:solidFill>
                <a:effectLst/>
                <a:uLnTx/>
                <a:uFillTx/>
                <a:latin typeface="Arial" panose="020B0604020202020204"/>
                <a:ea typeface="+mn-ea"/>
                <a:cs typeface="+mn-cs"/>
              </a:rPr>
              <a:t>Objectifs : </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kumimoji="0" lang="fr-FR" sz="1800" b="0" i="0" u="none" strike="noStrike" kern="1200" cap="none" spc="0" normalizeH="0" baseline="0" noProof="0">
                <a:ln>
                  <a:noFill/>
                </a:ln>
                <a:solidFill>
                  <a:srgbClr val="000000"/>
                </a:solidFill>
                <a:effectLst/>
                <a:uLnTx/>
                <a:uFillTx/>
                <a:latin typeface="Arial" panose="020B0604020202020204"/>
                <a:ea typeface="+mn-ea"/>
                <a:cs typeface="+mn-cs"/>
              </a:rPr>
              <a:t>Faire le point sur les étapes</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kumimoji="0" lang="fr-FR" sz="1800" b="0" i="0" u="none" strike="noStrike" kern="1200" cap="none" spc="0" normalizeH="0" baseline="0" noProof="0">
                <a:ln>
                  <a:noFill/>
                </a:ln>
                <a:solidFill>
                  <a:srgbClr val="000000"/>
                </a:solidFill>
                <a:effectLst/>
                <a:uLnTx/>
                <a:uFillTx/>
                <a:latin typeface="Arial" panose="020B0604020202020204"/>
                <a:ea typeface="+mn-ea"/>
                <a:cs typeface="+mn-cs"/>
              </a:rPr>
              <a:t>Obtenir des informations très opérationnelles</a:t>
            </a:r>
          </a:p>
        </p:txBody>
      </p:sp>
      <p:grpSp>
        <p:nvGrpSpPr>
          <p:cNvPr id="20" name="Groupe 19">
            <a:extLst>
              <a:ext uri="{FF2B5EF4-FFF2-40B4-BE49-F238E27FC236}">
                <a16:creationId xmlns:a16="http://schemas.microsoft.com/office/drawing/2014/main" id="{5C707B37-9D69-CCA1-AE68-13D03933C8E1}"/>
              </a:ext>
            </a:extLst>
          </p:cNvPr>
          <p:cNvGrpSpPr/>
          <p:nvPr/>
        </p:nvGrpSpPr>
        <p:grpSpPr>
          <a:xfrm>
            <a:off x="92053" y="2682218"/>
            <a:ext cx="1830988" cy="2838336"/>
            <a:chOff x="2178103" y="2672386"/>
            <a:chExt cx="1830988" cy="2838336"/>
          </a:xfrm>
        </p:grpSpPr>
        <p:sp>
          <p:nvSpPr>
            <p:cNvPr id="21" name="Ellipse 20">
              <a:extLst>
                <a:ext uri="{FF2B5EF4-FFF2-40B4-BE49-F238E27FC236}">
                  <a16:creationId xmlns:a16="http://schemas.microsoft.com/office/drawing/2014/main" id="{3069F855-D86F-3C03-A1F2-0FDDDF8C370D}"/>
                </a:ext>
              </a:extLst>
            </p:cNvPr>
            <p:cNvSpPr/>
            <p:nvPr/>
          </p:nvSpPr>
          <p:spPr>
            <a:xfrm>
              <a:off x="2620547" y="2672386"/>
              <a:ext cx="988697" cy="988697"/>
            </a:xfrm>
            <a:prstGeom prst="ellipse">
              <a:avLst/>
            </a:prstGeom>
            <a:solidFill>
              <a:schemeClr val="bg1"/>
            </a:solidFill>
            <a:ln w="180975">
              <a:solidFill>
                <a:srgbClr val="37AFB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cxnSp>
          <p:nvCxnSpPr>
            <p:cNvPr id="22" name="Google Shape;354;p22">
              <a:extLst>
                <a:ext uri="{FF2B5EF4-FFF2-40B4-BE49-F238E27FC236}">
                  <a16:creationId xmlns:a16="http://schemas.microsoft.com/office/drawing/2014/main" id="{AC61C846-2114-ECA9-3CE1-E360AA594C39}"/>
                </a:ext>
              </a:extLst>
            </p:cNvPr>
            <p:cNvCxnSpPr>
              <a:cxnSpLocks/>
            </p:cNvCxnSpPr>
            <p:nvPr/>
          </p:nvCxnSpPr>
          <p:spPr>
            <a:xfrm flipV="1">
              <a:off x="3106005" y="3886137"/>
              <a:ext cx="0" cy="330246"/>
            </a:xfrm>
            <a:prstGeom prst="straightConnector1">
              <a:avLst/>
            </a:prstGeom>
            <a:noFill/>
            <a:ln w="19050" cap="flat" cmpd="sng">
              <a:solidFill>
                <a:schemeClr val="tx1"/>
              </a:solidFill>
              <a:prstDash val="solid"/>
              <a:round/>
              <a:headEnd type="oval" w="med" len="med"/>
              <a:tailEnd type="none" w="med" len="med"/>
            </a:ln>
          </p:spPr>
        </p:cxnSp>
        <p:sp>
          <p:nvSpPr>
            <p:cNvPr id="23" name="Google Shape;355;p22">
              <a:extLst>
                <a:ext uri="{FF2B5EF4-FFF2-40B4-BE49-F238E27FC236}">
                  <a16:creationId xmlns:a16="http://schemas.microsoft.com/office/drawing/2014/main" id="{A63E3307-0A00-F260-5AA8-5D20F7331749}"/>
                </a:ext>
              </a:extLst>
            </p:cNvPr>
            <p:cNvSpPr txBox="1"/>
            <p:nvPr/>
          </p:nvSpPr>
          <p:spPr>
            <a:xfrm>
              <a:off x="2212117" y="4234352"/>
              <a:ext cx="1762959" cy="1060011"/>
            </a:xfrm>
            <a:prstGeom prst="rect">
              <a:avLst/>
            </a:prstGeom>
            <a:noFill/>
            <a:ln>
              <a:noFill/>
            </a:ln>
          </p:spPr>
          <p:txBody>
            <a:bodyPr spcFirstLastPara="1" wrap="square" lIns="121900" tIns="121900" rIns="121900" bIns="121900" anchor="t"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a:ln>
                    <a:noFill/>
                  </a:ln>
                  <a:solidFill>
                    <a:srgbClr val="37AFBF"/>
                  </a:solidFill>
                  <a:effectLst/>
                  <a:uLnTx/>
                  <a:uFillTx/>
                  <a:latin typeface="Arial" panose="020B0604020202020204" pitchFamily="34" charset="0"/>
                  <a:ea typeface="Fira Sans Extra Condensed"/>
                  <a:cs typeface="Arial" panose="020B0604020202020204" pitchFamily="34" charset="0"/>
                  <a:sym typeface="Fira Sans Extra Condensed"/>
                </a:rPr>
                <a:t>ÉTAPES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a:ln>
                    <a:noFill/>
                  </a:ln>
                  <a:solidFill>
                    <a:srgbClr val="37AFBF"/>
                  </a:solidFill>
                  <a:effectLst/>
                  <a:uLnTx/>
                  <a:uFillTx/>
                  <a:latin typeface="Arial" panose="020B0604020202020204" pitchFamily="34" charset="0"/>
                  <a:ea typeface="Fira Sans Extra Condensed"/>
                  <a:cs typeface="Arial" panose="020B0604020202020204" pitchFamily="34" charset="0"/>
                  <a:sym typeface="Fira Sans Extra Condensed"/>
                </a:rPr>
                <a:t>DE MISE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a:ln>
                    <a:noFill/>
                  </a:ln>
                  <a:solidFill>
                    <a:srgbClr val="37AFBF"/>
                  </a:solidFill>
                  <a:effectLst/>
                  <a:uLnTx/>
                  <a:uFillTx/>
                  <a:latin typeface="Arial" panose="020B0604020202020204" pitchFamily="34" charset="0"/>
                  <a:ea typeface="Fira Sans Extra Condensed"/>
                  <a:cs typeface="Arial" panose="020B0604020202020204" pitchFamily="34" charset="0"/>
                  <a:sym typeface="Fira Sans Extra Condensed"/>
                </a:rPr>
                <a:t>EN ŒUVRE</a:t>
              </a:r>
            </a:p>
          </p:txBody>
        </p:sp>
        <p:sp>
          <p:nvSpPr>
            <p:cNvPr id="24" name="Google Shape;356;p22">
              <a:extLst>
                <a:ext uri="{FF2B5EF4-FFF2-40B4-BE49-F238E27FC236}">
                  <a16:creationId xmlns:a16="http://schemas.microsoft.com/office/drawing/2014/main" id="{DBE1ED1D-9306-683C-3DBB-5C2029E06D5D}"/>
                </a:ext>
              </a:extLst>
            </p:cNvPr>
            <p:cNvSpPr txBox="1"/>
            <p:nvPr/>
          </p:nvSpPr>
          <p:spPr>
            <a:xfrm>
              <a:off x="2178103" y="5148044"/>
              <a:ext cx="1830988" cy="362678"/>
            </a:xfrm>
            <a:prstGeom prst="rect">
              <a:avLst/>
            </a:prstGeom>
            <a:noFill/>
            <a:ln>
              <a:noFill/>
            </a:ln>
          </p:spPr>
          <p:txBody>
            <a:bodyPr spcFirstLastPara="1" wrap="square" lIns="121900" tIns="121900" rIns="121900" bIns="121900" anchor="t"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300" b="0" i="0" u="none" strike="noStrike" kern="1200" cap="none" spc="0" normalizeH="0" baseline="0" noProof="0">
                  <a:ln>
                    <a:noFill/>
                  </a:ln>
                  <a:solidFill>
                    <a:srgbClr val="000000"/>
                  </a:solidFill>
                  <a:effectLst/>
                  <a:uLnTx/>
                  <a:uFillTx/>
                  <a:latin typeface="Arial" panose="020B0604020202020204" pitchFamily="34" charset="0"/>
                  <a:ea typeface="Roboto"/>
                  <a:cs typeface="Arial" panose="020B0604020202020204" pitchFamily="34" charset="0"/>
                  <a:sym typeface="Roboto"/>
                </a:rPr>
                <a:t>Fiche pratique</a:t>
              </a:r>
            </a:p>
          </p:txBody>
        </p:sp>
        <p:grpSp>
          <p:nvGrpSpPr>
            <p:cNvPr id="26" name="Google Shape;9216;p57">
              <a:extLst>
                <a:ext uri="{FF2B5EF4-FFF2-40B4-BE49-F238E27FC236}">
                  <a16:creationId xmlns:a16="http://schemas.microsoft.com/office/drawing/2014/main" id="{568A30F9-A891-761D-0BDD-AFCFC5E60A91}"/>
                </a:ext>
              </a:extLst>
            </p:cNvPr>
            <p:cNvGrpSpPr/>
            <p:nvPr/>
          </p:nvGrpSpPr>
          <p:grpSpPr>
            <a:xfrm>
              <a:off x="2822532" y="2899820"/>
              <a:ext cx="534383" cy="531303"/>
              <a:chOff x="860940" y="2746477"/>
              <a:chExt cx="371883" cy="365691"/>
            </a:xfrm>
            <a:solidFill>
              <a:schemeClr val="tx1"/>
            </a:solidFill>
          </p:grpSpPr>
          <p:sp>
            <p:nvSpPr>
              <p:cNvPr id="27" name="Google Shape;9217;p57">
                <a:extLst>
                  <a:ext uri="{FF2B5EF4-FFF2-40B4-BE49-F238E27FC236}">
                    <a16:creationId xmlns:a16="http://schemas.microsoft.com/office/drawing/2014/main" id="{BDC35595-F9D6-C469-F1F0-850CE7D1066F}"/>
                  </a:ext>
                </a:extLst>
              </p:cNvPr>
              <p:cNvSpPr/>
              <p:nvPr/>
            </p:nvSpPr>
            <p:spPr>
              <a:xfrm>
                <a:off x="908191" y="3026302"/>
                <a:ext cx="30294" cy="28961"/>
              </a:xfrm>
              <a:custGeom>
                <a:avLst/>
                <a:gdLst/>
                <a:ahLst/>
                <a:cxnLst/>
                <a:rect l="l" t="t" r="r" b="b"/>
                <a:pathLst>
                  <a:path w="954" h="912" extrusionOk="0">
                    <a:moveTo>
                      <a:pt x="763" y="1"/>
                    </a:moveTo>
                    <a:cubicBezTo>
                      <a:pt x="718" y="1"/>
                      <a:pt x="674" y="16"/>
                      <a:pt x="644" y="45"/>
                    </a:cubicBezTo>
                    <a:lnTo>
                      <a:pt x="60" y="629"/>
                    </a:lnTo>
                    <a:cubicBezTo>
                      <a:pt x="1" y="688"/>
                      <a:pt x="1" y="807"/>
                      <a:pt x="60" y="867"/>
                    </a:cubicBezTo>
                    <a:cubicBezTo>
                      <a:pt x="90" y="897"/>
                      <a:pt x="135" y="911"/>
                      <a:pt x="179" y="911"/>
                    </a:cubicBezTo>
                    <a:cubicBezTo>
                      <a:pt x="224" y="911"/>
                      <a:pt x="269" y="897"/>
                      <a:pt x="299" y="867"/>
                    </a:cubicBezTo>
                    <a:lnTo>
                      <a:pt x="882" y="283"/>
                    </a:lnTo>
                    <a:cubicBezTo>
                      <a:pt x="953" y="224"/>
                      <a:pt x="953" y="105"/>
                      <a:pt x="882" y="45"/>
                    </a:cubicBezTo>
                    <a:cubicBezTo>
                      <a:pt x="852" y="16"/>
                      <a:pt x="807" y="1"/>
                      <a:pt x="763" y="1"/>
                    </a:cubicBezTo>
                    <a:close/>
                  </a:path>
                </a:pathLst>
              </a:custGeom>
              <a:grp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28" name="Google Shape;9218;p57">
                <a:extLst>
                  <a:ext uri="{FF2B5EF4-FFF2-40B4-BE49-F238E27FC236}">
                    <a16:creationId xmlns:a16="http://schemas.microsoft.com/office/drawing/2014/main" id="{51707EC0-7DF8-95F7-25E9-10433CCA4AB2}"/>
                  </a:ext>
                </a:extLst>
              </p:cNvPr>
              <p:cNvSpPr/>
              <p:nvPr/>
            </p:nvSpPr>
            <p:spPr>
              <a:xfrm>
                <a:off x="943757" y="3061836"/>
                <a:ext cx="30263" cy="28961"/>
              </a:xfrm>
              <a:custGeom>
                <a:avLst/>
                <a:gdLst/>
                <a:ahLst/>
                <a:cxnLst/>
                <a:rect l="l" t="t" r="r" b="b"/>
                <a:pathLst>
                  <a:path w="953" h="912" extrusionOk="0">
                    <a:moveTo>
                      <a:pt x="762" y="1"/>
                    </a:moveTo>
                    <a:cubicBezTo>
                      <a:pt x="717" y="1"/>
                      <a:pt x="673" y="16"/>
                      <a:pt x="643" y="46"/>
                    </a:cubicBezTo>
                    <a:lnTo>
                      <a:pt x="60" y="629"/>
                    </a:lnTo>
                    <a:cubicBezTo>
                      <a:pt x="0" y="688"/>
                      <a:pt x="0" y="807"/>
                      <a:pt x="60" y="867"/>
                    </a:cubicBezTo>
                    <a:cubicBezTo>
                      <a:pt x="89" y="897"/>
                      <a:pt x="134" y="912"/>
                      <a:pt x="179" y="912"/>
                    </a:cubicBezTo>
                    <a:cubicBezTo>
                      <a:pt x="223" y="912"/>
                      <a:pt x="268" y="897"/>
                      <a:pt x="298" y="867"/>
                    </a:cubicBezTo>
                    <a:lnTo>
                      <a:pt x="881" y="284"/>
                    </a:lnTo>
                    <a:cubicBezTo>
                      <a:pt x="953" y="224"/>
                      <a:pt x="953" y="105"/>
                      <a:pt x="881" y="46"/>
                    </a:cubicBezTo>
                    <a:cubicBezTo>
                      <a:pt x="851" y="16"/>
                      <a:pt x="807" y="1"/>
                      <a:pt x="762" y="1"/>
                    </a:cubicBezTo>
                    <a:close/>
                  </a:path>
                </a:pathLst>
              </a:custGeom>
              <a:grp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29" name="Google Shape;9219;p57">
                <a:extLst>
                  <a:ext uri="{FF2B5EF4-FFF2-40B4-BE49-F238E27FC236}">
                    <a16:creationId xmlns:a16="http://schemas.microsoft.com/office/drawing/2014/main" id="{F84E60C1-F3CC-51F5-78D3-05D18A2CAA1F}"/>
                  </a:ext>
                </a:extLst>
              </p:cNvPr>
              <p:cNvSpPr/>
              <p:nvPr/>
            </p:nvSpPr>
            <p:spPr>
              <a:xfrm>
                <a:off x="926355" y="3044085"/>
                <a:ext cx="29881" cy="28579"/>
              </a:xfrm>
              <a:custGeom>
                <a:avLst/>
                <a:gdLst/>
                <a:ahLst/>
                <a:cxnLst/>
                <a:rect l="l" t="t" r="r" b="b"/>
                <a:pathLst>
                  <a:path w="941" h="900" extrusionOk="0">
                    <a:moveTo>
                      <a:pt x="762" y="0"/>
                    </a:moveTo>
                    <a:cubicBezTo>
                      <a:pt x="718" y="0"/>
                      <a:pt x="673" y="15"/>
                      <a:pt x="643" y="45"/>
                    </a:cubicBezTo>
                    <a:lnTo>
                      <a:pt x="60" y="616"/>
                    </a:lnTo>
                    <a:cubicBezTo>
                      <a:pt x="0" y="676"/>
                      <a:pt x="0" y="795"/>
                      <a:pt x="60" y="855"/>
                    </a:cubicBezTo>
                    <a:cubicBezTo>
                      <a:pt x="90" y="884"/>
                      <a:pt x="134" y="899"/>
                      <a:pt x="179" y="899"/>
                    </a:cubicBezTo>
                    <a:cubicBezTo>
                      <a:pt x="224" y="899"/>
                      <a:pt x="268" y="884"/>
                      <a:pt x="298" y="855"/>
                    </a:cubicBezTo>
                    <a:lnTo>
                      <a:pt x="881" y="283"/>
                    </a:lnTo>
                    <a:cubicBezTo>
                      <a:pt x="941" y="224"/>
                      <a:pt x="941" y="116"/>
                      <a:pt x="881" y="45"/>
                    </a:cubicBezTo>
                    <a:cubicBezTo>
                      <a:pt x="852" y="15"/>
                      <a:pt x="807" y="0"/>
                      <a:pt x="762" y="0"/>
                    </a:cubicBezTo>
                    <a:close/>
                  </a:path>
                </a:pathLst>
              </a:custGeom>
              <a:grp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30" name="Google Shape;9220;p57">
                <a:extLst>
                  <a:ext uri="{FF2B5EF4-FFF2-40B4-BE49-F238E27FC236}">
                    <a16:creationId xmlns:a16="http://schemas.microsoft.com/office/drawing/2014/main" id="{3C560A34-EA8E-4989-678A-822C5ABE8264}"/>
                  </a:ext>
                </a:extLst>
              </p:cNvPr>
              <p:cNvSpPr/>
              <p:nvPr/>
            </p:nvSpPr>
            <p:spPr>
              <a:xfrm>
                <a:off x="860940" y="2746477"/>
                <a:ext cx="371883" cy="365691"/>
              </a:xfrm>
              <a:custGeom>
                <a:avLst/>
                <a:gdLst/>
                <a:ahLst/>
                <a:cxnLst/>
                <a:rect l="l" t="t" r="r" b="b"/>
                <a:pathLst>
                  <a:path w="11711" h="11516" extrusionOk="0">
                    <a:moveTo>
                      <a:pt x="11312" y="344"/>
                    </a:moveTo>
                    <a:lnTo>
                      <a:pt x="10835" y="1987"/>
                    </a:lnTo>
                    <a:lnTo>
                      <a:pt x="9680" y="821"/>
                    </a:lnTo>
                    <a:lnTo>
                      <a:pt x="11312" y="344"/>
                    </a:lnTo>
                    <a:close/>
                    <a:moveTo>
                      <a:pt x="4882" y="3821"/>
                    </a:moveTo>
                    <a:lnTo>
                      <a:pt x="2822" y="5881"/>
                    </a:lnTo>
                    <a:lnTo>
                      <a:pt x="477" y="5690"/>
                    </a:lnTo>
                    <a:cubicBezTo>
                      <a:pt x="453" y="5690"/>
                      <a:pt x="429" y="5643"/>
                      <a:pt x="465" y="5631"/>
                    </a:cubicBezTo>
                    <a:cubicBezTo>
                      <a:pt x="1477" y="4619"/>
                      <a:pt x="2822" y="4000"/>
                      <a:pt x="4227" y="3881"/>
                    </a:cubicBezTo>
                    <a:lnTo>
                      <a:pt x="4882" y="3821"/>
                    </a:lnTo>
                    <a:close/>
                    <a:moveTo>
                      <a:pt x="2894" y="6297"/>
                    </a:moveTo>
                    <a:lnTo>
                      <a:pt x="3811" y="7226"/>
                    </a:lnTo>
                    <a:lnTo>
                      <a:pt x="3477" y="7571"/>
                    </a:lnTo>
                    <a:lnTo>
                      <a:pt x="2549" y="6643"/>
                    </a:lnTo>
                    <a:lnTo>
                      <a:pt x="2894" y="6297"/>
                    </a:lnTo>
                    <a:close/>
                    <a:moveTo>
                      <a:pt x="2727" y="7333"/>
                    </a:moveTo>
                    <a:lnTo>
                      <a:pt x="3203" y="7810"/>
                    </a:lnTo>
                    <a:lnTo>
                      <a:pt x="2799" y="8226"/>
                    </a:lnTo>
                    <a:cubicBezTo>
                      <a:pt x="2787" y="8238"/>
                      <a:pt x="2763" y="8262"/>
                      <a:pt x="2739" y="8298"/>
                    </a:cubicBezTo>
                    <a:lnTo>
                      <a:pt x="2310" y="7869"/>
                    </a:lnTo>
                    <a:cubicBezTo>
                      <a:pt x="2287" y="7833"/>
                      <a:pt x="2287" y="7774"/>
                      <a:pt x="2310" y="7750"/>
                    </a:cubicBezTo>
                    <a:lnTo>
                      <a:pt x="2727" y="7333"/>
                    </a:lnTo>
                    <a:close/>
                    <a:moveTo>
                      <a:pt x="9311" y="916"/>
                    </a:moveTo>
                    <a:lnTo>
                      <a:pt x="10740" y="2345"/>
                    </a:lnTo>
                    <a:lnTo>
                      <a:pt x="10299" y="3821"/>
                    </a:lnTo>
                    <a:lnTo>
                      <a:pt x="5597" y="8524"/>
                    </a:lnTo>
                    <a:lnTo>
                      <a:pt x="4680" y="7595"/>
                    </a:lnTo>
                    <a:lnTo>
                      <a:pt x="6823" y="5452"/>
                    </a:lnTo>
                    <a:cubicBezTo>
                      <a:pt x="6966" y="5309"/>
                      <a:pt x="7001" y="5035"/>
                      <a:pt x="6811" y="4833"/>
                    </a:cubicBezTo>
                    <a:cubicBezTo>
                      <a:pt x="6728" y="4750"/>
                      <a:pt x="6617" y="4708"/>
                      <a:pt x="6506" y="4708"/>
                    </a:cubicBezTo>
                    <a:cubicBezTo>
                      <a:pt x="6394" y="4708"/>
                      <a:pt x="6281" y="4750"/>
                      <a:pt x="6192" y="4833"/>
                    </a:cubicBezTo>
                    <a:lnTo>
                      <a:pt x="4049" y="6976"/>
                    </a:lnTo>
                    <a:lnTo>
                      <a:pt x="3132" y="6047"/>
                    </a:lnTo>
                    <a:lnTo>
                      <a:pt x="7835" y="1344"/>
                    </a:lnTo>
                    <a:lnTo>
                      <a:pt x="9311" y="916"/>
                    </a:lnTo>
                    <a:close/>
                    <a:moveTo>
                      <a:pt x="6495" y="5047"/>
                    </a:moveTo>
                    <a:cubicBezTo>
                      <a:pt x="6522" y="5047"/>
                      <a:pt x="6549" y="5059"/>
                      <a:pt x="6573" y="5083"/>
                    </a:cubicBezTo>
                    <a:cubicBezTo>
                      <a:pt x="6609" y="5131"/>
                      <a:pt x="6609" y="5178"/>
                      <a:pt x="6573" y="5226"/>
                    </a:cubicBezTo>
                    <a:lnTo>
                      <a:pt x="4311" y="7488"/>
                    </a:lnTo>
                    <a:lnTo>
                      <a:pt x="3203" y="8595"/>
                    </a:lnTo>
                    <a:cubicBezTo>
                      <a:pt x="3180" y="8619"/>
                      <a:pt x="3153" y="8631"/>
                      <a:pt x="3127" y="8631"/>
                    </a:cubicBezTo>
                    <a:cubicBezTo>
                      <a:pt x="3102" y="8631"/>
                      <a:pt x="3078" y="8619"/>
                      <a:pt x="3060" y="8595"/>
                    </a:cubicBezTo>
                    <a:cubicBezTo>
                      <a:pt x="3013" y="8548"/>
                      <a:pt x="3013" y="8488"/>
                      <a:pt x="3060" y="8441"/>
                    </a:cubicBezTo>
                    <a:lnTo>
                      <a:pt x="6418" y="5083"/>
                    </a:lnTo>
                    <a:cubicBezTo>
                      <a:pt x="6442" y="5059"/>
                      <a:pt x="6469" y="5047"/>
                      <a:pt x="6495" y="5047"/>
                    </a:cubicBezTo>
                    <a:close/>
                    <a:moveTo>
                      <a:pt x="4430" y="7857"/>
                    </a:moveTo>
                    <a:lnTo>
                      <a:pt x="5346" y="8786"/>
                    </a:lnTo>
                    <a:lnTo>
                      <a:pt x="5001" y="9119"/>
                    </a:lnTo>
                    <a:lnTo>
                      <a:pt x="4989" y="9119"/>
                    </a:lnTo>
                    <a:lnTo>
                      <a:pt x="4084" y="8202"/>
                    </a:lnTo>
                    <a:lnTo>
                      <a:pt x="4430" y="7857"/>
                    </a:lnTo>
                    <a:close/>
                    <a:moveTo>
                      <a:pt x="3846" y="8429"/>
                    </a:moveTo>
                    <a:lnTo>
                      <a:pt x="4323" y="8905"/>
                    </a:lnTo>
                    <a:lnTo>
                      <a:pt x="3906" y="9322"/>
                    </a:lnTo>
                    <a:cubicBezTo>
                      <a:pt x="3894" y="9334"/>
                      <a:pt x="3858" y="9357"/>
                      <a:pt x="3846" y="9357"/>
                    </a:cubicBezTo>
                    <a:cubicBezTo>
                      <a:pt x="3834" y="9357"/>
                      <a:pt x="3811" y="9357"/>
                      <a:pt x="3787" y="9322"/>
                    </a:cubicBezTo>
                    <a:lnTo>
                      <a:pt x="3358" y="8905"/>
                    </a:lnTo>
                    <a:cubicBezTo>
                      <a:pt x="3382" y="8893"/>
                      <a:pt x="3394" y="8881"/>
                      <a:pt x="3430" y="8845"/>
                    </a:cubicBezTo>
                    <a:lnTo>
                      <a:pt x="3846" y="8429"/>
                    </a:lnTo>
                    <a:close/>
                    <a:moveTo>
                      <a:pt x="11322" y="1"/>
                    </a:moveTo>
                    <a:cubicBezTo>
                      <a:pt x="11295" y="1"/>
                      <a:pt x="11267" y="4"/>
                      <a:pt x="11240" y="11"/>
                    </a:cubicBezTo>
                    <a:cubicBezTo>
                      <a:pt x="10514" y="213"/>
                      <a:pt x="8394" y="844"/>
                      <a:pt x="7704" y="1035"/>
                    </a:cubicBezTo>
                    <a:cubicBezTo>
                      <a:pt x="7668" y="1047"/>
                      <a:pt x="7656" y="1059"/>
                      <a:pt x="7621" y="1083"/>
                    </a:cubicBezTo>
                    <a:lnTo>
                      <a:pt x="5263" y="3440"/>
                    </a:lnTo>
                    <a:lnTo>
                      <a:pt x="4203" y="3535"/>
                    </a:lnTo>
                    <a:cubicBezTo>
                      <a:pt x="2703" y="3654"/>
                      <a:pt x="1286" y="4321"/>
                      <a:pt x="227" y="5381"/>
                    </a:cubicBezTo>
                    <a:cubicBezTo>
                      <a:pt x="1" y="5595"/>
                      <a:pt x="143" y="5988"/>
                      <a:pt x="465" y="6024"/>
                    </a:cubicBezTo>
                    <a:lnTo>
                      <a:pt x="2525" y="6190"/>
                    </a:lnTo>
                    <a:lnTo>
                      <a:pt x="2310" y="6405"/>
                    </a:lnTo>
                    <a:cubicBezTo>
                      <a:pt x="2179" y="6536"/>
                      <a:pt x="2179" y="6750"/>
                      <a:pt x="2310" y="6881"/>
                    </a:cubicBezTo>
                    <a:lnTo>
                      <a:pt x="2525" y="7083"/>
                    </a:lnTo>
                    <a:lnTo>
                      <a:pt x="2108" y="7500"/>
                    </a:lnTo>
                    <a:cubicBezTo>
                      <a:pt x="1941" y="7667"/>
                      <a:pt x="1941" y="7941"/>
                      <a:pt x="2108" y="8095"/>
                    </a:cubicBezTo>
                    <a:lnTo>
                      <a:pt x="3561" y="9560"/>
                    </a:lnTo>
                    <a:cubicBezTo>
                      <a:pt x="3644" y="9643"/>
                      <a:pt x="3751" y="9685"/>
                      <a:pt x="3858" y="9685"/>
                    </a:cubicBezTo>
                    <a:cubicBezTo>
                      <a:pt x="3965" y="9685"/>
                      <a:pt x="4073" y="9643"/>
                      <a:pt x="4156" y="9560"/>
                    </a:cubicBezTo>
                    <a:lnTo>
                      <a:pt x="4573" y="9143"/>
                    </a:lnTo>
                    <a:lnTo>
                      <a:pt x="4763" y="9334"/>
                    </a:lnTo>
                    <a:cubicBezTo>
                      <a:pt x="4835" y="9399"/>
                      <a:pt x="4924" y="9432"/>
                      <a:pt x="5015" y="9432"/>
                    </a:cubicBezTo>
                    <a:cubicBezTo>
                      <a:pt x="5105" y="9432"/>
                      <a:pt x="5198" y="9399"/>
                      <a:pt x="5275" y="9334"/>
                    </a:cubicBezTo>
                    <a:lnTo>
                      <a:pt x="5477" y="9131"/>
                    </a:lnTo>
                    <a:lnTo>
                      <a:pt x="5656" y="11179"/>
                    </a:lnTo>
                    <a:cubicBezTo>
                      <a:pt x="5680" y="11334"/>
                      <a:pt x="5763" y="11453"/>
                      <a:pt x="5894" y="11500"/>
                    </a:cubicBezTo>
                    <a:cubicBezTo>
                      <a:pt x="5935" y="11511"/>
                      <a:pt x="5975" y="11516"/>
                      <a:pt x="6015" y="11516"/>
                    </a:cubicBezTo>
                    <a:cubicBezTo>
                      <a:pt x="6115" y="11516"/>
                      <a:pt x="6210" y="11482"/>
                      <a:pt x="6287" y="11405"/>
                    </a:cubicBezTo>
                    <a:cubicBezTo>
                      <a:pt x="6942" y="10750"/>
                      <a:pt x="7430" y="9977"/>
                      <a:pt x="7763" y="9119"/>
                    </a:cubicBezTo>
                    <a:cubicBezTo>
                      <a:pt x="7787" y="9024"/>
                      <a:pt x="7740" y="8941"/>
                      <a:pt x="7656" y="8893"/>
                    </a:cubicBezTo>
                    <a:cubicBezTo>
                      <a:pt x="7635" y="8885"/>
                      <a:pt x="7614" y="8881"/>
                      <a:pt x="7594" y="8881"/>
                    </a:cubicBezTo>
                    <a:cubicBezTo>
                      <a:pt x="7525" y="8881"/>
                      <a:pt x="7467" y="8926"/>
                      <a:pt x="7430" y="9000"/>
                    </a:cubicBezTo>
                    <a:cubicBezTo>
                      <a:pt x="7132" y="9810"/>
                      <a:pt x="6656" y="10560"/>
                      <a:pt x="6037" y="11167"/>
                    </a:cubicBezTo>
                    <a:cubicBezTo>
                      <a:pt x="6027" y="11172"/>
                      <a:pt x="6015" y="11175"/>
                      <a:pt x="6005" y="11175"/>
                    </a:cubicBezTo>
                    <a:cubicBezTo>
                      <a:pt x="5990" y="11175"/>
                      <a:pt x="5978" y="11169"/>
                      <a:pt x="5978" y="11155"/>
                    </a:cubicBezTo>
                    <a:lnTo>
                      <a:pt x="5763" y="8822"/>
                    </a:lnTo>
                    <a:lnTo>
                      <a:pt x="7835" y="6750"/>
                    </a:lnTo>
                    <a:lnTo>
                      <a:pt x="7835" y="6750"/>
                    </a:lnTo>
                    <a:cubicBezTo>
                      <a:pt x="7763" y="7583"/>
                      <a:pt x="7740" y="7810"/>
                      <a:pt x="7656" y="8238"/>
                    </a:cubicBezTo>
                    <a:cubicBezTo>
                      <a:pt x="7644" y="8322"/>
                      <a:pt x="7680" y="8417"/>
                      <a:pt x="7787" y="8441"/>
                    </a:cubicBezTo>
                    <a:cubicBezTo>
                      <a:pt x="7803" y="8445"/>
                      <a:pt x="7819" y="8447"/>
                      <a:pt x="7834" y="8447"/>
                    </a:cubicBezTo>
                    <a:cubicBezTo>
                      <a:pt x="7909" y="8447"/>
                      <a:pt x="7972" y="8399"/>
                      <a:pt x="8002" y="8310"/>
                    </a:cubicBezTo>
                    <a:cubicBezTo>
                      <a:pt x="8121" y="7786"/>
                      <a:pt x="8121" y="7548"/>
                      <a:pt x="8216" y="6393"/>
                    </a:cubicBezTo>
                    <a:lnTo>
                      <a:pt x="10585" y="4023"/>
                    </a:lnTo>
                    <a:cubicBezTo>
                      <a:pt x="10597" y="4011"/>
                      <a:pt x="10621" y="3976"/>
                      <a:pt x="10633" y="3952"/>
                    </a:cubicBezTo>
                    <a:lnTo>
                      <a:pt x="11109" y="2345"/>
                    </a:lnTo>
                    <a:lnTo>
                      <a:pt x="11669" y="404"/>
                    </a:lnTo>
                    <a:cubicBezTo>
                      <a:pt x="11711" y="193"/>
                      <a:pt x="11529" y="1"/>
                      <a:pt x="11322" y="1"/>
                    </a:cubicBezTo>
                    <a:close/>
                  </a:path>
                </a:pathLst>
              </a:custGeom>
              <a:grp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31" name="Google Shape;9221;p57">
                <a:extLst>
                  <a:ext uri="{FF2B5EF4-FFF2-40B4-BE49-F238E27FC236}">
                    <a16:creationId xmlns:a16="http://schemas.microsoft.com/office/drawing/2014/main" id="{CD764273-4D9D-2570-253C-176F8D4F4DAD}"/>
                  </a:ext>
                </a:extLst>
              </p:cNvPr>
              <p:cNvSpPr/>
              <p:nvPr/>
            </p:nvSpPr>
            <p:spPr>
              <a:xfrm>
                <a:off x="1070396" y="2832057"/>
                <a:ext cx="90406" cy="69035"/>
              </a:xfrm>
              <a:custGeom>
                <a:avLst/>
                <a:gdLst/>
                <a:ahLst/>
                <a:cxnLst/>
                <a:rect l="l" t="t" r="r" b="b"/>
                <a:pathLst>
                  <a:path w="2847" h="2174" extrusionOk="0">
                    <a:moveTo>
                      <a:pt x="1730" y="0"/>
                    </a:moveTo>
                    <a:cubicBezTo>
                      <a:pt x="1668" y="0"/>
                      <a:pt x="1610" y="44"/>
                      <a:pt x="1584" y="114"/>
                    </a:cubicBezTo>
                    <a:cubicBezTo>
                      <a:pt x="1537" y="197"/>
                      <a:pt x="1584" y="293"/>
                      <a:pt x="1668" y="328"/>
                    </a:cubicBezTo>
                    <a:cubicBezTo>
                      <a:pt x="2179" y="554"/>
                      <a:pt x="2299" y="1221"/>
                      <a:pt x="1906" y="1614"/>
                    </a:cubicBezTo>
                    <a:cubicBezTo>
                      <a:pt x="1751" y="1769"/>
                      <a:pt x="1551" y="1846"/>
                      <a:pt x="1350" y="1846"/>
                    </a:cubicBezTo>
                    <a:cubicBezTo>
                      <a:pt x="1150" y="1846"/>
                      <a:pt x="947" y="1769"/>
                      <a:pt x="786" y="1614"/>
                    </a:cubicBezTo>
                    <a:cubicBezTo>
                      <a:pt x="405" y="1221"/>
                      <a:pt x="525" y="566"/>
                      <a:pt x="1025" y="328"/>
                    </a:cubicBezTo>
                    <a:cubicBezTo>
                      <a:pt x="1120" y="293"/>
                      <a:pt x="1144" y="197"/>
                      <a:pt x="1120" y="114"/>
                    </a:cubicBezTo>
                    <a:cubicBezTo>
                      <a:pt x="1083" y="41"/>
                      <a:pt x="1019" y="10"/>
                      <a:pt x="954" y="10"/>
                    </a:cubicBezTo>
                    <a:cubicBezTo>
                      <a:pt x="934" y="10"/>
                      <a:pt x="913" y="13"/>
                      <a:pt x="894" y="19"/>
                    </a:cubicBezTo>
                    <a:cubicBezTo>
                      <a:pt x="179" y="352"/>
                      <a:pt x="1" y="1281"/>
                      <a:pt x="572" y="1852"/>
                    </a:cubicBezTo>
                    <a:cubicBezTo>
                      <a:pt x="786" y="2078"/>
                      <a:pt x="1072" y="2174"/>
                      <a:pt x="1370" y="2174"/>
                    </a:cubicBezTo>
                    <a:cubicBezTo>
                      <a:pt x="2334" y="2162"/>
                      <a:pt x="2846" y="947"/>
                      <a:pt x="2132" y="245"/>
                    </a:cubicBezTo>
                    <a:cubicBezTo>
                      <a:pt x="2037" y="150"/>
                      <a:pt x="1918" y="66"/>
                      <a:pt x="1798" y="19"/>
                    </a:cubicBezTo>
                    <a:cubicBezTo>
                      <a:pt x="1776" y="6"/>
                      <a:pt x="1753" y="0"/>
                      <a:pt x="1730" y="0"/>
                    </a:cubicBezTo>
                    <a:close/>
                  </a:path>
                </a:pathLst>
              </a:custGeom>
              <a:grp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panose="020B0604020202020204"/>
                  <a:ea typeface="+mn-ea"/>
                  <a:cs typeface="+mn-cs"/>
                </a:endParaRPr>
              </a:p>
            </p:txBody>
          </p:sp>
        </p:grpSp>
      </p:grpSp>
      <p:pic>
        <p:nvPicPr>
          <p:cNvPr id="33" name="Image 32">
            <a:extLst>
              <a:ext uri="{FF2B5EF4-FFF2-40B4-BE49-F238E27FC236}">
                <a16:creationId xmlns:a16="http://schemas.microsoft.com/office/drawing/2014/main" id="{BEBF1419-1DB9-7E00-9C1A-C82D1AB74E20}"/>
              </a:ext>
            </a:extLst>
          </p:cNvPr>
          <p:cNvPicPr>
            <a:picLocks noChangeAspect="1"/>
          </p:cNvPicPr>
          <p:nvPr/>
        </p:nvPicPr>
        <p:blipFill>
          <a:blip r:embed="rId6"/>
          <a:stretch>
            <a:fillRect/>
          </a:stretch>
        </p:blipFill>
        <p:spPr>
          <a:xfrm>
            <a:off x="8437954" y="2167598"/>
            <a:ext cx="2987979" cy="427253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0798939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D81E3D-35A0-04B1-50AA-1E14A9B9B680}"/>
            </a:ext>
          </a:extLst>
        </p:cNvPr>
        <p:cNvGrpSpPr/>
        <p:nvPr/>
      </p:nvGrpSpPr>
      <p:grpSpPr>
        <a:xfrm>
          <a:off x="0" y="0"/>
          <a:ext cx="0" cy="0"/>
          <a:chOff x="0" y="0"/>
          <a:chExt cx="0" cy="0"/>
        </a:xfrm>
      </p:grpSpPr>
      <p:pic>
        <p:nvPicPr>
          <p:cNvPr id="4" name="Image 3">
            <a:extLst>
              <a:ext uri="{FF2B5EF4-FFF2-40B4-BE49-F238E27FC236}">
                <a16:creationId xmlns:a16="http://schemas.microsoft.com/office/drawing/2014/main" id="{B11FDE93-67D8-67AB-1823-7F3419CDB835}"/>
              </a:ext>
            </a:extLst>
          </p:cNvPr>
          <p:cNvPicPr>
            <a:picLocks noChangeAspect="1"/>
          </p:cNvPicPr>
          <p:nvPr/>
        </p:nvPicPr>
        <p:blipFill>
          <a:blip r:embed="rId2"/>
          <a:stretch>
            <a:fillRect/>
          </a:stretch>
        </p:blipFill>
        <p:spPr>
          <a:xfrm rot="16200000">
            <a:off x="934237" y="467081"/>
            <a:ext cx="214579" cy="66417"/>
          </a:xfrm>
          <a:prstGeom prst="rect">
            <a:avLst/>
          </a:prstGeom>
        </p:spPr>
      </p:pic>
      <p:sp>
        <p:nvSpPr>
          <p:cNvPr id="5" name="Espace réservé du texte 7">
            <a:extLst>
              <a:ext uri="{FF2B5EF4-FFF2-40B4-BE49-F238E27FC236}">
                <a16:creationId xmlns:a16="http://schemas.microsoft.com/office/drawing/2014/main" id="{28F8EC0C-25EB-AAEF-6403-4AAAEE056845}"/>
              </a:ext>
            </a:extLst>
          </p:cNvPr>
          <p:cNvSpPr txBox="1">
            <a:spLocks/>
          </p:cNvSpPr>
          <p:nvPr/>
        </p:nvSpPr>
        <p:spPr>
          <a:xfrm>
            <a:off x="1106424" y="297981"/>
            <a:ext cx="3847398" cy="404619"/>
          </a:xfrm>
          <a:prstGeom prst="rect">
            <a:avLst/>
          </a:prstGeom>
        </p:spPr>
        <p:txBody>
          <a:bodyPr vert="horz" lIns="91440" tIns="45720" rIns="91440" bIns="45720" rtlCol="0">
            <a:noAutofit/>
          </a:bodyPr>
          <a:lstStyle>
            <a:lvl1pPr marL="0" indent="0" algn="l" defTabSz="914400" rtl="0" eaLnBrk="1" latinLnBrk="0" hangingPunct="1">
              <a:lnSpc>
                <a:spcPct val="100000"/>
              </a:lnSpc>
              <a:spcBef>
                <a:spcPts val="1000"/>
              </a:spcBef>
              <a:buFont typeface="Arial" panose="020B0604020202020204" pitchFamily="34" charset="0"/>
              <a:buNone/>
              <a:defRPr sz="2000" b="1" kern="1200">
                <a:solidFill>
                  <a:schemeClr val="tx1"/>
                </a:solidFill>
                <a:latin typeface="Arial" panose="020B0604020202020204" pitchFamily="34" charset="0"/>
                <a:ea typeface="+mn-ea"/>
                <a:cs typeface="Arial" panose="020B0604020202020204" pitchFamily="34" charset="0"/>
              </a:defRPr>
            </a:lvl1pPr>
            <a:lvl2pPr marL="360362" indent="-342900" algn="l" defTabSz="914400" rtl="0" eaLnBrk="1" latinLnBrk="0" hangingPunct="1">
              <a:lnSpc>
                <a:spcPct val="100000"/>
              </a:lnSpc>
              <a:spcBef>
                <a:spcPts val="500"/>
              </a:spcBef>
              <a:buClr>
                <a:srgbClr val="F18700"/>
              </a:buClr>
              <a:buFont typeface="Wingdings" pitchFamily="2" charset="2"/>
              <a:buChar char="§"/>
              <a:tabLst/>
              <a:defRPr sz="1600" b="1" kern="1200">
                <a:solidFill>
                  <a:schemeClr val="tx1"/>
                </a:solidFill>
                <a:latin typeface="Arial" panose="020B0604020202020204" pitchFamily="34" charset="0"/>
                <a:ea typeface="+mn-ea"/>
                <a:cs typeface="Arial" panose="020B0604020202020204" pitchFamily="34" charset="0"/>
              </a:defRPr>
            </a:lvl2pPr>
            <a:lvl3pPr marL="360363" indent="0" algn="l" defTabSz="914400" rtl="0" eaLnBrk="1" latinLnBrk="0" hangingPunct="1">
              <a:lnSpc>
                <a:spcPct val="100000"/>
              </a:lnSpc>
              <a:spcBef>
                <a:spcPts val="500"/>
              </a:spcBef>
              <a:buFont typeface="Arial" panose="020B0604020202020204" pitchFamily="34" charset="0"/>
              <a:buNone/>
              <a:tabLst/>
              <a:defRPr sz="1400" b="1" kern="1200">
                <a:solidFill>
                  <a:schemeClr val="tx1"/>
                </a:solidFill>
                <a:latin typeface="Arial" panose="020B0604020202020204" pitchFamily="34" charset="0"/>
                <a:ea typeface="+mn-ea"/>
                <a:cs typeface="Arial" panose="020B0604020202020204" pitchFamily="34" charset="0"/>
              </a:defRPr>
            </a:lvl3pPr>
            <a:lvl4pPr marL="360363" indent="0" algn="l" defTabSz="914400" rtl="0" eaLnBrk="1" latinLnBrk="0" hangingPunct="1">
              <a:lnSpc>
                <a:spcPct val="100000"/>
              </a:lnSpc>
              <a:spcBef>
                <a:spcPts val="500"/>
              </a:spcBef>
              <a:buFont typeface="Arial" panose="020B0604020202020204" pitchFamily="34" charset="0"/>
              <a:buNone/>
              <a:tabLst/>
              <a:defRPr sz="1400" kern="1200">
                <a:solidFill>
                  <a:schemeClr val="tx1"/>
                </a:solidFill>
                <a:latin typeface="Arial" panose="020B0604020202020204" pitchFamily="34" charset="0"/>
                <a:ea typeface="+mn-ea"/>
                <a:cs typeface="Arial" panose="020B0604020202020204" pitchFamily="34" charset="0"/>
              </a:defRPr>
            </a:lvl4pPr>
            <a:lvl5pPr marL="488950" indent="-128588" algn="l" defTabSz="914400" rtl="0" eaLnBrk="1" latinLnBrk="0" hangingPunct="1">
              <a:lnSpc>
                <a:spcPct val="100000"/>
              </a:lnSpc>
              <a:spcBef>
                <a:spcPts val="500"/>
              </a:spcBef>
              <a:buClr>
                <a:srgbClr val="F18700"/>
              </a:buClr>
              <a:buFont typeface="Arial" panose="020B0604020202020204" pitchFamily="34" charset="0"/>
              <a:buChar char="•"/>
              <a:tabLst/>
              <a:defRPr sz="1400" b="0" kern="1200">
                <a:solidFill>
                  <a:schemeClr val="tx1"/>
                </a:solidFill>
                <a:latin typeface="Arial" panose="020B0604020202020204" pitchFamily="34" charset="0"/>
                <a:ea typeface="+mn-ea"/>
                <a:cs typeface="Arial" panose="020B0604020202020204" pitchFamily="34" charset="0"/>
              </a:defRPr>
            </a:lvl5pPr>
            <a:lvl6pPr marL="182563" indent="-169863" algn="l" defTabSz="914400" rtl="0" eaLnBrk="1" latinLnBrk="0" hangingPunct="1">
              <a:lnSpc>
                <a:spcPct val="150000"/>
              </a:lnSpc>
              <a:spcBef>
                <a:spcPts val="500"/>
              </a:spcBef>
              <a:buFontTx/>
              <a:buChar char="-"/>
              <a:tabLst/>
              <a:defRPr sz="1200" kern="1200">
                <a:solidFill>
                  <a:schemeClr val="tx1"/>
                </a:solidFill>
                <a:latin typeface="Arial" panose="020B0604020202020204" pitchFamily="34" charset="0"/>
                <a:ea typeface="+mn-ea"/>
                <a:cs typeface="Arial" panose="020B0604020202020204" pitchFamily="34" charset="0"/>
              </a:defRPr>
            </a:lvl6pPr>
            <a:lvl7pPr marL="674688" indent="-174625" algn="l" defTabSz="914400" rtl="0" eaLnBrk="1" latinLnBrk="0" hangingPunct="1">
              <a:lnSpc>
                <a:spcPct val="100000"/>
              </a:lnSpc>
              <a:spcBef>
                <a:spcPts val="500"/>
              </a:spcBef>
              <a:buFont typeface="Police système Courant"/>
              <a:buChar char="&gt;"/>
              <a:tabLst/>
              <a:defRPr sz="1400" kern="1200">
                <a:solidFill>
                  <a:schemeClr val="tx1"/>
                </a:solidFill>
                <a:latin typeface="Arial" panose="020B0604020202020204" pitchFamily="34" charset="0"/>
                <a:ea typeface="+mn-ea"/>
                <a:cs typeface="Arial" panose="020B0604020202020204" pitchFamily="34" charset="0"/>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fr-FR" sz="20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BOÎTE À OUTILS</a:t>
            </a:r>
          </a:p>
        </p:txBody>
      </p:sp>
      <p:sp>
        <p:nvSpPr>
          <p:cNvPr id="54" name="Espace réservé de la date 2">
            <a:extLst>
              <a:ext uri="{FF2B5EF4-FFF2-40B4-BE49-F238E27FC236}">
                <a16:creationId xmlns:a16="http://schemas.microsoft.com/office/drawing/2014/main" id="{EE02DF30-5376-A315-0588-42EE5FB15CF1}"/>
              </a:ext>
            </a:extLst>
          </p:cNvPr>
          <p:cNvSpPr>
            <a:spLocks noGrp="1"/>
          </p:cNvSpPr>
          <p:nvPr>
            <p:ph type="dt" sz="half" idx="20"/>
          </p:nvPr>
        </p:nvSpPr>
        <p:spPr>
          <a:xfrm>
            <a:off x="10216176" y="6442028"/>
            <a:ext cx="1347355" cy="142469"/>
          </a:xfrm>
        </p:spPr>
        <p:txBody>
          <a:bodyPr/>
          <a:lstStyle>
            <a:lvl1pPr algn="ctr">
              <a:defRPr sz="800" b="1">
                <a:solidFill>
                  <a:schemeClr val="bg1"/>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D65454CA-676C-E145-9576-6A8866DA88D3}" type="slidenum">
              <a:rPr kumimoji="0" lang="fr-FR" sz="800" b="1" i="0" u="none" strike="noStrike" kern="1200" cap="none" spc="0" normalizeH="0" baseline="0" noProof="0" smtClean="0">
                <a:ln>
                  <a:noFill/>
                </a:ln>
                <a:solidFill>
                  <a:srgbClr val="FFFFFF"/>
                </a:solidFill>
                <a:effectLst/>
                <a:uLnTx/>
                <a:uFillTx/>
                <a:latin typeface="Arial" panose="020B0604020202020204" pitchFamily="34" charset="0"/>
                <a:ea typeface="+mn-ea"/>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17</a:t>
            </a:fld>
            <a:endParaRPr kumimoji="0" lang="fr-FR" sz="8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pic>
        <p:nvPicPr>
          <p:cNvPr id="2" name="Image 1">
            <a:extLst>
              <a:ext uri="{FF2B5EF4-FFF2-40B4-BE49-F238E27FC236}">
                <a16:creationId xmlns:a16="http://schemas.microsoft.com/office/drawing/2014/main" id="{1A03C66C-E7FB-B86C-5451-7B7D94758489}"/>
              </a:ext>
            </a:extLst>
          </p:cNvPr>
          <p:cNvPicPr>
            <a:picLocks noChangeAspect="1"/>
          </p:cNvPicPr>
          <p:nvPr/>
        </p:nvPicPr>
        <p:blipFill>
          <a:blip r:embed="rId3"/>
          <a:stretch>
            <a:fillRect/>
          </a:stretch>
        </p:blipFill>
        <p:spPr>
          <a:xfrm>
            <a:off x="11150611" y="-520008"/>
            <a:ext cx="279400" cy="279400"/>
          </a:xfrm>
          <a:prstGeom prst="rect">
            <a:avLst/>
          </a:prstGeom>
        </p:spPr>
      </p:pic>
      <p:pic>
        <p:nvPicPr>
          <p:cNvPr id="25" name="Image 24">
            <a:extLst>
              <a:ext uri="{FF2B5EF4-FFF2-40B4-BE49-F238E27FC236}">
                <a16:creationId xmlns:a16="http://schemas.microsoft.com/office/drawing/2014/main" id="{B37CDB29-7EB5-7C02-FC5A-5DC925252C0B}"/>
              </a:ext>
            </a:extLst>
          </p:cNvPr>
          <p:cNvPicPr>
            <a:picLocks noChangeAspect="1"/>
          </p:cNvPicPr>
          <p:nvPr/>
        </p:nvPicPr>
        <p:blipFill>
          <a:blip r:embed="rId4"/>
          <a:stretch>
            <a:fillRect/>
          </a:stretch>
        </p:blipFill>
        <p:spPr>
          <a:xfrm>
            <a:off x="5337563" y="724108"/>
            <a:ext cx="6578600" cy="1181100"/>
          </a:xfrm>
          <a:prstGeom prst="rect">
            <a:avLst/>
          </a:prstGeom>
        </p:spPr>
      </p:pic>
      <p:sp>
        <p:nvSpPr>
          <p:cNvPr id="10" name="ZoneTexte 9">
            <a:extLst>
              <a:ext uri="{FF2B5EF4-FFF2-40B4-BE49-F238E27FC236}">
                <a16:creationId xmlns:a16="http://schemas.microsoft.com/office/drawing/2014/main" id="{07A8F738-97D3-4B2D-1515-87C6B9DEB890}"/>
              </a:ext>
            </a:extLst>
          </p:cNvPr>
          <p:cNvSpPr txBox="1"/>
          <p:nvPr/>
        </p:nvSpPr>
        <p:spPr>
          <a:xfrm>
            <a:off x="5888676" y="929260"/>
            <a:ext cx="4490899" cy="353943"/>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700" b="1" i="0" u="none" strike="noStrike" kern="1200" cap="none" spc="0" normalizeH="0" baseline="0" noProof="0">
                <a:ln>
                  <a:noFill/>
                </a:ln>
                <a:solidFill>
                  <a:srgbClr val="FFFFFF"/>
                </a:solidFill>
                <a:effectLst/>
                <a:uLnTx/>
                <a:uFillTx/>
                <a:latin typeface="Arial" panose="020B0604020202020204"/>
                <a:ea typeface="+mn-ea"/>
                <a:cs typeface="+mn-cs"/>
              </a:rPr>
              <a:t>COMMUNICATION AUX ENTREPRISES</a:t>
            </a:r>
          </a:p>
        </p:txBody>
      </p:sp>
      <p:sp>
        <p:nvSpPr>
          <p:cNvPr id="11" name="ZoneTexte 10">
            <a:extLst>
              <a:ext uri="{FF2B5EF4-FFF2-40B4-BE49-F238E27FC236}">
                <a16:creationId xmlns:a16="http://schemas.microsoft.com/office/drawing/2014/main" id="{06366BD6-77C1-1659-09FF-0BBFDF938466}"/>
              </a:ext>
            </a:extLst>
          </p:cNvPr>
          <p:cNvSpPr txBox="1"/>
          <p:nvPr/>
        </p:nvSpPr>
        <p:spPr>
          <a:xfrm>
            <a:off x="5888677" y="1207674"/>
            <a:ext cx="4101704"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a:ln>
                  <a:noFill/>
                </a:ln>
                <a:solidFill>
                  <a:srgbClr val="FFFFFF"/>
                </a:solidFill>
                <a:effectLst/>
                <a:uLnTx/>
                <a:uFillTx/>
                <a:latin typeface="Arial" panose="020B0604020202020204"/>
                <a:ea typeface="+mn-ea"/>
                <a:cs typeface="+mn-cs"/>
              </a:rPr>
              <a:t>TOUS LES OUTILS POUR COMPRENDRE L’ACCORD ET COMMUNIQUER DESSUS</a:t>
            </a:r>
          </a:p>
        </p:txBody>
      </p:sp>
      <p:grpSp>
        <p:nvGrpSpPr>
          <p:cNvPr id="267" name="Groupe 266">
            <a:extLst>
              <a:ext uri="{FF2B5EF4-FFF2-40B4-BE49-F238E27FC236}">
                <a16:creationId xmlns:a16="http://schemas.microsoft.com/office/drawing/2014/main" id="{47C5956D-F046-E4ED-5728-606EE78EDD1D}"/>
              </a:ext>
            </a:extLst>
          </p:cNvPr>
          <p:cNvGrpSpPr/>
          <p:nvPr/>
        </p:nvGrpSpPr>
        <p:grpSpPr>
          <a:xfrm>
            <a:off x="10732981" y="899770"/>
            <a:ext cx="829776" cy="829776"/>
            <a:chOff x="10732981" y="899770"/>
            <a:chExt cx="829776" cy="829776"/>
          </a:xfrm>
        </p:grpSpPr>
        <p:sp>
          <p:nvSpPr>
            <p:cNvPr id="34" name="Ellipse 33">
              <a:extLst>
                <a:ext uri="{FF2B5EF4-FFF2-40B4-BE49-F238E27FC236}">
                  <a16:creationId xmlns:a16="http://schemas.microsoft.com/office/drawing/2014/main" id="{8C35BD87-9892-794E-DF6E-C17CF63AE68D}"/>
                </a:ext>
              </a:extLst>
            </p:cNvPr>
            <p:cNvSpPr/>
            <p:nvPr/>
          </p:nvSpPr>
          <p:spPr>
            <a:xfrm>
              <a:off x="10732981" y="899770"/>
              <a:ext cx="829776" cy="829776"/>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pic>
          <p:nvPicPr>
            <p:cNvPr id="37" name="Image 36">
              <a:extLst>
                <a:ext uri="{FF2B5EF4-FFF2-40B4-BE49-F238E27FC236}">
                  <a16:creationId xmlns:a16="http://schemas.microsoft.com/office/drawing/2014/main" id="{51DF0ADB-87A4-2127-D207-DD7B210F8426}"/>
                </a:ext>
              </a:extLst>
            </p:cNvPr>
            <p:cNvPicPr>
              <a:picLocks noChangeAspect="1"/>
            </p:cNvPicPr>
            <p:nvPr/>
          </p:nvPicPr>
          <p:blipFill>
            <a:blip r:embed="rId5"/>
            <a:stretch>
              <a:fillRect/>
            </a:stretch>
          </p:blipFill>
          <p:spPr>
            <a:xfrm>
              <a:off x="10811319" y="1028908"/>
              <a:ext cx="673100" cy="571500"/>
            </a:xfrm>
            <a:prstGeom prst="rect">
              <a:avLst/>
            </a:prstGeom>
          </p:spPr>
        </p:pic>
      </p:grpSp>
      <p:sp>
        <p:nvSpPr>
          <p:cNvPr id="8" name="ZoneTexte 7">
            <a:extLst>
              <a:ext uri="{FF2B5EF4-FFF2-40B4-BE49-F238E27FC236}">
                <a16:creationId xmlns:a16="http://schemas.microsoft.com/office/drawing/2014/main" id="{4F6B5962-8254-F989-FA43-80BC48B47CEC}"/>
              </a:ext>
            </a:extLst>
          </p:cNvPr>
          <p:cNvSpPr txBox="1"/>
          <p:nvPr/>
        </p:nvSpPr>
        <p:spPr>
          <a:xfrm>
            <a:off x="2772696" y="2672386"/>
            <a:ext cx="5045313" cy="34163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a:ln>
                  <a:noFill/>
                </a:ln>
                <a:solidFill>
                  <a:srgbClr val="000000"/>
                </a:solidFill>
                <a:effectLst/>
                <a:uLnTx/>
                <a:uFillTx/>
                <a:latin typeface="Arial" panose="020B0604020202020204"/>
                <a:ea typeface="+mn-ea"/>
                <a:cs typeface="+mn-cs"/>
              </a:rPr>
              <a:t>Les 4 étapes pour verser le co-financement et se faire rembourser*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000000"/>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000000"/>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a:ln>
                  <a:noFill/>
                </a:ln>
                <a:solidFill>
                  <a:srgbClr val="000000"/>
                </a:solidFill>
                <a:effectLst/>
                <a:uLnTx/>
                <a:uFillTx/>
                <a:latin typeface="Arial" panose="020B0604020202020204"/>
                <a:ea typeface="+mn-ea"/>
                <a:cs typeface="+mn-cs"/>
              </a:rPr>
              <a:t>Objectifs : </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kumimoji="0" lang="fr-FR" sz="1800" b="0" i="0" u="none" strike="noStrike" kern="1200" cap="none" spc="0" normalizeH="0" baseline="0" noProof="0">
                <a:ln>
                  <a:noFill/>
                </a:ln>
                <a:solidFill>
                  <a:srgbClr val="000000"/>
                </a:solidFill>
                <a:effectLst/>
                <a:uLnTx/>
                <a:uFillTx/>
                <a:latin typeface="Arial" panose="020B0604020202020204"/>
                <a:ea typeface="+mn-ea"/>
                <a:cs typeface="+mn-cs"/>
              </a:rPr>
              <a:t>Proposer un guide pratique et opérationnel</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kumimoji="0" lang="fr-FR" sz="1800" b="0" i="0" u="none" strike="noStrike" kern="1200" cap="none" spc="0" normalizeH="0" baseline="0" noProof="0">
                <a:ln>
                  <a:noFill/>
                </a:ln>
                <a:solidFill>
                  <a:srgbClr val="000000"/>
                </a:solidFill>
                <a:effectLst/>
                <a:uLnTx/>
                <a:uFillTx/>
                <a:latin typeface="Arial" panose="020B0604020202020204"/>
                <a:ea typeface="+mn-ea"/>
                <a:cs typeface="+mn-cs"/>
              </a:rPr>
              <a:t>Valoriser les étapes pour se faire rembourser par Constructys</a:t>
            </a:r>
          </a:p>
          <a:p>
            <a:pPr marL="285750" marR="0" lvl="0" indent="-285750" algn="l" defTabSz="914400" rtl="0" eaLnBrk="1" fontAlgn="auto" latinLnBrk="0" hangingPunct="1">
              <a:lnSpc>
                <a:spcPct val="100000"/>
              </a:lnSpc>
              <a:spcBef>
                <a:spcPts val="0"/>
              </a:spcBef>
              <a:spcAft>
                <a:spcPts val="0"/>
              </a:spcAft>
              <a:buClrTx/>
              <a:buSzTx/>
              <a:buFontTx/>
              <a:buChar char="-"/>
              <a:tabLst/>
              <a:defRPr/>
            </a:pPr>
            <a:endParaRPr kumimoji="0" lang="fr-FR" sz="1800" b="0" i="0" u="none" strike="noStrike" kern="1200" cap="none" spc="0" normalizeH="0" baseline="0" noProof="0">
              <a:ln>
                <a:noFill/>
              </a:ln>
              <a:solidFill>
                <a:srgbClr val="000000"/>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a:ln>
                  <a:noFill/>
                </a:ln>
                <a:solidFill>
                  <a:srgbClr val="000000"/>
                </a:solidFill>
                <a:effectLst/>
                <a:uLnTx/>
                <a:uFillTx/>
                <a:latin typeface="Arial" panose="020B0604020202020204"/>
                <a:ea typeface="+mn-ea"/>
                <a:cs typeface="+mn-cs"/>
              </a:rPr>
              <a:t>En complément, un mode opératoire à suivre pour verser la dotation ou l’abondement sur le site de la CDC est également disponible</a:t>
            </a:r>
          </a:p>
        </p:txBody>
      </p:sp>
      <p:grpSp>
        <p:nvGrpSpPr>
          <p:cNvPr id="6" name="Groupe 5">
            <a:extLst>
              <a:ext uri="{FF2B5EF4-FFF2-40B4-BE49-F238E27FC236}">
                <a16:creationId xmlns:a16="http://schemas.microsoft.com/office/drawing/2014/main" id="{49E97F04-E683-42DE-703B-1D3AB3334B65}"/>
              </a:ext>
            </a:extLst>
          </p:cNvPr>
          <p:cNvGrpSpPr/>
          <p:nvPr/>
        </p:nvGrpSpPr>
        <p:grpSpPr>
          <a:xfrm>
            <a:off x="39377" y="2682218"/>
            <a:ext cx="1933067" cy="2838336"/>
            <a:chOff x="4145925" y="2672386"/>
            <a:chExt cx="1933067" cy="2838336"/>
          </a:xfrm>
        </p:grpSpPr>
        <p:sp>
          <p:nvSpPr>
            <p:cNvPr id="7" name="Ellipse 6">
              <a:extLst>
                <a:ext uri="{FF2B5EF4-FFF2-40B4-BE49-F238E27FC236}">
                  <a16:creationId xmlns:a16="http://schemas.microsoft.com/office/drawing/2014/main" id="{693C661C-F778-8E37-2A69-2A9B5E41419C}"/>
                </a:ext>
              </a:extLst>
            </p:cNvPr>
            <p:cNvSpPr/>
            <p:nvPr/>
          </p:nvSpPr>
          <p:spPr>
            <a:xfrm>
              <a:off x="4639409" y="2672386"/>
              <a:ext cx="988697" cy="988697"/>
            </a:xfrm>
            <a:prstGeom prst="ellipse">
              <a:avLst/>
            </a:prstGeom>
            <a:solidFill>
              <a:schemeClr val="bg1"/>
            </a:solidFill>
            <a:ln w="180975">
              <a:solidFill>
                <a:srgbClr val="A1447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cxnSp>
          <p:nvCxnSpPr>
            <p:cNvPr id="9" name="Google Shape;354;p22">
              <a:extLst>
                <a:ext uri="{FF2B5EF4-FFF2-40B4-BE49-F238E27FC236}">
                  <a16:creationId xmlns:a16="http://schemas.microsoft.com/office/drawing/2014/main" id="{F10F3407-EAA8-F046-4F0F-B11B10FCCBD7}"/>
                </a:ext>
              </a:extLst>
            </p:cNvPr>
            <p:cNvCxnSpPr>
              <a:cxnSpLocks/>
            </p:cNvCxnSpPr>
            <p:nvPr/>
          </p:nvCxnSpPr>
          <p:spPr>
            <a:xfrm flipV="1">
              <a:off x="5124867" y="3886137"/>
              <a:ext cx="0" cy="330246"/>
            </a:xfrm>
            <a:prstGeom prst="straightConnector1">
              <a:avLst/>
            </a:prstGeom>
            <a:noFill/>
            <a:ln w="19050" cap="flat" cmpd="sng">
              <a:solidFill>
                <a:schemeClr val="tx1"/>
              </a:solidFill>
              <a:prstDash val="solid"/>
              <a:round/>
              <a:headEnd type="oval" w="med" len="med"/>
              <a:tailEnd type="none" w="med" len="med"/>
            </a:ln>
          </p:spPr>
        </p:cxnSp>
        <p:sp>
          <p:nvSpPr>
            <p:cNvPr id="12" name="Google Shape;355;p22">
              <a:extLst>
                <a:ext uri="{FF2B5EF4-FFF2-40B4-BE49-F238E27FC236}">
                  <a16:creationId xmlns:a16="http://schemas.microsoft.com/office/drawing/2014/main" id="{ADC0D723-18F8-BD25-C989-375DE813CC94}"/>
                </a:ext>
              </a:extLst>
            </p:cNvPr>
            <p:cNvSpPr txBox="1"/>
            <p:nvPr/>
          </p:nvSpPr>
          <p:spPr>
            <a:xfrm>
              <a:off x="4145925" y="4234352"/>
              <a:ext cx="1933067" cy="1060011"/>
            </a:xfrm>
            <a:prstGeom prst="rect">
              <a:avLst/>
            </a:prstGeom>
            <a:noFill/>
            <a:ln>
              <a:noFill/>
            </a:ln>
          </p:spPr>
          <p:txBody>
            <a:bodyPr spcFirstLastPara="1" wrap="square" lIns="121900" tIns="121900" rIns="121900" bIns="121900" anchor="t"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a:ln>
                    <a:noFill/>
                  </a:ln>
                  <a:solidFill>
                    <a:srgbClr val="A1447C"/>
                  </a:solidFill>
                  <a:effectLst/>
                  <a:uLnTx/>
                  <a:uFillTx/>
                  <a:latin typeface="Arial" panose="020B0604020202020204" pitchFamily="34" charset="0"/>
                  <a:ea typeface="Fira Sans Extra Condensed"/>
                  <a:cs typeface="Arial" panose="020B0604020202020204" pitchFamily="34" charset="0"/>
                  <a:sym typeface="Fira Sans Extra Condensed"/>
                </a:rPr>
                <a:t>CO-FINANCEMENT MODE D’EMPLOI</a:t>
              </a:r>
            </a:p>
          </p:txBody>
        </p:sp>
        <p:grpSp>
          <p:nvGrpSpPr>
            <p:cNvPr id="13" name="Google Shape;9428;p57">
              <a:extLst>
                <a:ext uri="{FF2B5EF4-FFF2-40B4-BE49-F238E27FC236}">
                  <a16:creationId xmlns:a16="http://schemas.microsoft.com/office/drawing/2014/main" id="{DEF04E7E-5762-3961-38A3-F684DC213C32}"/>
                </a:ext>
              </a:extLst>
            </p:cNvPr>
            <p:cNvGrpSpPr/>
            <p:nvPr/>
          </p:nvGrpSpPr>
          <p:grpSpPr>
            <a:xfrm>
              <a:off x="4872141" y="2890676"/>
              <a:ext cx="546260" cy="524111"/>
              <a:chOff x="7390435" y="3680868"/>
              <a:chExt cx="372073" cy="355243"/>
            </a:xfrm>
            <a:solidFill>
              <a:schemeClr val="tx1"/>
            </a:solidFill>
          </p:grpSpPr>
          <p:sp>
            <p:nvSpPr>
              <p:cNvPr id="15" name="Google Shape;9429;p57">
                <a:extLst>
                  <a:ext uri="{FF2B5EF4-FFF2-40B4-BE49-F238E27FC236}">
                    <a16:creationId xmlns:a16="http://schemas.microsoft.com/office/drawing/2014/main" id="{EF38FF33-E9F1-F034-029B-A081EA7C29E8}"/>
                  </a:ext>
                </a:extLst>
              </p:cNvPr>
              <p:cNvSpPr/>
              <p:nvPr/>
            </p:nvSpPr>
            <p:spPr>
              <a:xfrm>
                <a:off x="7390435" y="3744950"/>
                <a:ext cx="294178" cy="291162"/>
              </a:xfrm>
              <a:custGeom>
                <a:avLst/>
                <a:gdLst/>
                <a:ahLst/>
                <a:cxnLst/>
                <a:rect l="l" t="t" r="r" b="b"/>
                <a:pathLst>
                  <a:path w="9264" h="9169" extrusionOk="0">
                    <a:moveTo>
                      <a:pt x="4668" y="0"/>
                    </a:moveTo>
                    <a:cubicBezTo>
                      <a:pt x="3441" y="0"/>
                      <a:pt x="2287" y="477"/>
                      <a:pt x="1417" y="1334"/>
                    </a:cubicBezTo>
                    <a:cubicBezTo>
                      <a:pt x="1358" y="1393"/>
                      <a:pt x="1358" y="1501"/>
                      <a:pt x="1417" y="1572"/>
                    </a:cubicBezTo>
                    <a:cubicBezTo>
                      <a:pt x="1447" y="1602"/>
                      <a:pt x="1489" y="1617"/>
                      <a:pt x="1532" y="1617"/>
                    </a:cubicBezTo>
                    <a:cubicBezTo>
                      <a:pt x="1575" y="1617"/>
                      <a:pt x="1620" y="1602"/>
                      <a:pt x="1655" y="1572"/>
                    </a:cubicBezTo>
                    <a:cubicBezTo>
                      <a:pt x="2465" y="774"/>
                      <a:pt x="3537" y="322"/>
                      <a:pt x="4668" y="322"/>
                    </a:cubicBezTo>
                    <a:cubicBezTo>
                      <a:pt x="5799" y="322"/>
                      <a:pt x="6870" y="774"/>
                      <a:pt x="7668" y="1572"/>
                    </a:cubicBezTo>
                    <a:cubicBezTo>
                      <a:pt x="8478" y="2382"/>
                      <a:pt x="8918" y="3453"/>
                      <a:pt x="8918" y="4584"/>
                    </a:cubicBezTo>
                    <a:cubicBezTo>
                      <a:pt x="8918" y="5715"/>
                      <a:pt x="8478" y="6787"/>
                      <a:pt x="7668" y="7585"/>
                    </a:cubicBezTo>
                    <a:cubicBezTo>
                      <a:pt x="6841" y="8412"/>
                      <a:pt x="5751" y="8826"/>
                      <a:pt x="4662" y="8826"/>
                    </a:cubicBezTo>
                    <a:cubicBezTo>
                      <a:pt x="3572" y="8826"/>
                      <a:pt x="2483" y="8412"/>
                      <a:pt x="1655" y="7585"/>
                    </a:cubicBezTo>
                    <a:cubicBezTo>
                      <a:pt x="953" y="6882"/>
                      <a:pt x="524" y="5965"/>
                      <a:pt x="441" y="4977"/>
                    </a:cubicBezTo>
                    <a:cubicBezTo>
                      <a:pt x="346" y="4013"/>
                      <a:pt x="596" y="3037"/>
                      <a:pt x="1132" y="2227"/>
                    </a:cubicBezTo>
                    <a:cubicBezTo>
                      <a:pt x="1179" y="2155"/>
                      <a:pt x="1167" y="2048"/>
                      <a:pt x="1096" y="1989"/>
                    </a:cubicBezTo>
                    <a:cubicBezTo>
                      <a:pt x="1066" y="1972"/>
                      <a:pt x="1035" y="1964"/>
                      <a:pt x="1005" y="1964"/>
                    </a:cubicBezTo>
                    <a:cubicBezTo>
                      <a:pt x="950" y="1964"/>
                      <a:pt x="896" y="1990"/>
                      <a:pt x="858" y="2036"/>
                    </a:cubicBezTo>
                    <a:cubicBezTo>
                      <a:pt x="274" y="2894"/>
                      <a:pt x="1" y="3953"/>
                      <a:pt x="108" y="5013"/>
                    </a:cubicBezTo>
                    <a:cubicBezTo>
                      <a:pt x="215" y="6073"/>
                      <a:pt x="679" y="7085"/>
                      <a:pt x="1429" y="7823"/>
                    </a:cubicBezTo>
                    <a:cubicBezTo>
                      <a:pt x="2322" y="8716"/>
                      <a:pt x="3501" y="9168"/>
                      <a:pt x="4680" y="9168"/>
                    </a:cubicBezTo>
                    <a:cubicBezTo>
                      <a:pt x="5858" y="9168"/>
                      <a:pt x="7025" y="8716"/>
                      <a:pt x="7918" y="7823"/>
                    </a:cubicBezTo>
                    <a:cubicBezTo>
                      <a:pt x="8787" y="6966"/>
                      <a:pt x="9264" y="5799"/>
                      <a:pt x="9264" y="4584"/>
                    </a:cubicBezTo>
                    <a:cubicBezTo>
                      <a:pt x="9264" y="3358"/>
                      <a:pt x="8787" y="2203"/>
                      <a:pt x="7906" y="1334"/>
                    </a:cubicBezTo>
                    <a:cubicBezTo>
                      <a:pt x="7049" y="477"/>
                      <a:pt x="5882" y="0"/>
                      <a:pt x="4668" y="0"/>
                    </a:cubicBezTo>
                    <a:close/>
                  </a:path>
                </a:pathLst>
              </a:custGeom>
              <a:grp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16" name="Google Shape;9430;p57">
                <a:extLst>
                  <a:ext uri="{FF2B5EF4-FFF2-40B4-BE49-F238E27FC236}">
                    <a16:creationId xmlns:a16="http://schemas.microsoft.com/office/drawing/2014/main" id="{1920578E-E968-B008-6B62-CD2C2C32DFA5}"/>
                  </a:ext>
                </a:extLst>
              </p:cNvPr>
              <p:cNvSpPr/>
              <p:nvPr/>
            </p:nvSpPr>
            <p:spPr>
              <a:xfrm>
                <a:off x="7408948" y="3772259"/>
                <a:ext cx="259407" cy="236257"/>
              </a:xfrm>
              <a:custGeom>
                <a:avLst/>
                <a:gdLst/>
                <a:ahLst/>
                <a:cxnLst/>
                <a:rect l="l" t="t" r="r" b="b"/>
                <a:pathLst>
                  <a:path w="8169" h="7440" extrusionOk="0">
                    <a:moveTo>
                      <a:pt x="4085" y="319"/>
                    </a:moveTo>
                    <a:cubicBezTo>
                      <a:pt x="4942" y="319"/>
                      <a:pt x="5823" y="653"/>
                      <a:pt x="6478" y="1319"/>
                    </a:cubicBezTo>
                    <a:cubicBezTo>
                      <a:pt x="7800" y="2653"/>
                      <a:pt x="7800" y="4796"/>
                      <a:pt x="6478" y="6117"/>
                    </a:cubicBezTo>
                    <a:cubicBezTo>
                      <a:pt x="5817" y="6778"/>
                      <a:pt x="4951" y="7109"/>
                      <a:pt x="4083" y="7109"/>
                    </a:cubicBezTo>
                    <a:cubicBezTo>
                      <a:pt x="3216" y="7109"/>
                      <a:pt x="2346" y="6778"/>
                      <a:pt x="1680" y="6117"/>
                    </a:cubicBezTo>
                    <a:cubicBezTo>
                      <a:pt x="358" y="4796"/>
                      <a:pt x="358" y="2653"/>
                      <a:pt x="1680" y="1319"/>
                    </a:cubicBezTo>
                    <a:cubicBezTo>
                      <a:pt x="2335" y="664"/>
                      <a:pt x="3216" y="319"/>
                      <a:pt x="4085" y="319"/>
                    </a:cubicBezTo>
                    <a:close/>
                    <a:moveTo>
                      <a:pt x="4088" y="1"/>
                    </a:moveTo>
                    <a:cubicBezTo>
                      <a:pt x="3132" y="1"/>
                      <a:pt x="2174" y="361"/>
                      <a:pt x="1442" y="1081"/>
                    </a:cubicBezTo>
                    <a:cubicBezTo>
                      <a:pt x="1" y="2534"/>
                      <a:pt x="1" y="4891"/>
                      <a:pt x="1442" y="6356"/>
                    </a:cubicBezTo>
                    <a:cubicBezTo>
                      <a:pt x="2180" y="7082"/>
                      <a:pt x="3120" y="7439"/>
                      <a:pt x="4085" y="7439"/>
                    </a:cubicBezTo>
                    <a:cubicBezTo>
                      <a:pt x="5037" y="7439"/>
                      <a:pt x="5978" y="7082"/>
                      <a:pt x="6716" y="6356"/>
                    </a:cubicBezTo>
                    <a:cubicBezTo>
                      <a:pt x="8169" y="4891"/>
                      <a:pt x="8169" y="2546"/>
                      <a:pt x="6716" y="1081"/>
                    </a:cubicBezTo>
                    <a:cubicBezTo>
                      <a:pt x="5996" y="361"/>
                      <a:pt x="5043" y="1"/>
                      <a:pt x="4088" y="1"/>
                    </a:cubicBezTo>
                    <a:close/>
                  </a:path>
                </a:pathLst>
              </a:custGeom>
              <a:grp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17" name="Google Shape;9431;p57">
                <a:extLst>
                  <a:ext uri="{FF2B5EF4-FFF2-40B4-BE49-F238E27FC236}">
                    <a16:creationId xmlns:a16="http://schemas.microsoft.com/office/drawing/2014/main" id="{E2A70C7C-D14C-73C4-9C64-E66647719FF8}"/>
                  </a:ext>
                </a:extLst>
              </p:cNvPr>
              <p:cNvSpPr/>
              <p:nvPr/>
            </p:nvSpPr>
            <p:spPr>
              <a:xfrm>
                <a:off x="7487986" y="3680868"/>
                <a:ext cx="274522" cy="259565"/>
              </a:xfrm>
              <a:custGeom>
                <a:avLst/>
                <a:gdLst/>
                <a:ahLst/>
                <a:cxnLst/>
                <a:rect l="l" t="t" r="r" b="b"/>
                <a:pathLst>
                  <a:path w="8645" h="8174" extrusionOk="0">
                    <a:moveTo>
                      <a:pt x="3614" y="0"/>
                    </a:moveTo>
                    <a:cubicBezTo>
                      <a:pt x="2438" y="0"/>
                      <a:pt x="1262" y="447"/>
                      <a:pt x="369" y="1340"/>
                    </a:cubicBezTo>
                    <a:cubicBezTo>
                      <a:pt x="262" y="1447"/>
                      <a:pt x="167" y="1566"/>
                      <a:pt x="60" y="1685"/>
                    </a:cubicBezTo>
                    <a:cubicBezTo>
                      <a:pt x="0" y="1756"/>
                      <a:pt x="12" y="1864"/>
                      <a:pt x="84" y="1923"/>
                    </a:cubicBezTo>
                    <a:cubicBezTo>
                      <a:pt x="118" y="1948"/>
                      <a:pt x="155" y="1960"/>
                      <a:pt x="191" y="1960"/>
                    </a:cubicBezTo>
                    <a:cubicBezTo>
                      <a:pt x="240" y="1960"/>
                      <a:pt x="287" y="1936"/>
                      <a:pt x="322" y="1887"/>
                    </a:cubicBezTo>
                    <a:cubicBezTo>
                      <a:pt x="417" y="1792"/>
                      <a:pt x="500" y="1685"/>
                      <a:pt x="608" y="1578"/>
                    </a:cubicBezTo>
                    <a:cubicBezTo>
                      <a:pt x="1435" y="750"/>
                      <a:pt x="2524" y="337"/>
                      <a:pt x="3614" y="337"/>
                    </a:cubicBezTo>
                    <a:cubicBezTo>
                      <a:pt x="4703" y="337"/>
                      <a:pt x="5793" y="750"/>
                      <a:pt x="6620" y="1578"/>
                    </a:cubicBezTo>
                    <a:cubicBezTo>
                      <a:pt x="8275" y="3233"/>
                      <a:pt x="8275" y="5936"/>
                      <a:pt x="6620" y="7591"/>
                    </a:cubicBezTo>
                    <a:cubicBezTo>
                      <a:pt x="6513" y="7698"/>
                      <a:pt x="6418" y="7781"/>
                      <a:pt x="6311" y="7876"/>
                    </a:cubicBezTo>
                    <a:cubicBezTo>
                      <a:pt x="6239" y="7936"/>
                      <a:pt x="6215" y="8043"/>
                      <a:pt x="6275" y="8114"/>
                    </a:cubicBezTo>
                    <a:cubicBezTo>
                      <a:pt x="6311" y="8162"/>
                      <a:pt x="6358" y="8174"/>
                      <a:pt x="6418" y="8174"/>
                    </a:cubicBezTo>
                    <a:cubicBezTo>
                      <a:pt x="6454" y="8174"/>
                      <a:pt x="6489" y="8162"/>
                      <a:pt x="6513" y="8126"/>
                    </a:cubicBezTo>
                    <a:cubicBezTo>
                      <a:pt x="6632" y="8043"/>
                      <a:pt x="6751" y="7936"/>
                      <a:pt x="6858" y="7817"/>
                    </a:cubicBezTo>
                    <a:cubicBezTo>
                      <a:pt x="8644" y="6031"/>
                      <a:pt x="8644" y="3126"/>
                      <a:pt x="6858" y="1340"/>
                    </a:cubicBezTo>
                    <a:cubicBezTo>
                      <a:pt x="5965" y="447"/>
                      <a:pt x="4790" y="0"/>
                      <a:pt x="3614" y="0"/>
                    </a:cubicBezTo>
                    <a:close/>
                  </a:path>
                </a:pathLst>
              </a:custGeom>
              <a:grp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18" name="Google Shape;9432;p57">
                <a:extLst>
                  <a:ext uri="{FF2B5EF4-FFF2-40B4-BE49-F238E27FC236}">
                    <a16:creationId xmlns:a16="http://schemas.microsoft.com/office/drawing/2014/main" id="{05BED69B-70EB-E0EA-69D7-DD482460CDBB}"/>
                  </a:ext>
                </a:extLst>
              </p:cNvPr>
              <p:cNvSpPr/>
              <p:nvPr/>
            </p:nvSpPr>
            <p:spPr>
              <a:xfrm>
                <a:off x="7691758" y="3789502"/>
                <a:ext cx="34073" cy="102918"/>
              </a:xfrm>
              <a:custGeom>
                <a:avLst/>
                <a:gdLst/>
                <a:ahLst/>
                <a:cxnLst/>
                <a:rect l="l" t="t" r="r" b="b"/>
                <a:pathLst>
                  <a:path w="1073" h="3241" extrusionOk="0">
                    <a:moveTo>
                      <a:pt x="589" y="1"/>
                    </a:moveTo>
                    <a:cubicBezTo>
                      <a:pt x="580" y="1"/>
                      <a:pt x="570" y="1"/>
                      <a:pt x="560" y="2"/>
                    </a:cubicBezTo>
                    <a:cubicBezTo>
                      <a:pt x="477" y="38"/>
                      <a:pt x="429" y="121"/>
                      <a:pt x="441" y="217"/>
                    </a:cubicBezTo>
                    <a:cubicBezTo>
                      <a:pt x="715" y="1157"/>
                      <a:pt x="560" y="2145"/>
                      <a:pt x="37" y="2967"/>
                    </a:cubicBezTo>
                    <a:cubicBezTo>
                      <a:pt x="1" y="3038"/>
                      <a:pt x="13" y="3146"/>
                      <a:pt x="84" y="3205"/>
                    </a:cubicBezTo>
                    <a:cubicBezTo>
                      <a:pt x="120" y="3217"/>
                      <a:pt x="144" y="3241"/>
                      <a:pt x="167" y="3241"/>
                    </a:cubicBezTo>
                    <a:cubicBezTo>
                      <a:pt x="239" y="3241"/>
                      <a:pt x="275" y="3205"/>
                      <a:pt x="310" y="3158"/>
                    </a:cubicBezTo>
                    <a:cubicBezTo>
                      <a:pt x="906" y="2265"/>
                      <a:pt x="1072" y="1169"/>
                      <a:pt x="775" y="121"/>
                    </a:cubicBezTo>
                    <a:cubicBezTo>
                      <a:pt x="743" y="47"/>
                      <a:pt x="672" y="1"/>
                      <a:pt x="589" y="1"/>
                    </a:cubicBezTo>
                    <a:close/>
                  </a:path>
                </a:pathLst>
              </a:custGeom>
              <a:grp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19" name="Google Shape;9433;p57">
                <a:extLst>
                  <a:ext uri="{FF2B5EF4-FFF2-40B4-BE49-F238E27FC236}">
                    <a16:creationId xmlns:a16="http://schemas.microsoft.com/office/drawing/2014/main" id="{295609D9-6CE7-1786-D61E-37085659EFDB}"/>
                  </a:ext>
                </a:extLst>
              </p:cNvPr>
              <p:cNvSpPr/>
              <p:nvPr/>
            </p:nvSpPr>
            <p:spPr>
              <a:xfrm>
                <a:off x="7536000" y="3708082"/>
                <a:ext cx="173192" cy="72052"/>
              </a:xfrm>
              <a:custGeom>
                <a:avLst/>
                <a:gdLst/>
                <a:ahLst/>
                <a:cxnLst/>
                <a:rect l="l" t="t" r="r" b="b"/>
                <a:pathLst>
                  <a:path w="5454" h="2269" extrusionOk="0">
                    <a:moveTo>
                      <a:pt x="2121" y="0"/>
                    </a:moveTo>
                    <a:cubicBezTo>
                      <a:pt x="1410" y="0"/>
                      <a:pt x="707" y="204"/>
                      <a:pt x="108" y="590"/>
                    </a:cubicBezTo>
                    <a:cubicBezTo>
                      <a:pt x="36" y="638"/>
                      <a:pt x="0" y="733"/>
                      <a:pt x="60" y="828"/>
                    </a:cubicBezTo>
                    <a:cubicBezTo>
                      <a:pt x="91" y="874"/>
                      <a:pt x="147" y="906"/>
                      <a:pt x="205" y="906"/>
                    </a:cubicBezTo>
                    <a:cubicBezTo>
                      <a:pt x="237" y="906"/>
                      <a:pt x="269" y="897"/>
                      <a:pt x="298" y="876"/>
                    </a:cubicBezTo>
                    <a:cubicBezTo>
                      <a:pt x="841" y="534"/>
                      <a:pt x="1478" y="344"/>
                      <a:pt x="2123" y="344"/>
                    </a:cubicBezTo>
                    <a:cubicBezTo>
                      <a:pt x="2241" y="344"/>
                      <a:pt x="2359" y="351"/>
                      <a:pt x="2477" y="364"/>
                    </a:cubicBezTo>
                    <a:cubicBezTo>
                      <a:pt x="3251" y="435"/>
                      <a:pt x="3977" y="792"/>
                      <a:pt x="4513" y="1328"/>
                    </a:cubicBezTo>
                    <a:cubicBezTo>
                      <a:pt x="4763" y="1590"/>
                      <a:pt x="4977" y="1864"/>
                      <a:pt x="5120" y="2185"/>
                    </a:cubicBezTo>
                    <a:cubicBezTo>
                      <a:pt x="5156" y="2245"/>
                      <a:pt x="5215" y="2269"/>
                      <a:pt x="5275" y="2269"/>
                    </a:cubicBezTo>
                    <a:cubicBezTo>
                      <a:pt x="5299" y="2269"/>
                      <a:pt x="5323" y="2269"/>
                      <a:pt x="5346" y="2257"/>
                    </a:cubicBezTo>
                    <a:cubicBezTo>
                      <a:pt x="5418" y="2197"/>
                      <a:pt x="5453" y="2102"/>
                      <a:pt x="5406" y="2019"/>
                    </a:cubicBezTo>
                    <a:cubicBezTo>
                      <a:pt x="5227" y="1673"/>
                      <a:pt x="5001" y="1364"/>
                      <a:pt x="4739" y="1102"/>
                    </a:cubicBezTo>
                    <a:cubicBezTo>
                      <a:pt x="4144" y="507"/>
                      <a:pt x="3334" y="114"/>
                      <a:pt x="2489" y="18"/>
                    </a:cubicBezTo>
                    <a:cubicBezTo>
                      <a:pt x="2366" y="6"/>
                      <a:pt x="2243" y="0"/>
                      <a:pt x="2121" y="0"/>
                    </a:cubicBezTo>
                    <a:close/>
                  </a:path>
                </a:pathLst>
              </a:custGeom>
              <a:grp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32" name="Google Shape;9434;p57">
                <a:extLst>
                  <a:ext uri="{FF2B5EF4-FFF2-40B4-BE49-F238E27FC236}">
                    <a16:creationId xmlns:a16="http://schemas.microsoft.com/office/drawing/2014/main" id="{02368657-5ABE-47F9-8D52-511108588EF8}"/>
                  </a:ext>
                </a:extLst>
              </p:cNvPr>
              <p:cNvSpPr/>
              <p:nvPr/>
            </p:nvSpPr>
            <p:spPr>
              <a:xfrm>
                <a:off x="7501228" y="3819415"/>
                <a:ext cx="75640" cy="141437"/>
              </a:xfrm>
              <a:custGeom>
                <a:avLst/>
                <a:gdLst/>
                <a:ahLst/>
                <a:cxnLst/>
                <a:rect l="l" t="t" r="r" b="b"/>
                <a:pathLst>
                  <a:path w="2382" h="4454" extrusionOk="0">
                    <a:moveTo>
                      <a:pt x="1012" y="692"/>
                    </a:moveTo>
                    <a:lnTo>
                      <a:pt x="1012" y="2061"/>
                    </a:lnTo>
                    <a:cubicBezTo>
                      <a:pt x="607" y="2001"/>
                      <a:pt x="310" y="1715"/>
                      <a:pt x="310" y="1370"/>
                    </a:cubicBezTo>
                    <a:cubicBezTo>
                      <a:pt x="310" y="1025"/>
                      <a:pt x="607" y="763"/>
                      <a:pt x="1012" y="692"/>
                    </a:cubicBezTo>
                    <a:close/>
                    <a:moveTo>
                      <a:pt x="1357" y="2418"/>
                    </a:moveTo>
                    <a:cubicBezTo>
                      <a:pt x="1750" y="2477"/>
                      <a:pt x="2048" y="2751"/>
                      <a:pt x="2048" y="3097"/>
                    </a:cubicBezTo>
                    <a:cubicBezTo>
                      <a:pt x="2048" y="3430"/>
                      <a:pt x="1738" y="3704"/>
                      <a:pt x="1357" y="3763"/>
                    </a:cubicBezTo>
                    <a:lnTo>
                      <a:pt x="1357" y="2418"/>
                    </a:lnTo>
                    <a:close/>
                    <a:moveTo>
                      <a:pt x="1191" y="1"/>
                    </a:moveTo>
                    <a:cubicBezTo>
                      <a:pt x="1095" y="1"/>
                      <a:pt x="1024" y="72"/>
                      <a:pt x="1024" y="168"/>
                    </a:cubicBezTo>
                    <a:lnTo>
                      <a:pt x="1024" y="358"/>
                    </a:lnTo>
                    <a:cubicBezTo>
                      <a:pt x="441" y="430"/>
                      <a:pt x="0" y="870"/>
                      <a:pt x="0" y="1370"/>
                    </a:cubicBezTo>
                    <a:cubicBezTo>
                      <a:pt x="0" y="1882"/>
                      <a:pt x="441" y="2323"/>
                      <a:pt x="1024" y="2382"/>
                    </a:cubicBezTo>
                    <a:lnTo>
                      <a:pt x="1024" y="3763"/>
                    </a:lnTo>
                    <a:cubicBezTo>
                      <a:pt x="619" y="3704"/>
                      <a:pt x="322" y="3430"/>
                      <a:pt x="322" y="3085"/>
                    </a:cubicBezTo>
                    <a:cubicBezTo>
                      <a:pt x="322" y="2989"/>
                      <a:pt x="250" y="2918"/>
                      <a:pt x="167" y="2918"/>
                    </a:cubicBezTo>
                    <a:cubicBezTo>
                      <a:pt x="71" y="2918"/>
                      <a:pt x="0" y="2989"/>
                      <a:pt x="0" y="3085"/>
                    </a:cubicBezTo>
                    <a:cubicBezTo>
                      <a:pt x="0" y="3609"/>
                      <a:pt x="441" y="4037"/>
                      <a:pt x="1024" y="4097"/>
                    </a:cubicBezTo>
                    <a:lnTo>
                      <a:pt x="1024" y="4287"/>
                    </a:lnTo>
                    <a:cubicBezTo>
                      <a:pt x="1024" y="4371"/>
                      <a:pt x="1095" y="4454"/>
                      <a:pt x="1191" y="4454"/>
                    </a:cubicBezTo>
                    <a:cubicBezTo>
                      <a:pt x="1274" y="4454"/>
                      <a:pt x="1357" y="4371"/>
                      <a:pt x="1357" y="4287"/>
                    </a:cubicBezTo>
                    <a:lnTo>
                      <a:pt x="1357" y="4097"/>
                    </a:lnTo>
                    <a:cubicBezTo>
                      <a:pt x="1929" y="4025"/>
                      <a:pt x="2381" y="3585"/>
                      <a:pt x="2381" y="3085"/>
                    </a:cubicBezTo>
                    <a:cubicBezTo>
                      <a:pt x="2381" y="2573"/>
                      <a:pt x="1929" y="2144"/>
                      <a:pt x="1357" y="2073"/>
                    </a:cubicBezTo>
                    <a:lnTo>
                      <a:pt x="1357" y="692"/>
                    </a:lnTo>
                    <a:cubicBezTo>
                      <a:pt x="1750" y="751"/>
                      <a:pt x="2048" y="1025"/>
                      <a:pt x="2048" y="1370"/>
                    </a:cubicBezTo>
                    <a:cubicBezTo>
                      <a:pt x="2048" y="1465"/>
                      <a:pt x="2131" y="1537"/>
                      <a:pt x="2215" y="1537"/>
                    </a:cubicBezTo>
                    <a:cubicBezTo>
                      <a:pt x="2298" y="1537"/>
                      <a:pt x="2381" y="1465"/>
                      <a:pt x="2381" y="1370"/>
                    </a:cubicBezTo>
                    <a:cubicBezTo>
                      <a:pt x="2381" y="846"/>
                      <a:pt x="1929" y="418"/>
                      <a:pt x="1345" y="358"/>
                    </a:cubicBezTo>
                    <a:lnTo>
                      <a:pt x="1345" y="168"/>
                    </a:lnTo>
                    <a:cubicBezTo>
                      <a:pt x="1345" y="72"/>
                      <a:pt x="1274" y="1"/>
                      <a:pt x="1191" y="1"/>
                    </a:cubicBezTo>
                    <a:close/>
                  </a:path>
                </a:pathLst>
              </a:custGeom>
              <a:grp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panose="020B0604020202020204"/>
                  <a:ea typeface="+mn-ea"/>
                  <a:cs typeface="+mn-cs"/>
                </a:endParaRPr>
              </a:p>
            </p:txBody>
          </p:sp>
        </p:grpSp>
        <p:sp>
          <p:nvSpPr>
            <p:cNvPr id="14" name="Google Shape;356;p22">
              <a:extLst>
                <a:ext uri="{FF2B5EF4-FFF2-40B4-BE49-F238E27FC236}">
                  <a16:creationId xmlns:a16="http://schemas.microsoft.com/office/drawing/2014/main" id="{45352203-9BF6-F0F3-0D07-29C6B621A300}"/>
                </a:ext>
              </a:extLst>
            </p:cNvPr>
            <p:cNvSpPr txBox="1"/>
            <p:nvPr/>
          </p:nvSpPr>
          <p:spPr>
            <a:xfrm>
              <a:off x="4217215" y="5148044"/>
              <a:ext cx="1830988" cy="362678"/>
            </a:xfrm>
            <a:prstGeom prst="rect">
              <a:avLst/>
            </a:prstGeom>
            <a:noFill/>
            <a:ln>
              <a:noFill/>
            </a:ln>
          </p:spPr>
          <p:txBody>
            <a:bodyPr spcFirstLastPara="1" wrap="square" lIns="121900" tIns="121900" rIns="121900" bIns="121900" anchor="t"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300" b="0" i="0" u="none" strike="noStrike" kern="1200" cap="none" spc="0" normalizeH="0" baseline="0" noProof="0">
                  <a:ln>
                    <a:noFill/>
                  </a:ln>
                  <a:solidFill>
                    <a:srgbClr val="000000"/>
                  </a:solidFill>
                  <a:effectLst/>
                  <a:uLnTx/>
                  <a:uFillTx/>
                  <a:latin typeface="Arial" panose="020B0604020202020204" pitchFamily="34" charset="0"/>
                  <a:ea typeface="Roboto"/>
                  <a:cs typeface="Arial" panose="020B0604020202020204" pitchFamily="34" charset="0"/>
                  <a:sym typeface="Roboto"/>
                </a:rPr>
                <a:t>Fiche pratique</a:t>
              </a:r>
            </a:p>
          </p:txBody>
        </p:sp>
      </p:grpSp>
      <p:pic>
        <p:nvPicPr>
          <p:cNvPr id="36" name="Image 35">
            <a:extLst>
              <a:ext uri="{FF2B5EF4-FFF2-40B4-BE49-F238E27FC236}">
                <a16:creationId xmlns:a16="http://schemas.microsoft.com/office/drawing/2014/main" id="{409D1FB5-786B-27FA-C2EE-CB492EF55EC5}"/>
              </a:ext>
            </a:extLst>
          </p:cNvPr>
          <p:cNvPicPr>
            <a:picLocks noChangeAspect="1"/>
          </p:cNvPicPr>
          <p:nvPr/>
        </p:nvPicPr>
        <p:blipFill>
          <a:blip r:embed="rId6"/>
          <a:stretch>
            <a:fillRect/>
          </a:stretch>
        </p:blipFill>
        <p:spPr>
          <a:xfrm>
            <a:off x="7933502" y="1706797"/>
            <a:ext cx="2987979" cy="4251433"/>
          </a:xfrm>
          <a:prstGeom prst="rect">
            <a:avLst/>
          </a:prstGeom>
          <a:ln>
            <a:noFill/>
          </a:ln>
          <a:effectLst>
            <a:outerShdw blurRad="292100" dist="139700" dir="2700000" algn="tl" rotWithShape="0">
              <a:srgbClr val="333333">
                <a:alpha val="65000"/>
              </a:srgbClr>
            </a:outerShdw>
          </a:effectLst>
        </p:spPr>
      </p:pic>
      <p:sp>
        <p:nvSpPr>
          <p:cNvPr id="38" name="ZoneTexte 37">
            <a:extLst>
              <a:ext uri="{FF2B5EF4-FFF2-40B4-BE49-F238E27FC236}">
                <a16:creationId xmlns:a16="http://schemas.microsoft.com/office/drawing/2014/main" id="{B709FD2E-1B31-233E-B2CA-18861905ED82}"/>
              </a:ext>
            </a:extLst>
          </p:cNvPr>
          <p:cNvSpPr txBox="1"/>
          <p:nvPr/>
        </p:nvSpPr>
        <p:spPr>
          <a:xfrm>
            <a:off x="365037" y="6398235"/>
            <a:ext cx="7452851" cy="461665"/>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a:ln>
                  <a:noFill/>
                </a:ln>
                <a:solidFill>
                  <a:srgbClr val="000000"/>
                </a:solidFill>
                <a:effectLst/>
                <a:uLnTx/>
                <a:uFillTx/>
                <a:latin typeface="Arial" panose="020B0604020202020204"/>
                <a:ea typeface="+mn-ea"/>
                <a:cs typeface="+mn-cs"/>
              </a:rPr>
              <a:t>* Pour les entreprises de moins de 50 salariés et selon les conditions de prise en charge définies par le Conseil d’Administration de Constructys</a:t>
            </a:r>
          </a:p>
        </p:txBody>
      </p:sp>
      <p:pic>
        <p:nvPicPr>
          <p:cNvPr id="40" name="Image 39">
            <a:extLst>
              <a:ext uri="{FF2B5EF4-FFF2-40B4-BE49-F238E27FC236}">
                <a16:creationId xmlns:a16="http://schemas.microsoft.com/office/drawing/2014/main" id="{45C3B356-E517-058B-99DC-31974455BF68}"/>
              </a:ext>
            </a:extLst>
          </p:cNvPr>
          <p:cNvPicPr>
            <a:picLocks noChangeAspect="1"/>
          </p:cNvPicPr>
          <p:nvPr/>
        </p:nvPicPr>
        <p:blipFill>
          <a:blip r:embed="rId7"/>
          <a:stretch>
            <a:fillRect/>
          </a:stretch>
        </p:blipFill>
        <p:spPr>
          <a:xfrm>
            <a:off x="9238991" y="2593299"/>
            <a:ext cx="2987979" cy="425276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9400814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CF839B-FF53-53DC-C073-103B8BA396A4}"/>
            </a:ext>
          </a:extLst>
        </p:cNvPr>
        <p:cNvGrpSpPr/>
        <p:nvPr/>
      </p:nvGrpSpPr>
      <p:grpSpPr>
        <a:xfrm>
          <a:off x="0" y="0"/>
          <a:ext cx="0" cy="0"/>
          <a:chOff x="0" y="0"/>
          <a:chExt cx="0" cy="0"/>
        </a:xfrm>
      </p:grpSpPr>
      <p:pic>
        <p:nvPicPr>
          <p:cNvPr id="4" name="Image 3">
            <a:extLst>
              <a:ext uri="{FF2B5EF4-FFF2-40B4-BE49-F238E27FC236}">
                <a16:creationId xmlns:a16="http://schemas.microsoft.com/office/drawing/2014/main" id="{4E5D5D02-D131-63AB-21B2-B749B4237202}"/>
              </a:ext>
            </a:extLst>
          </p:cNvPr>
          <p:cNvPicPr>
            <a:picLocks noChangeAspect="1"/>
          </p:cNvPicPr>
          <p:nvPr/>
        </p:nvPicPr>
        <p:blipFill>
          <a:blip r:embed="rId2"/>
          <a:stretch>
            <a:fillRect/>
          </a:stretch>
        </p:blipFill>
        <p:spPr>
          <a:xfrm rot="16200000">
            <a:off x="934237" y="467081"/>
            <a:ext cx="214579" cy="66417"/>
          </a:xfrm>
          <a:prstGeom prst="rect">
            <a:avLst/>
          </a:prstGeom>
        </p:spPr>
      </p:pic>
      <p:sp>
        <p:nvSpPr>
          <p:cNvPr id="5" name="Espace réservé du texte 7">
            <a:extLst>
              <a:ext uri="{FF2B5EF4-FFF2-40B4-BE49-F238E27FC236}">
                <a16:creationId xmlns:a16="http://schemas.microsoft.com/office/drawing/2014/main" id="{63922ABA-42E5-BFA2-042E-BC9E826AFB5B}"/>
              </a:ext>
            </a:extLst>
          </p:cNvPr>
          <p:cNvSpPr txBox="1">
            <a:spLocks/>
          </p:cNvSpPr>
          <p:nvPr/>
        </p:nvSpPr>
        <p:spPr>
          <a:xfrm>
            <a:off x="1106424" y="297981"/>
            <a:ext cx="3847398" cy="404619"/>
          </a:xfrm>
          <a:prstGeom prst="rect">
            <a:avLst/>
          </a:prstGeom>
        </p:spPr>
        <p:txBody>
          <a:bodyPr vert="horz" lIns="91440" tIns="45720" rIns="91440" bIns="45720" rtlCol="0">
            <a:noAutofit/>
          </a:bodyPr>
          <a:lstStyle>
            <a:lvl1pPr marL="0" indent="0" algn="l" defTabSz="914400" rtl="0" eaLnBrk="1" latinLnBrk="0" hangingPunct="1">
              <a:lnSpc>
                <a:spcPct val="100000"/>
              </a:lnSpc>
              <a:spcBef>
                <a:spcPts val="1000"/>
              </a:spcBef>
              <a:buFont typeface="Arial" panose="020B0604020202020204" pitchFamily="34" charset="0"/>
              <a:buNone/>
              <a:defRPr sz="2000" b="1" kern="1200">
                <a:solidFill>
                  <a:schemeClr val="tx1"/>
                </a:solidFill>
                <a:latin typeface="Arial" panose="020B0604020202020204" pitchFamily="34" charset="0"/>
                <a:ea typeface="+mn-ea"/>
                <a:cs typeface="Arial" panose="020B0604020202020204" pitchFamily="34" charset="0"/>
              </a:defRPr>
            </a:lvl1pPr>
            <a:lvl2pPr marL="360362" indent="-342900" algn="l" defTabSz="914400" rtl="0" eaLnBrk="1" latinLnBrk="0" hangingPunct="1">
              <a:lnSpc>
                <a:spcPct val="100000"/>
              </a:lnSpc>
              <a:spcBef>
                <a:spcPts val="500"/>
              </a:spcBef>
              <a:buClr>
                <a:srgbClr val="F18700"/>
              </a:buClr>
              <a:buFont typeface="Wingdings" pitchFamily="2" charset="2"/>
              <a:buChar char="§"/>
              <a:tabLst/>
              <a:defRPr sz="1600" b="1" kern="1200">
                <a:solidFill>
                  <a:schemeClr val="tx1"/>
                </a:solidFill>
                <a:latin typeface="Arial" panose="020B0604020202020204" pitchFamily="34" charset="0"/>
                <a:ea typeface="+mn-ea"/>
                <a:cs typeface="Arial" panose="020B0604020202020204" pitchFamily="34" charset="0"/>
              </a:defRPr>
            </a:lvl2pPr>
            <a:lvl3pPr marL="360363" indent="0" algn="l" defTabSz="914400" rtl="0" eaLnBrk="1" latinLnBrk="0" hangingPunct="1">
              <a:lnSpc>
                <a:spcPct val="100000"/>
              </a:lnSpc>
              <a:spcBef>
                <a:spcPts val="500"/>
              </a:spcBef>
              <a:buFont typeface="Arial" panose="020B0604020202020204" pitchFamily="34" charset="0"/>
              <a:buNone/>
              <a:tabLst/>
              <a:defRPr sz="1400" b="1" kern="1200">
                <a:solidFill>
                  <a:schemeClr val="tx1"/>
                </a:solidFill>
                <a:latin typeface="Arial" panose="020B0604020202020204" pitchFamily="34" charset="0"/>
                <a:ea typeface="+mn-ea"/>
                <a:cs typeface="Arial" panose="020B0604020202020204" pitchFamily="34" charset="0"/>
              </a:defRPr>
            </a:lvl3pPr>
            <a:lvl4pPr marL="360363" indent="0" algn="l" defTabSz="914400" rtl="0" eaLnBrk="1" latinLnBrk="0" hangingPunct="1">
              <a:lnSpc>
                <a:spcPct val="100000"/>
              </a:lnSpc>
              <a:spcBef>
                <a:spcPts val="500"/>
              </a:spcBef>
              <a:buFont typeface="Arial" panose="020B0604020202020204" pitchFamily="34" charset="0"/>
              <a:buNone/>
              <a:tabLst/>
              <a:defRPr sz="1400" kern="1200">
                <a:solidFill>
                  <a:schemeClr val="tx1"/>
                </a:solidFill>
                <a:latin typeface="Arial" panose="020B0604020202020204" pitchFamily="34" charset="0"/>
                <a:ea typeface="+mn-ea"/>
                <a:cs typeface="Arial" panose="020B0604020202020204" pitchFamily="34" charset="0"/>
              </a:defRPr>
            </a:lvl4pPr>
            <a:lvl5pPr marL="488950" indent="-128588" algn="l" defTabSz="914400" rtl="0" eaLnBrk="1" latinLnBrk="0" hangingPunct="1">
              <a:lnSpc>
                <a:spcPct val="100000"/>
              </a:lnSpc>
              <a:spcBef>
                <a:spcPts val="500"/>
              </a:spcBef>
              <a:buClr>
                <a:srgbClr val="F18700"/>
              </a:buClr>
              <a:buFont typeface="Arial" panose="020B0604020202020204" pitchFamily="34" charset="0"/>
              <a:buChar char="•"/>
              <a:tabLst/>
              <a:defRPr sz="1400" b="0" kern="1200">
                <a:solidFill>
                  <a:schemeClr val="tx1"/>
                </a:solidFill>
                <a:latin typeface="Arial" panose="020B0604020202020204" pitchFamily="34" charset="0"/>
                <a:ea typeface="+mn-ea"/>
                <a:cs typeface="Arial" panose="020B0604020202020204" pitchFamily="34" charset="0"/>
              </a:defRPr>
            </a:lvl5pPr>
            <a:lvl6pPr marL="182563" indent="-169863" algn="l" defTabSz="914400" rtl="0" eaLnBrk="1" latinLnBrk="0" hangingPunct="1">
              <a:lnSpc>
                <a:spcPct val="150000"/>
              </a:lnSpc>
              <a:spcBef>
                <a:spcPts val="500"/>
              </a:spcBef>
              <a:buFontTx/>
              <a:buChar char="-"/>
              <a:tabLst/>
              <a:defRPr sz="1200" kern="1200">
                <a:solidFill>
                  <a:schemeClr val="tx1"/>
                </a:solidFill>
                <a:latin typeface="Arial" panose="020B0604020202020204" pitchFamily="34" charset="0"/>
                <a:ea typeface="+mn-ea"/>
                <a:cs typeface="Arial" panose="020B0604020202020204" pitchFamily="34" charset="0"/>
              </a:defRPr>
            </a:lvl6pPr>
            <a:lvl7pPr marL="674688" indent="-174625" algn="l" defTabSz="914400" rtl="0" eaLnBrk="1" latinLnBrk="0" hangingPunct="1">
              <a:lnSpc>
                <a:spcPct val="100000"/>
              </a:lnSpc>
              <a:spcBef>
                <a:spcPts val="500"/>
              </a:spcBef>
              <a:buFont typeface="Police système Courant"/>
              <a:buChar char="&gt;"/>
              <a:tabLst/>
              <a:defRPr sz="1400" kern="1200">
                <a:solidFill>
                  <a:schemeClr val="tx1"/>
                </a:solidFill>
                <a:latin typeface="Arial" panose="020B0604020202020204" pitchFamily="34" charset="0"/>
                <a:ea typeface="+mn-ea"/>
                <a:cs typeface="Arial" panose="020B0604020202020204" pitchFamily="34" charset="0"/>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fr-FR" sz="20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BOÎTE À OUTILS</a:t>
            </a:r>
          </a:p>
        </p:txBody>
      </p:sp>
      <p:sp>
        <p:nvSpPr>
          <p:cNvPr id="54" name="Espace réservé de la date 2">
            <a:extLst>
              <a:ext uri="{FF2B5EF4-FFF2-40B4-BE49-F238E27FC236}">
                <a16:creationId xmlns:a16="http://schemas.microsoft.com/office/drawing/2014/main" id="{1B80DDE6-AF09-3EB7-F2F1-8F61A251F55A}"/>
              </a:ext>
            </a:extLst>
          </p:cNvPr>
          <p:cNvSpPr>
            <a:spLocks noGrp="1"/>
          </p:cNvSpPr>
          <p:nvPr>
            <p:ph type="dt" sz="half" idx="20"/>
          </p:nvPr>
        </p:nvSpPr>
        <p:spPr>
          <a:xfrm>
            <a:off x="10216176" y="6442028"/>
            <a:ext cx="1347355" cy="142469"/>
          </a:xfrm>
        </p:spPr>
        <p:txBody>
          <a:bodyPr/>
          <a:lstStyle>
            <a:lvl1pPr algn="ctr">
              <a:defRPr sz="800" b="1">
                <a:solidFill>
                  <a:schemeClr val="bg1"/>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D65454CA-676C-E145-9576-6A8866DA88D3}" type="slidenum">
              <a:rPr kumimoji="0" lang="fr-FR" sz="800" b="1" i="0" u="none" strike="noStrike" kern="1200" cap="none" spc="0" normalizeH="0" baseline="0" noProof="0" smtClean="0">
                <a:ln>
                  <a:noFill/>
                </a:ln>
                <a:solidFill>
                  <a:srgbClr val="FFFFFF"/>
                </a:solidFill>
                <a:effectLst/>
                <a:uLnTx/>
                <a:uFillTx/>
                <a:latin typeface="Arial" panose="020B0604020202020204" pitchFamily="34" charset="0"/>
                <a:ea typeface="+mn-ea"/>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18</a:t>
            </a:fld>
            <a:endParaRPr kumimoji="0" lang="fr-FR" sz="8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pic>
        <p:nvPicPr>
          <p:cNvPr id="2" name="Image 1">
            <a:extLst>
              <a:ext uri="{FF2B5EF4-FFF2-40B4-BE49-F238E27FC236}">
                <a16:creationId xmlns:a16="http://schemas.microsoft.com/office/drawing/2014/main" id="{DA975901-4B25-F482-7F8D-E996775F7DDB}"/>
              </a:ext>
            </a:extLst>
          </p:cNvPr>
          <p:cNvPicPr>
            <a:picLocks noChangeAspect="1"/>
          </p:cNvPicPr>
          <p:nvPr/>
        </p:nvPicPr>
        <p:blipFill>
          <a:blip r:embed="rId3"/>
          <a:stretch>
            <a:fillRect/>
          </a:stretch>
        </p:blipFill>
        <p:spPr>
          <a:xfrm>
            <a:off x="11150611" y="-520008"/>
            <a:ext cx="279400" cy="279400"/>
          </a:xfrm>
          <a:prstGeom prst="rect">
            <a:avLst/>
          </a:prstGeom>
        </p:spPr>
      </p:pic>
      <p:pic>
        <p:nvPicPr>
          <p:cNvPr id="25" name="Image 24">
            <a:extLst>
              <a:ext uri="{FF2B5EF4-FFF2-40B4-BE49-F238E27FC236}">
                <a16:creationId xmlns:a16="http://schemas.microsoft.com/office/drawing/2014/main" id="{CE4E73AB-ACAC-AF54-B47C-AC01909649ED}"/>
              </a:ext>
            </a:extLst>
          </p:cNvPr>
          <p:cNvPicPr>
            <a:picLocks noChangeAspect="1"/>
          </p:cNvPicPr>
          <p:nvPr/>
        </p:nvPicPr>
        <p:blipFill>
          <a:blip r:embed="rId4"/>
          <a:stretch>
            <a:fillRect/>
          </a:stretch>
        </p:blipFill>
        <p:spPr>
          <a:xfrm>
            <a:off x="5337563" y="724108"/>
            <a:ext cx="6578600" cy="1181100"/>
          </a:xfrm>
          <a:prstGeom prst="rect">
            <a:avLst/>
          </a:prstGeom>
        </p:spPr>
      </p:pic>
      <p:sp>
        <p:nvSpPr>
          <p:cNvPr id="10" name="ZoneTexte 9">
            <a:extLst>
              <a:ext uri="{FF2B5EF4-FFF2-40B4-BE49-F238E27FC236}">
                <a16:creationId xmlns:a16="http://schemas.microsoft.com/office/drawing/2014/main" id="{8540B4B4-C958-F8FE-22C4-83C401B71825}"/>
              </a:ext>
            </a:extLst>
          </p:cNvPr>
          <p:cNvSpPr txBox="1"/>
          <p:nvPr/>
        </p:nvSpPr>
        <p:spPr>
          <a:xfrm>
            <a:off x="5888676" y="929260"/>
            <a:ext cx="4490899" cy="353943"/>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700" b="1" i="0" u="none" strike="noStrike" kern="1200" cap="none" spc="0" normalizeH="0" baseline="0" noProof="0">
                <a:ln>
                  <a:noFill/>
                </a:ln>
                <a:solidFill>
                  <a:srgbClr val="FFFFFF"/>
                </a:solidFill>
                <a:effectLst/>
                <a:uLnTx/>
                <a:uFillTx/>
                <a:latin typeface="Arial" panose="020B0604020202020204"/>
                <a:ea typeface="+mn-ea"/>
                <a:cs typeface="+mn-cs"/>
              </a:rPr>
              <a:t>COMMUNICATION AUX ENTREPRISES</a:t>
            </a:r>
          </a:p>
        </p:txBody>
      </p:sp>
      <p:sp>
        <p:nvSpPr>
          <p:cNvPr id="11" name="ZoneTexte 10">
            <a:extLst>
              <a:ext uri="{FF2B5EF4-FFF2-40B4-BE49-F238E27FC236}">
                <a16:creationId xmlns:a16="http://schemas.microsoft.com/office/drawing/2014/main" id="{EFAC18F7-7AA6-A09C-CB46-58E90FE9D760}"/>
              </a:ext>
            </a:extLst>
          </p:cNvPr>
          <p:cNvSpPr txBox="1"/>
          <p:nvPr/>
        </p:nvSpPr>
        <p:spPr>
          <a:xfrm>
            <a:off x="5888677" y="1207674"/>
            <a:ext cx="4101704"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a:ln>
                  <a:noFill/>
                </a:ln>
                <a:solidFill>
                  <a:srgbClr val="FFFFFF"/>
                </a:solidFill>
                <a:effectLst/>
                <a:uLnTx/>
                <a:uFillTx/>
                <a:latin typeface="Arial" panose="020B0604020202020204"/>
                <a:ea typeface="+mn-ea"/>
                <a:cs typeface="+mn-cs"/>
              </a:rPr>
              <a:t>TOUS LES OUTILS POUR COMPRENDRE L’ACCORD ET COMMUNIQUER DESSUS</a:t>
            </a:r>
          </a:p>
        </p:txBody>
      </p:sp>
      <p:grpSp>
        <p:nvGrpSpPr>
          <p:cNvPr id="267" name="Groupe 266">
            <a:extLst>
              <a:ext uri="{FF2B5EF4-FFF2-40B4-BE49-F238E27FC236}">
                <a16:creationId xmlns:a16="http://schemas.microsoft.com/office/drawing/2014/main" id="{90A7FCB9-AEF8-710D-4B8A-8984122A473B}"/>
              </a:ext>
            </a:extLst>
          </p:cNvPr>
          <p:cNvGrpSpPr/>
          <p:nvPr/>
        </p:nvGrpSpPr>
        <p:grpSpPr>
          <a:xfrm>
            <a:off x="10732981" y="899770"/>
            <a:ext cx="829776" cy="829776"/>
            <a:chOff x="10732981" y="899770"/>
            <a:chExt cx="829776" cy="829776"/>
          </a:xfrm>
        </p:grpSpPr>
        <p:sp>
          <p:nvSpPr>
            <p:cNvPr id="34" name="Ellipse 33">
              <a:extLst>
                <a:ext uri="{FF2B5EF4-FFF2-40B4-BE49-F238E27FC236}">
                  <a16:creationId xmlns:a16="http://schemas.microsoft.com/office/drawing/2014/main" id="{0BD8A278-367A-EBC6-D853-CB200BB6779C}"/>
                </a:ext>
              </a:extLst>
            </p:cNvPr>
            <p:cNvSpPr/>
            <p:nvPr/>
          </p:nvSpPr>
          <p:spPr>
            <a:xfrm>
              <a:off x="10732981" y="899770"/>
              <a:ext cx="829776" cy="829776"/>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pic>
          <p:nvPicPr>
            <p:cNvPr id="37" name="Image 36">
              <a:extLst>
                <a:ext uri="{FF2B5EF4-FFF2-40B4-BE49-F238E27FC236}">
                  <a16:creationId xmlns:a16="http://schemas.microsoft.com/office/drawing/2014/main" id="{D9F5F611-D8EE-E88A-C106-FA23293F27F9}"/>
                </a:ext>
              </a:extLst>
            </p:cNvPr>
            <p:cNvPicPr>
              <a:picLocks noChangeAspect="1"/>
            </p:cNvPicPr>
            <p:nvPr/>
          </p:nvPicPr>
          <p:blipFill>
            <a:blip r:embed="rId5"/>
            <a:stretch>
              <a:fillRect/>
            </a:stretch>
          </p:blipFill>
          <p:spPr>
            <a:xfrm>
              <a:off x="10811319" y="1028908"/>
              <a:ext cx="673100" cy="571500"/>
            </a:xfrm>
            <a:prstGeom prst="rect">
              <a:avLst/>
            </a:prstGeom>
          </p:spPr>
        </p:pic>
      </p:grpSp>
      <p:sp>
        <p:nvSpPr>
          <p:cNvPr id="8" name="ZoneTexte 7">
            <a:extLst>
              <a:ext uri="{FF2B5EF4-FFF2-40B4-BE49-F238E27FC236}">
                <a16:creationId xmlns:a16="http://schemas.microsoft.com/office/drawing/2014/main" id="{813F5ACA-09D4-648B-CC13-840AF2270F20}"/>
              </a:ext>
            </a:extLst>
          </p:cNvPr>
          <p:cNvSpPr txBox="1"/>
          <p:nvPr/>
        </p:nvSpPr>
        <p:spPr>
          <a:xfrm>
            <a:off x="2772696" y="2672386"/>
            <a:ext cx="5045313" cy="230832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a:ln>
                  <a:noFill/>
                </a:ln>
                <a:solidFill>
                  <a:srgbClr val="000000"/>
                </a:solidFill>
                <a:effectLst/>
                <a:uLnTx/>
                <a:uFillTx/>
                <a:latin typeface="Arial" panose="020B0604020202020204"/>
                <a:ea typeface="+mn-ea"/>
                <a:cs typeface="+mn-cs"/>
              </a:rPr>
              <a:t>Modèle de lettre d’engagement mutuel</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000000"/>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000000"/>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a:ln>
                  <a:noFill/>
                </a:ln>
                <a:solidFill>
                  <a:srgbClr val="000000"/>
                </a:solidFill>
                <a:effectLst/>
                <a:uLnTx/>
                <a:uFillTx/>
                <a:latin typeface="Arial" panose="020B0604020202020204"/>
                <a:ea typeface="+mn-ea"/>
                <a:cs typeface="+mn-cs"/>
              </a:rPr>
              <a:t>Objectifs : </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kumimoji="0" lang="fr-FR" sz="1800" b="0" i="0" u="none" strike="noStrike" kern="1200" cap="none" spc="0" normalizeH="0" baseline="0" noProof="0">
                <a:ln>
                  <a:noFill/>
                </a:ln>
                <a:solidFill>
                  <a:srgbClr val="000000"/>
                </a:solidFill>
                <a:effectLst/>
                <a:uLnTx/>
                <a:uFillTx/>
                <a:latin typeface="Arial" panose="020B0604020202020204"/>
                <a:ea typeface="+mn-ea"/>
                <a:cs typeface="+mn-cs"/>
              </a:rPr>
              <a:t>Permettre à l’entreprise et au salarié de définir leur projet commun</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kumimoji="0" lang="fr-FR" sz="1800" b="0" i="0" u="none" strike="noStrike" kern="1200" cap="none" spc="0" normalizeH="0" baseline="0" noProof="0">
                <a:ln>
                  <a:noFill/>
                </a:ln>
                <a:solidFill>
                  <a:srgbClr val="000000"/>
                </a:solidFill>
                <a:effectLst/>
                <a:uLnTx/>
                <a:uFillTx/>
                <a:latin typeface="Arial" panose="020B0604020202020204"/>
                <a:ea typeface="+mn-ea"/>
                <a:cs typeface="+mn-cs"/>
              </a:rPr>
              <a:t>Engager le salarié à utiliser les fonds de l’entreprise pour le projet défini</a:t>
            </a:r>
          </a:p>
        </p:txBody>
      </p:sp>
      <p:grpSp>
        <p:nvGrpSpPr>
          <p:cNvPr id="6" name="Groupe 5">
            <a:extLst>
              <a:ext uri="{FF2B5EF4-FFF2-40B4-BE49-F238E27FC236}">
                <a16:creationId xmlns:a16="http://schemas.microsoft.com/office/drawing/2014/main" id="{8C245168-0B07-49B7-8BC5-6213D59D6A0B}"/>
              </a:ext>
            </a:extLst>
          </p:cNvPr>
          <p:cNvGrpSpPr/>
          <p:nvPr/>
        </p:nvGrpSpPr>
        <p:grpSpPr>
          <a:xfrm>
            <a:off x="35328" y="2672386"/>
            <a:ext cx="1933066" cy="2838336"/>
            <a:chOff x="6164788" y="2672386"/>
            <a:chExt cx="1933066" cy="2838336"/>
          </a:xfrm>
        </p:grpSpPr>
        <p:sp>
          <p:nvSpPr>
            <p:cNvPr id="7" name="Ellipse 6">
              <a:extLst>
                <a:ext uri="{FF2B5EF4-FFF2-40B4-BE49-F238E27FC236}">
                  <a16:creationId xmlns:a16="http://schemas.microsoft.com/office/drawing/2014/main" id="{B8BECED3-8203-42F1-BB3F-88A7EE111DC5}"/>
                </a:ext>
              </a:extLst>
            </p:cNvPr>
            <p:cNvSpPr/>
            <p:nvPr/>
          </p:nvSpPr>
          <p:spPr>
            <a:xfrm>
              <a:off x="6658271" y="2672386"/>
              <a:ext cx="988697" cy="988697"/>
            </a:xfrm>
            <a:prstGeom prst="ellipse">
              <a:avLst/>
            </a:prstGeom>
            <a:solidFill>
              <a:schemeClr val="bg1"/>
            </a:solidFill>
            <a:ln w="180975">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cxnSp>
          <p:nvCxnSpPr>
            <p:cNvPr id="9" name="Google Shape;354;p22">
              <a:extLst>
                <a:ext uri="{FF2B5EF4-FFF2-40B4-BE49-F238E27FC236}">
                  <a16:creationId xmlns:a16="http://schemas.microsoft.com/office/drawing/2014/main" id="{A9B12ADC-2094-BE30-0127-D30AE4DD4987}"/>
                </a:ext>
              </a:extLst>
            </p:cNvPr>
            <p:cNvCxnSpPr>
              <a:cxnSpLocks/>
            </p:cNvCxnSpPr>
            <p:nvPr/>
          </p:nvCxnSpPr>
          <p:spPr>
            <a:xfrm flipV="1">
              <a:off x="7143729" y="3886137"/>
              <a:ext cx="0" cy="330246"/>
            </a:xfrm>
            <a:prstGeom prst="straightConnector1">
              <a:avLst/>
            </a:prstGeom>
            <a:noFill/>
            <a:ln w="19050" cap="flat" cmpd="sng">
              <a:solidFill>
                <a:schemeClr val="tx1"/>
              </a:solidFill>
              <a:prstDash val="solid"/>
              <a:round/>
              <a:headEnd type="oval" w="med" len="med"/>
              <a:tailEnd type="none" w="med" len="med"/>
            </a:ln>
          </p:spPr>
        </p:cxnSp>
        <p:sp>
          <p:nvSpPr>
            <p:cNvPr id="12" name="Google Shape;355;p22">
              <a:extLst>
                <a:ext uri="{FF2B5EF4-FFF2-40B4-BE49-F238E27FC236}">
                  <a16:creationId xmlns:a16="http://schemas.microsoft.com/office/drawing/2014/main" id="{EA621352-F7B6-E273-24B6-3423A2F515E5}"/>
                </a:ext>
              </a:extLst>
            </p:cNvPr>
            <p:cNvSpPr txBox="1"/>
            <p:nvPr/>
          </p:nvSpPr>
          <p:spPr>
            <a:xfrm>
              <a:off x="6164788" y="4234352"/>
              <a:ext cx="1933066" cy="1060011"/>
            </a:xfrm>
            <a:prstGeom prst="rect">
              <a:avLst/>
            </a:prstGeom>
            <a:noFill/>
            <a:ln>
              <a:noFill/>
            </a:ln>
          </p:spPr>
          <p:txBody>
            <a:bodyPr spcFirstLastPara="1" wrap="square" lIns="121900" tIns="121900" rIns="121900" bIns="121900" anchor="t"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a:ln>
                    <a:noFill/>
                  </a:ln>
                  <a:solidFill>
                    <a:srgbClr val="002060"/>
                  </a:solidFill>
                  <a:effectLst/>
                  <a:uLnTx/>
                  <a:uFillTx/>
                  <a:latin typeface="Arial" panose="020B0604020202020204" pitchFamily="34" charset="0"/>
                  <a:ea typeface="Fira Sans Extra Condensed"/>
                  <a:cs typeface="Arial" panose="020B0604020202020204" pitchFamily="34" charset="0"/>
                  <a:sym typeface="Fira Sans Extra Condensed"/>
                </a:rPr>
                <a:t>LETTRE D’ENGAGEMENT MUTUEL</a:t>
              </a:r>
            </a:p>
          </p:txBody>
        </p:sp>
        <p:grpSp>
          <p:nvGrpSpPr>
            <p:cNvPr id="13" name="Google Shape;10275;p59">
              <a:extLst>
                <a:ext uri="{FF2B5EF4-FFF2-40B4-BE49-F238E27FC236}">
                  <a16:creationId xmlns:a16="http://schemas.microsoft.com/office/drawing/2014/main" id="{EF064EFA-EA3D-92E9-4D37-30065BBD117E}"/>
                </a:ext>
              </a:extLst>
            </p:cNvPr>
            <p:cNvGrpSpPr/>
            <p:nvPr/>
          </p:nvGrpSpPr>
          <p:grpSpPr>
            <a:xfrm>
              <a:off x="6880291" y="2979937"/>
              <a:ext cx="511307" cy="452033"/>
              <a:chOff x="2661459" y="2015001"/>
              <a:chExt cx="322508" cy="273494"/>
            </a:xfrm>
            <a:solidFill>
              <a:schemeClr val="tx1"/>
            </a:solidFill>
          </p:grpSpPr>
          <p:sp>
            <p:nvSpPr>
              <p:cNvPr id="15" name="Google Shape;10276;p59">
                <a:extLst>
                  <a:ext uri="{FF2B5EF4-FFF2-40B4-BE49-F238E27FC236}">
                    <a16:creationId xmlns:a16="http://schemas.microsoft.com/office/drawing/2014/main" id="{ADF29319-B0B5-B532-F020-F01CE750709F}"/>
                  </a:ext>
                </a:extLst>
              </p:cNvPr>
              <p:cNvSpPr/>
              <p:nvPr/>
            </p:nvSpPr>
            <p:spPr>
              <a:xfrm>
                <a:off x="2661459" y="2028878"/>
                <a:ext cx="322508" cy="259617"/>
              </a:xfrm>
              <a:custGeom>
                <a:avLst/>
                <a:gdLst/>
                <a:ahLst/>
                <a:cxnLst/>
                <a:rect l="l" t="t" r="r" b="b"/>
                <a:pathLst>
                  <a:path w="10133" h="8157" extrusionOk="0">
                    <a:moveTo>
                      <a:pt x="6156" y="2227"/>
                    </a:moveTo>
                    <a:lnTo>
                      <a:pt x="6966" y="2489"/>
                    </a:lnTo>
                    <a:cubicBezTo>
                      <a:pt x="6975" y="2492"/>
                      <a:pt x="6987" y="2494"/>
                      <a:pt x="6999" y="2494"/>
                    </a:cubicBezTo>
                    <a:cubicBezTo>
                      <a:pt x="7032" y="2494"/>
                      <a:pt x="7071" y="2483"/>
                      <a:pt x="7097" y="2465"/>
                    </a:cubicBezTo>
                    <a:lnTo>
                      <a:pt x="7347" y="2263"/>
                    </a:lnTo>
                    <a:lnTo>
                      <a:pt x="9121" y="4585"/>
                    </a:lnTo>
                    <a:lnTo>
                      <a:pt x="8847" y="4799"/>
                    </a:lnTo>
                    <a:cubicBezTo>
                      <a:pt x="8835" y="4787"/>
                      <a:pt x="8811" y="4763"/>
                      <a:pt x="8799" y="4763"/>
                    </a:cubicBezTo>
                    <a:lnTo>
                      <a:pt x="5728" y="3096"/>
                    </a:lnTo>
                    <a:lnTo>
                      <a:pt x="5847" y="2918"/>
                    </a:lnTo>
                    <a:cubicBezTo>
                      <a:pt x="5894" y="2846"/>
                      <a:pt x="5859" y="2763"/>
                      <a:pt x="5799" y="2715"/>
                    </a:cubicBezTo>
                    <a:cubicBezTo>
                      <a:pt x="5776" y="2700"/>
                      <a:pt x="5750" y="2693"/>
                      <a:pt x="5725" y="2693"/>
                    </a:cubicBezTo>
                    <a:cubicBezTo>
                      <a:pt x="5672" y="2693"/>
                      <a:pt x="5621" y="2723"/>
                      <a:pt x="5597" y="2763"/>
                    </a:cubicBezTo>
                    <a:lnTo>
                      <a:pt x="5263" y="3263"/>
                    </a:lnTo>
                    <a:cubicBezTo>
                      <a:pt x="5251" y="3299"/>
                      <a:pt x="5240" y="3311"/>
                      <a:pt x="5240" y="3335"/>
                    </a:cubicBezTo>
                    <a:lnTo>
                      <a:pt x="5240" y="4609"/>
                    </a:lnTo>
                    <a:cubicBezTo>
                      <a:pt x="5240" y="4870"/>
                      <a:pt x="5013" y="5085"/>
                      <a:pt x="4763" y="5085"/>
                    </a:cubicBezTo>
                    <a:cubicBezTo>
                      <a:pt x="4489" y="5085"/>
                      <a:pt x="4287" y="4859"/>
                      <a:pt x="4287" y="4609"/>
                    </a:cubicBezTo>
                    <a:lnTo>
                      <a:pt x="4287" y="3358"/>
                    </a:lnTo>
                    <a:lnTo>
                      <a:pt x="4561" y="2227"/>
                    </a:lnTo>
                    <a:close/>
                    <a:moveTo>
                      <a:pt x="2620" y="1727"/>
                    </a:moveTo>
                    <a:lnTo>
                      <a:pt x="2858" y="1870"/>
                    </a:lnTo>
                    <a:lnTo>
                      <a:pt x="906" y="5228"/>
                    </a:lnTo>
                    <a:lnTo>
                      <a:pt x="668" y="5097"/>
                    </a:lnTo>
                    <a:lnTo>
                      <a:pt x="2620" y="1727"/>
                    </a:lnTo>
                    <a:close/>
                    <a:moveTo>
                      <a:pt x="3108" y="4656"/>
                    </a:moveTo>
                    <a:cubicBezTo>
                      <a:pt x="3215" y="4656"/>
                      <a:pt x="3299" y="4704"/>
                      <a:pt x="3358" y="4799"/>
                    </a:cubicBezTo>
                    <a:cubicBezTo>
                      <a:pt x="3465" y="4942"/>
                      <a:pt x="3442" y="5156"/>
                      <a:pt x="3287" y="5251"/>
                    </a:cubicBezTo>
                    <a:lnTo>
                      <a:pt x="2263" y="6013"/>
                    </a:lnTo>
                    <a:cubicBezTo>
                      <a:pt x="2200" y="6057"/>
                      <a:pt x="2130" y="6079"/>
                      <a:pt x="2062" y="6079"/>
                    </a:cubicBezTo>
                    <a:cubicBezTo>
                      <a:pt x="1964" y="6079"/>
                      <a:pt x="1869" y="6033"/>
                      <a:pt x="1799" y="5942"/>
                    </a:cubicBezTo>
                    <a:cubicBezTo>
                      <a:pt x="1691" y="5799"/>
                      <a:pt x="1727" y="5597"/>
                      <a:pt x="1870" y="5478"/>
                    </a:cubicBezTo>
                    <a:lnTo>
                      <a:pt x="2918" y="4716"/>
                    </a:lnTo>
                    <a:cubicBezTo>
                      <a:pt x="2977" y="4680"/>
                      <a:pt x="3037" y="4656"/>
                      <a:pt x="3108" y="4656"/>
                    </a:cubicBezTo>
                    <a:close/>
                    <a:moveTo>
                      <a:pt x="3739" y="5418"/>
                    </a:moveTo>
                    <a:cubicBezTo>
                      <a:pt x="3823" y="5418"/>
                      <a:pt x="3918" y="5478"/>
                      <a:pt x="3977" y="5549"/>
                    </a:cubicBezTo>
                    <a:cubicBezTo>
                      <a:pt x="4073" y="5704"/>
                      <a:pt x="4049" y="5906"/>
                      <a:pt x="3894" y="6013"/>
                    </a:cubicBezTo>
                    <a:lnTo>
                      <a:pt x="3084" y="6609"/>
                    </a:lnTo>
                    <a:cubicBezTo>
                      <a:pt x="3021" y="6653"/>
                      <a:pt x="2952" y="6675"/>
                      <a:pt x="2885" y="6675"/>
                    </a:cubicBezTo>
                    <a:cubicBezTo>
                      <a:pt x="2788" y="6675"/>
                      <a:pt x="2695" y="6629"/>
                      <a:pt x="2632" y="6537"/>
                    </a:cubicBezTo>
                    <a:cubicBezTo>
                      <a:pt x="2525" y="6394"/>
                      <a:pt x="2561" y="6180"/>
                      <a:pt x="2703" y="6073"/>
                    </a:cubicBezTo>
                    <a:lnTo>
                      <a:pt x="3489" y="5513"/>
                    </a:lnTo>
                    <a:cubicBezTo>
                      <a:pt x="3525" y="5490"/>
                      <a:pt x="3549" y="5466"/>
                      <a:pt x="3585" y="5454"/>
                    </a:cubicBezTo>
                    <a:cubicBezTo>
                      <a:pt x="3632" y="5430"/>
                      <a:pt x="3680" y="5418"/>
                      <a:pt x="3739" y="5418"/>
                    </a:cubicBezTo>
                    <a:close/>
                    <a:moveTo>
                      <a:pt x="4269" y="6177"/>
                    </a:moveTo>
                    <a:cubicBezTo>
                      <a:pt x="4367" y="6177"/>
                      <a:pt x="4461" y="6221"/>
                      <a:pt x="4525" y="6299"/>
                    </a:cubicBezTo>
                    <a:cubicBezTo>
                      <a:pt x="4632" y="6442"/>
                      <a:pt x="4597" y="6656"/>
                      <a:pt x="4454" y="6764"/>
                    </a:cubicBezTo>
                    <a:lnTo>
                      <a:pt x="3882" y="7192"/>
                    </a:lnTo>
                    <a:cubicBezTo>
                      <a:pt x="3823" y="7232"/>
                      <a:pt x="3747" y="7255"/>
                      <a:pt x="3683" y="7255"/>
                    </a:cubicBezTo>
                    <a:cubicBezTo>
                      <a:pt x="3669" y="7255"/>
                      <a:pt x="3656" y="7254"/>
                      <a:pt x="3644" y="7252"/>
                    </a:cubicBezTo>
                    <a:cubicBezTo>
                      <a:pt x="3549" y="7240"/>
                      <a:pt x="3477" y="7192"/>
                      <a:pt x="3442" y="7121"/>
                    </a:cubicBezTo>
                    <a:cubicBezTo>
                      <a:pt x="3335" y="6966"/>
                      <a:pt x="3358" y="6775"/>
                      <a:pt x="3513" y="6656"/>
                    </a:cubicBezTo>
                    <a:lnTo>
                      <a:pt x="4061" y="6252"/>
                    </a:lnTo>
                    <a:lnTo>
                      <a:pt x="4073" y="6240"/>
                    </a:lnTo>
                    <a:cubicBezTo>
                      <a:pt x="4135" y="6197"/>
                      <a:pt x="4203" y="6177"/>
                      <a:pt x="4269" y="6177"/>
                    </a:cubicBezTo>
                    <a:close/>
                    <a:moveTo>
                      <a:pt x="2799" y="2549"/>
                    </a:moveTo>
                    <a:lnTo>
                      <a:pt x="3061" y="2715"/>
                    </a:lnTo>
                    <a:cubicBezTo>
                      <a:pt x="3086" y="2724"/>
                      <a:pt x="3105" y="2732"/>
                      <a:pt x="3127" y="2732"/>
                    </a:cubicBezTo>
                    <a:cubicBezTo>
                      <a:pt x="3136" y="2732"/>
                      <a:pt x="3145" y="2731"/>
                      <a:pt x="3156" y="2727"/>
                    </a:cubicBezTo>
                    <a:lnTo>
                      <a:pt x="3858" y="2656"/>
                    </a:lnTo>
                    <a:lnTo>
                      <a:pt x="4108" y="2751"/>
                    </a:lnTo>
                    <a:lnTo>
                      <a:pt x="3954" y="3335"/>
                    </a:lnTo>
                    <a:lnTo>
                      <a:pt x="3954" y="3370"/>
                    </a:lnTo>
                    <a:lnTo>
                      <a:pt x="3954" y="4632"/>
                    </a:lnTo>
                    <a:cubicBezTo>
                      <a:pt x="3954" y="5061"/>
                      <a:pt x="4299" y="5406"/>
                      <a:pt x="4728" y="5406"/>
                    </a:cubicBezTo>
                    <a:cubicBezTo>
                      <a:pt x="5168" y="5406"/>
                      <a:pt x="5501" y="5061"/>
                      <a:pt x="5501" y="4632"/>
                    </a:cubicBezTo>
                    <a:lnTo>
                      <a:pt x="5501" y="3406"/>
                    </a:lnTo>
                    <a:lnTo>
                      <a:pt x="5537" y="3370"/>
                    </a:lnTo>
                    <a:lnTo>
                      <a:pt x="8621" y="5049"/>
                    </a:lnTo>
                    <a:cubicBezTo>
                      <a:pt x="8811" y="5109"/>
                      <a:pt x="8871" y="5299"/>
                      <a:pt x="8776" y="5466"/>
                    </a:cubicBezTo>
                    <a:cubicBezTo>
                      <a:pt x="8718" y="5573"/>
                      <a:pt x="8609" y="5634"/>
                      <a:pt x="8492" y="5634"/>
                    </a:cubicBezTo>
                    <a:cubicBezTo>
                      <a:pt x="8440" y="5634"/>
                      <a:pt x="8386" y="5622"/>
                      <a:pt x="8335" y="5597"/>
                    </a:cubicBezTo>
                    <a:lnTo>
                      <a:pt x="6621" y="4656"/>
                    </a:lnTo>
                    <a:cubicBezTo>
                      <a:pt x="6599" y="4645"/>
                      <a:pt x="6574" y="4640"/>
                      <a:pt x="6550" y="4640"/>
                    </a:cubicBezTo>
                    <a:cubicBezTo>
                      <a:pt x="6497" y="4640"/>
                      <a:pt x="6447" y="4666"/>
                      <a:pt x="6430" y="4716"/>
                    </a:cubicBezTo>
                    <a:cubicBezTo>
                      <a:pt x="6383" y="4799"/>
                      <a:pt x="6418" y="4882"/>
                      <a:pt x="6490" y="4918"/>
                    </a:cubicBezTo>
                    <a:lnTo>
                      <a:pt x="7918" y="5692"/>
                    </a:lnTo>
                    <a:cubicBezTo>
                      <a:pt x="8085" y="5775"/>
                      <a:pt x="8145" y="5966"/>
                      <a:pt x="8049" y="6133"/>
                    </a:cubicBezTo>
                    <a:cubicBezTo>
                      <a:pt x="7985" y="6245"/>
                      <a:pt x="7877" y="6309"/>
                      <a:pt x="7766" y="6309"/>
                    </a:cubicBezTo>
                    <a:cubicBezTo>
                      <a:pt x="7713" y="6309"/>
                      <a:pt x="7659" y="6294"/>
                      <a:pt x="7609" y="6263"/>
                    </a:cubicBezTo>
                    <a:lnTo>
                      <a:pt x="6144" y="5478"/>
                    </a:lnTo>
                    <a:cubicBezTo>
                      <a:pt x="6122" y="5463"/>
                      <a:pt x="6097" y="5456"/>
                      <a:pt x="6073" y="5456"/>
                    </a:cubicBezTo>
                    <a:cubicBezTo>
                      <a:pt x="6020" y="5456"/>
                      <a:pt x="5970" y="5488"/>
                      <a:pt x="5954" y="5537"/>
                    </a:cubicBezTo>
                    <a:cubicBezTo>
                      <a:pt x="5906" y="5609"/>
                      <a:pt x="5942" y="5704"/>
                      <a:pt x="6013" y="5728"/>
                    </a:cubicBezTo>
                    <a:lnTo>
                      <a:pt x="7192" y="6371"/>
                    </a:lnTo>
                    <a:cubicBezTo>
                      <a:pt x="7347" y="6466"/>
                      <a:pt x="7395" y="6656"/>
                      <a:pt x="7323" y="6823"/>
                    </a:cubicBezTo>
                    <a:cubicBezTo>
                      <a:pt x="7255" y="6925"/>
                      <a:pt x="7139" y="6984"/>
                      <a:pt x="7018" y="6984"/>
                    </a:cubicBezTo>
                    <a:cubicBezTo>
                      <a:pt x="6969" y="6984"/>
                      <a:pt x="6919" y="6975"/>
                      <a:pt x="6871" y="6954"/>
                    </a:cubicBezTo>
                    <a:lnTo>
                      <a:pt x="5644" y="6287"/>
                    </a:lnTo>
                    <a:cubicBezTo>
                      <a:pt x="5616" y="6271"/>
                      <a:pt x="5587" y="6263"/>
                      <a:pt x="5560" y="6263"/>
                    </a:cubicBezTo>
                    <a:cubicBezTo>
                      <a:pt x="5509" y="6263"/>
                      <a:pt x="5465" y="6292"/>
                      <a:pt x="5442" y="6347"/>
                    </a:cubicBezTo>
                    <a:cubicBezTo>
                      <a:pt x="5406" y="6418"/>
                      <a:pt x="5430" y="6502"/>
                      <a:pt x="5501" y="6537"/>
                    </a:cubicBezTo>
                    <a:lnTo>
                      <a:pt x="6454" y="7061"/>
                    </a:lnTo>
                    <a:cubicBezTo>
                      <a:pt x="6609" y="7145"/>
                      <a:pt x="6668" y="7335"/>
                      <a:pt x="6597" y="7502"/>
                    </a:cubicBezTo>
                    <a:cubicBezTo>
                      <a:pt x="6531" y="7609"/>
                      <a:pt x="6419" y="7670"/>
                      <a:pt x="6301" y="7670"/>
                    </a:cubicBezTo>
                    <a:cubicBezTo>
                      <a:pt x="6249" y="7670"/>
                      <a:pt x="6196" y="7658"/>
                      <a:pt x="6144" y="7633"/>
                    </a:cubicBezTo>
                    <a:lnTo>
                      <a:pt x="5478" y="7264"/>
                    </a:lnTo>
                    <a:cubicBezTo>
                      <a:pt x="5478" y="7133"/>
                      <a:pt x="5430" y="7002"/>
                      <a:pt x="5347" y="6883"/>
                    </a:cubicBezTo>
                    <a:cubicBezTo>
                      <a:pt x="5228" y="6728"/>
                      <a:pt x="5061" y="6644"/>
                      <a:pt x="4882" y="6644"/>
                    </a:cubicBezTo>
                    <a:lnTo>
                      <a:pt x="4882" y="6597"/>
                    </a:lnTo>
                    <a:cubicBezTo>
                      <a:pt x="4906" y="6430"/>
                      <a:pt x="4870" y="6263"/>
                      <a:pt x="4763" y="6133"/>
                    </a:cubicBezTo>
                    <a:cubicBezTo>
                      <a:pt x="4644" y="5990"/>
                      <a:pt x="4478" y="5894"/>
                      <a:pt x="4299" y="5894"/>
                    </a:cubicBezTo>
                    <a:lnTo>
                      <a:pt x="4299" y="5847"/>
                    </a:lnTo>
                    <a:cubicBezTo>
                      <a:pt x="4335" y="5692"/>
                      <a:pt x="4287" y="5525"/>
                      <a:pt x="4180" y="5394"/>
                    </a:cubicBezTo>
                    <a:cubicBezTo>
                      <a:pt x="4061" y="5240"/>
                      <a:pt x="3894" y="5156"/>
                      <a:pt x="3716" y="5156"/>
                    </a:cubicBezTo>
                    <a:lnTo>
                      <a:pt x="3716" y="5109"/>
                    </a:lnTo>
                    <a:cubicBezTo>
                      <a:pt x="3751" y="4942"/>
                      <a:pt x="3704" y="4775"/>
                      <a:pt x="3596" y="4644"/>
                    </a:cubicBezTo>
                    <a:cubicBezTo>
                      <a:pt x="3476" y="4488"/>
                      <a:pt x="3297" y="4404"/>
                      <a:pt x="3111" y="4404"/>
                    </a:cubicBezTo>
                    <a:cubicBezTo>
                      <a:pt x="2984" y="4404"/>
                      <a:pt x="2855" y="4443"/>
                      <a:pt x="2739" y="4525"/>
                    </a:cubicBezTo>
                    <a:lnTo>
                      <a:pt x="1715" y="5275"/>
                    </a:lnTo>
                    <a:lnTo>
                      <a:pt x="1334" y="5073"/>
                    </a:lnTo>
                    <a:lnTo>
                      <a:pt x="2799" y="2549"/>
                    </a:lnTo>
                    <a:close/>
                    <a:moveTo>
                      <a:pt x="4855" y="6920"/>
                    </a:moveTo>
                    <a:cubicBezTo>
                      <a:pt x="4953" y="6920"/>
                      <a:pt x="5045" y="6960"/>
                      <a:pt x="5109" y="7037"/>
                    </a:cubicBezTo>
                    <a:cubicBezTo>
                      <a:pt x="5168" y="7133"/>
                      <a:pt x="5192" y="7228"/>
                      <a:pt x="5180" y="7299"/>
                    </a:cubicBezTo>
                    <a:cubicBezTo>
                      <a:pt x="5168" y="7383"/>
                      <a:pt x="5120" y="7466"/>
                      <a:pt x="5049" y="7526"/>
                    </a:cubicBezTo>
                    <a:lnTo>
                      <a:pt x="4704" y="7776"/>
                    </a:lnTo>
                    <a:cubicBezTo>
                      <a:pt x="4643" y="7818"/>
                      <a:pt x="4574" y="7838"/>
                      <a:pt x="4507" y="7838"/>
                    </a:cubicBezTo>
                    <a:cubicBezTo>
                      <a:pt x="4404" y="7838"/>
                      <a:pt x="4304" y="7791"/>
                      <a:pt x="4239" y="7704"/>
                    </a:cubicBezTo>
                    <a:cubicBezTo>
                      <a:pt x="4132" y="7549"/>
                      <a:pt x="4168" y="7347"/>
                      <a:pt x="4311" y="7240"/>
                    </a:cubicBezTo>
                    <a:lnTo>
                      <a:pt x="4644" y="7002"/>
                    </a:lnTo>
                    <a:lnTo>
                      <a:pt x="4656" y="6978"/>
                    </a:lnTo>
                    <a:cubicBezTo>
                      <a:pt x="4719" y="6939"/>
                      <a:pt x="4788" y="6920"/>
                      <a:pt x="4855" y="6920"/>
                    </a:cubicBezTo>
                    <a:close/>
                    <a:moveTo>
                      <a:pt x="172" y="0"/>
                    </a:moveTo>
                    <a:cubicBezTo>
                      <a:pt x="121" y="0"/>
                      <a:pt x="72" y="29"/>
                      <a:pt x="48" y="84"/>
                    </a:cubicBezTo>
                    <a:cubicBezTo>
                      <a:pt x="1" y="156"/>
                      <a:pt x="25" y="239"/>
                      <a:pt x="108" y="287"/>
                    </a:cubicBezTo>
                    <a:lnTo>
                      <a:pt x="2346" y="1584"/>
                    </a:lnTo>
                    <a:lnTo>
                      <a:pt x="406" y="4942"/>
                    </a:lnTo>
                    <a:lnTo>
                      <a:pt x="251" y="4847"/>
                    </a:lnTo>
                    <a:cubicBezTo>
                      <a:pt x="226" y="4830"/>
                      <a:pt x="199" y="4822"/>
                      <a:pt x="172" y="4822"/>
                    </a:cubicBezTo>
                    <a:cubicBezTo>
                      <a:pt x="121" y="4822"/>
                      <a:pt x="72" y="4851"/>
                      <a:pt x="48" y="4906"/>
                    </a:cubicBezTo>
                    <a:cubicBezTo>
                      <a:pt x="1" y="4978"/>
                      <a:pt x="25" y="5061"/>
                      <a:pt x="108" y="5109"/>
                    </a:cubicBezTo>
                    <a:lnTo>
                      <a:pt x="894" y="5549"/>
                    </a:lnTo>
                    <a:cubicBezTo>
                      <a:pt x="919" y="5566"/>
                      <a:pt x="947" y="5574"/>
                      <a:pt x="975" y="5574"/>
                    </a:cubicBezTo>
                    <a:cubicBezTo>
                      <a:pt x="1025" y="5574"/>
                      <a:pt x="1073" y="5548"/>
                      <a:pt x="1096" y="5501"/>
                    </a:cubicBezTo>
                    <a:lnTo>
                      <a:pt x="1215" y="5299"/>
                    </a:lnTo>
                    <a:lnTo>
                      <a:pt x="1525" y="5466"/>
                    </a:lnTo>
                    <a:cubicBezTo>
                      <a:pt x="1430" y="5680"/>
                      <a:pt x="1441" y="5918"/>
                      <a:pt x="1572" y="6121"/>
                    </a:cubicBezTo>
                    <a:cubicBezTo>
                      <a:pt x="1691" y="6287"/>
                      <a:pt x="1882" y="6371"/>
                      <a:pt x="2084" y="6371"/>
                    </a:cubicBezTo>
                    <a:cubicBezTo>
                      <a:pt x="2144" y="6371"/>
                      <a:pt x="2215" y="6359"/>
                      <a:pt x="2275" y="6347"/>
                    </a:cubicBezTo>
                    <a:cubicBezTo>
                      <a:pt x="2275" y="6478"/>
                      <a:pt x="2322" y="6597"/>
                      <a:pt x="2394" y="6716"/>
                    </a:cubicBezTo>
                    <a:cubicBezTo>
                      <a:pt x="2513" y="6883"/>
                      <a:pt x="2703" y="6966"/>
                      <a:pt x="2882" y="6966"/>
                    </a:cubicBezTo>
                    <a:cubicBezTo>
                      <a:pt x="2942" y="6966"/>
                      <a:pt x="3013" y="6954"/>
                      <a:pt x="3073" y="6942"/>
                    </a:cubicBezTo>
                    <a:cubicBezTo>
                      <a:pt x="3073" y="7061"/>
                      <a:pt x="3120" y="7192"/>
                      <a:pt x="3192" y="7299"/>
                    </a:cubicBezTo>
                    <a:cubicBezTo>
                      <a:pt x="3299" y="7430"/>
                      <a:pt x="3430" y="7514"/>
                      <a:pt x="3596" y="7549"/>
                    </a:cubicBezTo>
                    <a:cubicBezTo>
                      <a:pt x="3632" y="7549"/>
                      <a:pt x="3656" y="7561"/>
                      <a:pt x="3704" y="7561"/>
                    </a:cubicBezTo>
                    <a:cubicBezTo>
                      <a:pt x="3763" y="7561"/>
                      <a:pt x="3835" y="7549"/>
                      <a:pt x="3894" y="7537"/>
                    </a:cubicBezTo>
                    <a:cubicBezTo>
                      <a:pt x="3894" y="7668"/>
                      <a:pt x="3942" y="7787"/>
                      <a:pt x="4013" y="7895"/>
                    </a:cubicBezTo>
                    <a:cubicBezTo>
                      <a:pt x="4120" y="8026"/>
                      <a:pt x="4251" y="8109"/>
                      <a:pt x="4418" y="8145"/>
                    </a:cubicBezTo>
                    <a:cubicBezTo>
                      <a:pt x="4442" y="8145"/>
                      <a:pt x="4478" y="8157"/>
                      <a:pt x="4525" y="8157"/>
                    </a:cubicBezTo>
                    <a:cubicBezTo>
                      <a:pt x="4656" y="8157"/>
                      <a:pt x="4775" y="8109"/>
                      <a:pt x="4882" y="8037"/>
                    </a:cubicBezTo>
                    <a:lnTo>
                      <a:pt x="5216" y="7787"/>
                    </a:lnTo>
                    <a:cubicBezTo>
                      <a:pt x="5299" y="7728"/>
                      <a:pt x="5359" y="7668"/>
                      <a:pt x="5394" y="7597"/>
                    </a:cubicBezTo>
                    <a:lnTo>
                      <a:pt x="6013" y="7918"/>
                    </a:lnTo>
                    <a:cubicBezTo>
                      <a:pt x="6097" y="7966"/>
                      <a:pt x="6204" y="7990"/>
                      <a:pt x="6311" y="7990"/>
                    </a:cubicBezTo>
                    <a:cubicBezTo>
                      <a:pt x="6371" y="7990"/>
                      <a:pt x="6430" y="7978"/>
                      <a:pt x="6490" y="7966"/>
                    </a:cubicBezTo>
                    <a:cubicBezTo>
                      <a:pt x="6644" y="7918"/>
                      <a:pt x="6787" y="7811"/>
                      <a:pt x="6859" y="7668"/>
                    </a:cubicBezTo>
                    <a:cubicBezTo>
                      <a:pt x="6918" y="7549"/>
                      <a:pt x="6942" y="7430"/>
                      <a:pt x="6930" y="7299"/>
                    </a:cubicBezTo>
                    <a:cubicBezTo>
                      <a:pt x="6966" y="7299"/>
                      <a:pt x="7002" y="7311"/>
                      <a:pt x="7049" y="7311"/>
                    </a:cubicBezTo>
                    <a:cubicBezTo>
                      <a:pt x="7275" y="7311"/>
                      <a:pt x="7478" y="7192"/>
                      <a:pt x="7597" y="6990"/>
                    </a:cubicBezTo>
                    <a:cubicBezTo>
                      <a:pt x="7656" y="6871"/>
                      <a:pt x="7692" y="6740"/>
                      <a:pt x="7680" y="6609"/>
                    </a:cubicBezTo>
                    <a:cubicBezTo>
                      <a:pt x="7716" y="6609"/>
                      <a:pt x="7752" y="6633"/>
                      <a:pt x="7799" y="6633"/>
                    </a:cubicBezTo>
                    <a:cubicBezTo>
                      <a:pt x="8014" y="6633"/>
                      <a:pt x="8228" y="6514"/>
                      <a:pt x="8347" y="6299"/>
                    </a:cubicBezTo>
                    <a:cubicBezTo>
                      <a:pt x="8407" y="6180"/>
                      <a:pt x="8430" y="6061"/>
                      <a:pt x="8418" y="5930"/>
                    </a:cubicBezTo>
                    <a:cubicBezTo>
                      <a:pt x="8454" y="5930"/>
                      <a:pt x="8490" y="5942"/>
                      <a:pt x="8538" y="5942"/>
                    </a:cubicBezTo>
                    <a:cubicBezTo>
                      <a:pt x="8597" y="5942"/>
                      <a:pt x="8657" y="5930"/>
                      <a:pt x="8716" y="5918"/>
                    </a:cubicBezTo>
                    <a:cubicBezTo>
                      <a:pt x="8883" y="5871"/>
                      <a:pt x="9014" y="5763"/>
                      <a:pt x="9085" y="5621"/>
                    </a:cubicBezTo>
                    <a:cubicBezTo>
                      <a:pt x="9169" y="5466"/>
                      <a:pt x="9192" y="5299"/>
                      <a:pt x="9133" y="5144"/>
                    </a:cubicBezTo>
                    <a:cubicBezTo>
                      <a:pt x="9121" y="5097"/>
                      <a:pt x="9109" y="5061"/>
                      <a:pt x="9085" y="5037"/>
                    </a:cubicBezTo>
                    <a:lnTo>
                      <a:pt x="9347" y="4859"/>
                    </a:lnTo>
                    <a:lnTo>
                      <a:pt x="9478" y="5037"/>
                    </a:lnTo>
                    <a:cubicBezTo>
                      <a:pt x="9506" y="5072"/>
                      <a:pt x="9550" y="5090"/>
                      <a:pt x="9593" y="5090"/>
                    </a:cubicBezTo>
                    <a:cubicBezTo>
                      <a:pt x="9625" y="5090"/>
                      <a:pt x="9656" y="5081"/>
                      <a:pt x="9681" y="5061"/>
                    </a:cubicBezTo>
                    <a:lnTo>
                      <a:pt x="10085" y="4739"/>
                    </a:lnTo>
                    <a:cubicBezTo>
                      <a:pt x="10121" y="4668"/>
                      <a:pt x="10133" y="4573"/>
                      <a:pt x="10085" y="4513"/>
                    </a:cubicBezTo>
                    <a:cubicBezTo>
                      <a:pt x="10065" y="4479"/>
                      <a:pt x="10019" y="4460"/>
                      <a:pt x="9974" y="4460"/>
                    </a:cubicBezTo>
                    <a:cubicBezTo>
                      <a:pt x="9941" y="4460"/>
                      <a:pt x="9908" y="4470"/>
                      <a:pt x="9883" y="4489"/>
                    </a:cubicBezTo>
                    <a:lnTo>
                      <a:pt x="9585" y="4704"/>
                    </a:lnTo>
                    <a:lnTo>
                      <a:pt x="7252" y="1644"/>
                    </a:lnTo>
                    <a:lnTo>
                      <a:pt x="8585" y="775"/>
                    </a:lnTo>
                    <a:cubicBezTo>
                      <a:pt x="8657" y="739"/>
                      <a:pt x="8680" y="644"/>
                      <a:pt x="8633" y="572"/>
                    </a:cubicBezTo>
                    <a:cubicBezTo>
                      <a:pt x="8602" y="526"/>
                      <a:pt x="8556" y="500"/>
                      <a:pt x="8505" y="500"/>
                    </a:cubicBezTo>
                    <a:cubicBezTo>
                      <a:pt x="8478" y="500"/>
                      <a:pt x="8448" y="508"/>
                      <a:pt x="8418" y="525"/>
                    </a:cubicBezTo>
                    <a:lnTo>
                      <a:pt x="6954" y="1477"/>
                    </a:lnTo>
                    <a:cubicBezTo>
                      <a:pt x="6871" y="1525"/>
                      <a:pt x="6859" y="1632"/>
                      <a:pt x="6906" y="1680"/>
                    </a:cubicBezTo>
                    <a:lnTo>
                      <a:pt x="7168" y="2037"/>
                    </a:lnTo>
                    <a:lnTo>
                      <a:pt x="6978" y="2192"/>
                    </a:lnTo>
                    <a:lnTo>
                      <a:pt x="6216" y="1942"/>
                    </a:lnTo>
                    <a:cubicBezTo>
                      <a:pt x="6204" y="1942"/>
                      <a:pt x="6192" y="1918"/>
                      <a:pt x="6180" y="1918"/>
                    </a:cubicBezTo>
                    <a:lnTo>
                      <a:pt x="4430" y="1918"/>
                    </a:lnTo>
                    <a:cubicBezTo>
                      <a:pt x="4358" y="1918"/>
                      <a:pt x="4299" y="1965"/>
                      <a:pt x="4287" y="2037"/>
                    </a:cubicBezTo>
                    <a:lnTo>
                      <a:pt x="4180" y="2430"/>
                    </a:lnTo>
                    <a:lnTo>
                      <a:pt x="3930" y="2323"/>
                    </a:lnTo>
                    <a:cubicBezTo>
                      <a:pt x="3894" y="2311"/>
                      <a:pt x="3882" y="2311"/>
                      <a:pt x="3846" y="2311"/>
                    </a:cubicBezTo>
                    <a:lnTo>
                      <a:pt x="3168" y="2382"/>
                    </a:lnTo>
                    <a:lnTo>
                      <a:pt x="2930" y="2251"/>
                    </a:lnTo>
                    <a:lnTo>
                      <a:pt x="3156" y="1858"/>
                    </a:lnTo>
                    <a:cubicBezTo>
                      <a:pt x="3192" y="1787"/>
                      <a:pt x="3168" y="1703"/>
                      <a:pt x="3096" y="1656"/>
                    </a:cubicBezTo>
                    <a:lnTo>
                      <a:pt x="251" y="25"/>
                    </a:lnTo>
                    <a:cubicBezTo>
                      <a:pt x="226" y="8"/>
                      <a:pt x="199" y="0"/>
                      <a:pt x="172" y="0"/>
                    </a:cubicBezTo>
                    <a:close/>
                  </a:path>
                </a:pathLst>
              </a:custGeom>
              <a:grp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16" name="Google Shape;10277;p59">
                <a:extLst>
                  <a:ext uri="{FF2B5EF4-FFF2-40B4-BE49-F238E27FC236}">
                    <a16:creationId xmlns:a16="http://schemas.microsoft.com/office/drawing/2014/main" id="{6BA56BF4-2622-F8F2-028E-CF8811517439}"/>
                  </a:ext>
                </a:extLst>
              </p:cNvPr>
              <p:cNvSpPr/>
              <p:nvPr/>
            </p:nvSpPr>
            <p:spPr>
              <a:xfrm>
                <a:off x="2946442" y="2015001"/>
                <a:ext cx="37525" cy="26799"/>
              </a:xfrm>
              <a:custGeom>
                <a:avLst/>
                <a:gdLst/>
                <a:ahLst/>
                <a:cxnLst/>
                <a:rect l="l" t="t" r="r" b="b"/>
                <a:pathLst>
                  <a:path w="1179" h="842" extrusionOk="0">
                    <a:moveTo>
                      <a:pt x="1011" y="1"/>
                    </a:moveTo>
                    <a:cubicBezTo>
                      <a:pt x="983" y="1"/>
                      <a:pt x="955" y="7"/>
                      <a:pt x="929" y="20"/>
                    </a:cubicBezTo>
                    <a:lnTo>
                      <a:pt x="96" y="556"/>
                    </a:lnTo>
                    <a:cubicBezTo>
                      <a:pt x="24" y="603"/>
                      <a:pt x="0" y="699"/>
                      <a:pt x="48" y="770"/>
                    </a:cubicBezTo>
                    <a:cubicBezTo>
                      <a:pt x="84" y="818"/>
                      <a:pt x="119" y="842"/>
                      <a:pt x="167" y="842"/>
                    </a:cubicBezTo>
                    <a:cubicBezTo>
                      <a:pt x="203" y="842"/>
                      <a:pt x="226" y="830"/>
                      <a:pt x="238" y="818"/>
                    </a:cubicBezTo>
                    <a:lnTo>
                      <a:pt x="1072" y="282"/>
                    </a:lnTo>
                    <a:cubicBezTo>
                      <a:pt x="1167" y="234"/>
                      <a:pt x="1179" y="127"/>
                      <a:pt x="1131" y="68"/>
                    </a:cubicBezTo>
                    <a:cubicBezTo>
                      <a:pt x="1108" y="22"/>
                      <a:pt x="1061" y="1"/>
                      <a:pt x="1011" y="1"/>
                    </a:cubicBezTo>
                    <a:close/>
                  </a:path>
                </a:pathLst>
              </a:custGeom>
              <a:grp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panose="020B0604020202020204"/>
                  <a:ea typeface="+mn-ea"/>
                  <a:cs typeface="+mn-cs"/>
                </a:endParaRPr>
              </a:p>
            </p:txBody>
          </p:sp>
        </p:grpSp>
        <p:sp>
          <p:nvSpPr>
            <p:cNvPr id="14" name="Google Shape;356;p22">
              <a:extLst>
                <a:ext uri="{FF2B5EF4-FFF2-40B4-BE49-F238E27FC236}">
                  <a16:creationId xmlns:a16="http://schemas.microsoft.com/office/drawing/2014/main" id="{7EA7E12C-1B82-86ED-45F6-825D59754BB4}"/>
                </a:ext>
              </a:extLst>
            </p:cNvPr>
            <p:cNvSpPr txBox="1"/>
            <p:nvPr/>
          </p:nvSpPr>
          <p:spPr>
            <a:xfrm>
              <a:off x="6247183" y="5148044"/>
              <a:ext cx="1830988" cy="362678"/>
            </a:xfrm>
            <a:prstGeom prst="rect">
              <a:avLst/>
            </a:prstGeom>
            <a:noFill/>
            <a:ln>
              <a:noFill/>
            </a:ln>
          </p:spPr>
          <p:txBody>
            <a:bodyPr spcFirstLastPara="1" wrap="square" lIns="121900" tIns="121900" rIns="121900" bIns="121900" anchor="t"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300" b="0" i="0" u="none" strike="noStrike" kern="1200" cap="none" spc="0" normalizeH="0" baseline="0" noProof="0">
                  <a:ln>
                    <a:noFill/>
                  </a:ln>
                  <a:solidFill>
                    <a:srgbClr val="000000"/>
                  </a:solidFill>
                  <a:effectLst/>
                  <a:uLnTx/>
                  <a:uFillTx/>
                  <a:latin typeface="Arial" panose="020B0604020202020204" pitchFamily="34" charset="0"/>
                  <a:ea typeface="Roboto"/>
                  <a:cs typeface="Arial" panose="020B0604020202020204" pitchFamily="34" charset="0"/>
                  <a:sym typeface="Roboto"/>
                </a:rPr>
                <a:t>Modèle de lettre</a:t>
              </a:r>
            </a:p>
          </p:txBody>
        </p:sp>
      </p:grpSp>
      <p:pic>
        <p:nvPicPr>
          <p:cNvPr id="18" name="Image 17">
            <a:extLst>
              <a:ext uri="{FF2B5EF4-FFF2-40B4-BE49-F238E27FC236}">
                <a16:creationId xmlns:a16="http://schemas.microsoft.com/office/drawing/2014/main" id="{E4B38653-0096-AF09-BBD1-C60841982B26}"/>
              </a:ext>
            </a:extLst>
          </p:cNvPr>
          <p:cNvPicPr>
            <a:picLocks noChangeAspect="1"/>
          </p:cNvPicPr>
          <p:nvPr/>
        </p:nvPicPr>
        <p:blipFill>
          <a:blip r:embed="rId6"/>
          <a:stretch>
            <a:fillRect/>
          </a:stretch>
        </p:blipFill>
        <p:spPr>
          <a:xfrm>
            <a:off x="8421706" y="2167598"/>
            <a:ext cx="3011065" cy="427253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2876010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68F3BF9C-678E-053E-90A9-26541AEAE69D}"/>
              </a:ext>
            </a:extLst>
          </p:cNvPr>
          <p:cNvPicPr>
            <a:picLocks noChangeAspect="1"/>
          </p:cNvPicPr>
          <p:nvPr/>
        </p:nvPicPr>
        <p:blipFill>
          <a:blip r:embed="rId2"/>
          <a:stretch>
            <a:fillRect/>
          </a:stretch>
        </p:blipFill>
        <p:spPr>
          <a:xfrm rot="16200000">
            <a:off x="934237" y="467081"/>
            <a:ext cx="214579" cy="66417"/>
          </a:xfrm>
          <a:prstGeom prst="rect">
            <a:avLst/>
          </a:prstGeom>
        </p:spPr>
      </p:pic>
      <p:sp>
        <p:nvSpPr>
          <p:cNvPr id="5" name="Espace réservé du texte 7">
            <a:extLst>
              <a:ext uri="{FF2B5EF4-FFF2-40B4-BE49-F238E27FC236}">
                <a16:creationId xmlns:a16="http://schemas.microsoft.com/office/drawing/2014/main" id="{2C23D447-56B4-17A9-6BC7-33AEB89A096E}"/>
              </a:ext>
            </a:extLst>
          </p:cNvPr>
          <p:cNvSpPr txBox="1">
            <a:spLocks/>
          </p:cNvSpPr>
          <p:nvPr/>
        </p:nvSpPr>
        <p:spPr>
          <a:xfrm>
            <a:off x="1106424" y="297981"/>
            <a:ext cx="3847398" cy="404619"/>
          </a:xfrm>
          <a:prstGeom prst="rect">
            <a:avLst/>
          </a:prstGeom>
        </p:spPr>
        <p:txBody>
          <a:bodyPr vert="horz" lIns="91440" tIns="45720" rIns="91440" bIns="45720" rtlCol="0">
            <a:noAutofit/>
          </a:bodyPr>
          <a:lstStyle>
            <a:lvl1pPr marL="0" indent="0" algn="l" defTabSz="914400" rtl="0" eaLnBrk="1" latinLnBrk="0" hangingPunct="1">
              <a:lnSpc>
                <a:spcPct val="100000"/>
              </a:lnSpc>
              <a:spcBef>
                <a:spcPts val="1000"/>
              </a:spcBef>
              <a:buFont typeface="Arial" panose="020B0604020202020204" pitchFamily="34" charset="0"/>
              <a:buNone/>
              <a:defRPr sz="2000" b="1" kern="1200">
                <a:solidFill>
                  <a:schemeClr val="tx1"/>
                </a:solidFill>
                <a:latin typeface="Arial" panose="020B0604020202020204" pitchFamily="34" charset="0"/>
                <a:ea typeface="+mn-ea"/>
                <a:cs typeface="Arial" panose="020B0604020202020204" pitchFamily="34" charset="0"/>
              </a:defRPr>
            </a:lvl1pPr>
            <a:lvl2pPr marL="360362" indent="-342900" algn="l" defTabSz="914400" rtl="0" eaLnBrk="1" latinLnBrk="0" hangingPunct="1">
              <a:lnSpc>
                <a:spcPct val="100000"/>
              </a:lnSpc>
              <a:spcBef>
                <a:spcPts val="500"/>
              </a:spcBef>
              <a:buClr>
                <a:srgbClr val="F18700"/>
              </a:buClr>
              <a:buFont typeface="Wingdings" pitchFamily="2" charset="2"/>
              <a:buChar char="§"/>
              <a:tabLst/>
              <a:defRPr sz="1600" b="1" kern="1200">
                <a:solidFill>
                  <a:schemeClr val="tx1"/>
                </a:solidFill>
                <a:latin typeface="Arial" panose="020B0604020202020204" pitchFamily="34" charset="0"/>
                <a:ea typeface="+mn-ea"/>
                <a:cs typeface="Arial" panose="020B0604020202020204" pitchFamily="34" charset="0"/>
              </a:defRPr>
            </a:lvl2pPr>
            <a:lvl3pPr marL="360363" indent="0" algn="l" defTabSz="914400" rtl="0" eaLnBrk="1" latinLnBrk="0" hangingPunct="1">
              <a:lnSpc>
                <a:spcPct val="100000"/>
              </a:lnSpc>
              <a:spcBef>
                <a:spcPts val="500"/>
              </a:spcBef>
              <a:buFont typeface="Arial" panose="020B0604020202020204" pitchFamily="34" charset="0"/>
              <a:buNone/>
              <a:tabLst/>
              <a:defRPr sz="1400" b="1" kern="1200">
                <a:solidFill>
                  <a:schemeClr val="tx1"/>
                </a:solidFill>
                <a:latin typeface="Arial" panose="020B0604020202020204" pitchFamily="34" charset="0"/>
                <a:ea typeface="+mn-ea"/>
                <a:cs typeface="Arial" panose="020B0604020202020204" pitchFamily="34" charset="0"/>
              </a:defRPr>
            </a:lvl3pPr>
            <a:lvl4pPr marL="360363" indent="0" algn="l" defTabSz="914400" rtl="0" eaLnBrk="1" latinLnBrk="0" hangingPunct="1">
              <a:lnSpc>
                <a:spcPct val="100000"/>
              </a:lnSpc>
              <a:spcBef>
                <a:spcPts val="500"/>
              </a:spcBef>
              <a:buFont typeface="Arial" panose="020B0604020202020204" pitchFamily="34" charset="0"/>
              <a:buNone/>
              <a:tabLst/>
              <a:defRPr sz="1400" kern="1200">
                <a:solidFill>
                  <a:schemeClr val="tx1"/>
                </a:solidFill>
                <a:latin typeface="Arial" panose="020B0604020202020204" pitchFamily="34" charset="0"/>
                <a:ea typeface="+mn-ea"/>
                <a:cs typeface="Arial" panose="020B0604020202020204" pitchFamily="34" charset="0"/>
              </a:defRPr>
            </a:lvl4pPr>
            <a:lvl5pPr marL="488950" indent="-128588" algn="l" defTabSz="914400" rtl="0" eaLnBrk="1" latinLnBrk="0" hangingPunct="1">
              <a:lnSpc>
                <a:spcPct val="100000"/>
              </a:lnSpc>
              <a:spcBef>
                <a:spcPts val="500"/>
              </a:spcBef>
              <a:buClr>
                <a:srgbClr val="F18700"/>
              </a:buClr>
              <a:buFont typeface="Arial" panose="020B0604020202020204" pitchFamily="34" charset="0"/>
              <a:buChar char="•"/>
              <a:tabLst/>
              <a:defRPr sz="1400" b="0" kern="1200">
                <a:solidFill>
                  <a:schemeClr val="tx1"/>
                </a:solidFill>
                <a:latin typeface="Arial" panose="020B0604020202020204" pitchFamily="34" charset="0"/>
                <a:ea typeface="+mn-ea"/>
                <a:cs typeface="Arial" panose="020B0604020202020204" pitchFamily="34" charset="0"/>
              </a:defRPr>
            </a:lvl5pPr>
            <a:lvl6pPr marL="182563" indent="-169863" algn="l" defTabSz="914400" rtl="0" eaLnBrk="1" latinLnBrk="0" hangingPunct="1">
              <a:lnSpc>
                <a:spcPct val="150000"/>
              </a:lnSpc>
              <a:spcBef>
                <a:spcPts val="500"/>
              </a:spcBef>
              <a:buFontTx/>
              <a:buChar char="-"/>
              <a:tabLst/>
              <a:defRPr sz="1200" kern="1200">
                <a:solidFill>
                  <a:schemeClr val="tx1"/>
                </a:solidFill>
                <a:latin typeface="Arial" panose="020B0604020202020204" pitchFamily="34" charset="0"/>
                <a:ea typeface="+mn-ea"/>
                <a:cs typeface="Arial" panose="020B0604020202020204" pitchFamily="34" charset="0"/>
              </a:defRPr>
            </a:lvl6pPr>
            <a:lvl7pPr marL="674688" indent="-174625" algn="l" defTabSz="914400" rtl="0" eaLnBrk="1" latinLnBrk="0" hangingPunct="1">
              <a:lnSpc>
                <a:spcPct val="100000"/>
              </a:lnSpc>
              <a:spcBef>
                <a:spcPts val="500"/>
              </a:spcBef>
              <a:buFont typeface="Police système Courant"/>
              <a:buChar char="&gt;"/>
              <a:tabLst/>
              <a:defRPr sz="1400" kern="1200">
                <a:solidFill>
                  <a:schemeClr val="tx1"/>
                </a:solidFill>
                <a:latin typeface="Arial" panose="020B0604020202020204" pitchFamily="34" charset="0"/>
                <a:ea typeface="+mn-ea"/>
                <a:cs typeface="Arial" panose="020B0604020202020204" pitchFamily="34" charset="0"/>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fr-FR" sz="20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BOÎTE À OUTILS</a:t>
            </a:r>
          </a:p>
        </p:txBody>
      </p:sp>
      <p:sp>
        <p:nvSpPr>
          <p:cNvPr id="54" name="Espace réservé de la date 2">
            <a:extLst>
              <a:ext uri="{FF2B5EF4-FFF2-40B4-BE49-F238E27FC236}">
                <a16:creationId xmlns:a16="http://schemas.microsoft.com/office/drawing/2014/main" id="{EA205713-18DF-2ABD-0CF6-BC1551BC8B9B}"/>
              </a:ext>
            </a:extLst>
          </p:cNvPr>
          <p:cNvSpPr>
            <a:spLocks noGrp="1"/>
          </p:cNvSpPr>
          <p:nvPr>
            <p:ph type="dt" sz="half" idx="20"/>
          </p:nvPr>
        </p:nvSpPr>
        <p:spPr>
          <a:xfrm>
            <a:off x="10216176" y="6442028"/>
            <a:ext cx="1347355" cy="142469"/>
          </a:xfrm>
        </p:spPr>
        <p:txBody>
          <a:bodyPr/>
          <a:lstStyle>
            <a:lvl1pPr algn="ctr">
              <a:defRPr sz="800" b="1">
                <a:solidFill>
                  <a:schemeClr val="bg1"/>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D65454CA-676C-E145-9576-6A8866DA88D3}" type="slidenum">
              <a:rPr kumimoji="0" lang="fr-FR" sz="800" b="1" i="0" u="none" strike="noStrike" kern="1200" cap="none" spc="0" normalizeH="0" baseline="0" noProof="0" smtClean="0">
                <a:ln>
                  <a:noFill/>
                </a:ln>
                <a:solidFill>
                  <a:srgbClr val="FFFFFF"/>
                </a:solidFill>
                <a:effectLst/>
                <a:uLnTx/>
                <a:uFillTx/>
                <a:latin typeface="Arial" panose="020B0604020202020204" pitchFamily="34" charset="0"/>
                <a:ea typeface="+mn-ea"/>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19</a:t>
            </a:fld>
            <a:endParaRPr kumimoji="0" lang="fr-FR" sz="8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pic>
        <p:nvPicPr>
          <p:cNvPr id="2" name="Image 1">
            <a:extLst>
              <a:ext uri="{FF2B5EF4-FFF2-40B4-BE49-F238E27FC236}">
                <a16:creationId xmlns:a16="http://schemas.microsoft.com/office/drawing/2014/main" id="{99AB3FB1-F45C-7EB9-12FE-1672C1F5F2C6}"/>
              </a:ext>
            </a:extLst>
          </p:cNvPr>
          <p:cNvPicPr>
            <a:picLocks noChangeAspect="1"/>
          </p:cNvPicPr>
          <p:nvPr/>
        </p:nvPicPr>
        <p:blipFill>
          <a:blip r:embed="rId3"/>
          <a:stretch>
            <a:fillRect/>
          </a:stretch>
        </p:blipFill>
        <p:spPr>
          <a:xfrm>
            <a:off x="11150611" y="-520008"/>
            <a:ext cx="279400" cy="279400"/>
          </a:xfrm>
          <a:prstGeom prst="rect">
            <a:avLst/>
          </a:prstGeom>
        </p:spPr>
      </p:pic>
      <p:grpSp>
        <p:nvGrpSpPr>
          <p:cNvPr id="264" name="Groupe 263">
            <a:extLst>
              <a:ext uri="{FF2B5EF4-FFF2-40B4-BE49-F238E27FC236}">
                <a16:creationId xmlns:a16="http://schemas.microsoft.com/office/drawing/2014/main" id="{8631C1D5-BEC3-84D3-ECC4-277B871552AD}"/>
              </a:ext>
            </a:extLst>
          </p:cNvPr>
          <p:cNvGrpSpPr/>
          <p:nvPr/>
        </p:nvGrpSpPr>
        <p:grpSpPr>
          <a:xfrm>
            <a:off x="3374308" y="2672386"/>
            <a:ext cx="1830988" cy="2838336"/>
            <a:chOff x="2178103" y="2672386"/>
            <a:chExt cx="1830988" cy="2838336"/>
          </a:xfrm>
        </p:grpSpPr>
        <p:sp>
          <p:nvSpPr>
            <p:cNvPr id="198" name="Ellipse 197">
              <a:extLst>
                <a:ext uri="{FF2B5EF4-FFF2-40B4-BE49-F238E27FC236}">
                  <a16:creationId xmlns:a16="http://schemas.microsoft.com/office/drawing/2014/main" id="{C20FB1F8-0A06-99D2-F664-30FB8A4EC95E}"/>
                </a:ext>
              </a:extLst>
            </p:cNvPr>
            <p:cNvSpPr/>
            <p:nvPr/>
          </p:nvSpPr>
          <p:spPr>
            <a:xfrm>
              <a:off x="2620547" y="2672386"/>
              <a:ext cx="988697" cy="988697"/>
            </a:xfrm>
            <a:prstGeom prst="ellipse">
              <a:avLst/>
            </a:prstGeom>
            <a:solidFill>
              <a:schemeClr val="bg1"/>
            </a:solidFill>
            <a:ln w="180975">
              <a:solidFill>
                <a:srgbClr val="37AFB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cxnSp>
          <p:nvCxnSpPr>
            <p:cNvPr id="199" name="Google Shape;354;p22">
              <a:extLst>
                <a:ext uri="{FF2B5EF4-FFF2-40B4-BE49-F238E27FC236}">
                  <a16:creationId xmlns:a16="http://schemas.microsoft.com/office/drawing/2014/main" id="{C4D45A99-F8D9-3FA2-E978-18D59189698C}"/>
                </a:ext>
              </a:extLst>
            </p:cNvPr>
            <p:cNvCxnSpPr>
              <a:cxnSpLocks/>
            </p:cNvCxnSpPr>
            <p:nvPr/>
          </p:nvCxnSpPr>
          <p:spPr>
            <a:xfrm flipV="1">
              <a:off x="3106005" y="3886137"/>
              <a:ext cx="0" cy="330246"/>
            </a:xfrm>
            <a:prstGeom prst="straightConnector1">
              <a:avLst/>
            </a:prstGeom>
            <a:noFill/>
            <a:ln w="19050" cap="flat" cmpd="sng">
              <a:solidFill>
                <a:schemeClr val="tx1"/>
              </a:solidFill>
              <a:prstDash val="solid"/>
              <a:round/>
              <a:headEnd type="oval" w="med" len="med"/>
              <a:tailEnd type="none" w="med" len="med"/>
            </a:ln>
          </p:spPr>
        </p:cxnSp>
        <p:sp>
          <p:nvSpPr>
            <p:cNvPr id="200" name="Google Shape;355;p22">
              <a:extLst>
                <a:ext uri="{FF2B5EF4-FFF2-40B4-BE49-F238E27FC236}">
                  <a16:creationId xmlns:a16="http://schemas.microsoft.com/office/drawing/2014/main" id="{24802459-2476-7E6D-B02B-5917DF157C61}"/>
                </a:ext>
              </a:extLst>
            </p:cNvPr>
            <p:cNvSpPr txBox="1"/>
            <p:nvPr/>
          </p:nvSpPr>
          <p:spPr>
            <a:xfrm>
              <a:off x="2212117" y="4234352"/>
              <a:ext cx="1762959" cy="1060011"/>
            </a:xfrm>
            <a:prstGeom prst="rect">
              <a:avLst/>
            </a:prstGeom>
            <a:noFill/>
            <a:ln>
              <a:noFill/>
            </a:ln>
          </p:spPr>
          <p:txBody>
            <a:bodyPr spcFirstLastPara="1" wrap="square" lIns="121900" tIns="121900" rIns="121900" bIns="121900" anchor="t"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a:ln>
                    <a:noFill/>
                  </a:ln>
                  <a:solidFill>
                    <a:srgbClr val="37AFBF"/>
                  </a:solidFill>
                  <a:effectLst/>
                  <a:uLnTx/>
                  <a:uFillTx/>
                  <a:latin typeface="Arial" panose="020B0604020202020204" pitchFamily="34" charset="0"/>
                  <a:ea typeface="Fira Sans Extra Condensed"/>
                  <a:cs typeface="Arial" panose="020B0604020202020204" pitchFamily="34" charset="0"/>
                  <a:sym typeface="Fira Sans Extra Condensed"/>
                </a:rPr>
                <a:t>ÉTAPES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a:ln>
                    <a:noFill/>
                  </a:ln>
                  <a:solidFill>
                    <a:srgbClr val="37AFBF"/>
                  </a:solidFill>
                  <a:effectLst/>
                  <a:uLnTx/>
                  <a:uFillTx/>
                  <a:latin typeface="Arial" panose="020B0604020202020204" pitchFamily="34" charset="0"/>
                  <a:ea typeface="Fira Sans Extra Condensed"/>
                  <a:cs typeface="Arial" panose="020B0604020202020204" pitchFamily="34" charset="0"/>
                  <a:sym typeface="Fira Sans Extra Condensed"/>
                </a:rPr>
                <a:t>DE MISE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a:ln>
                    <a:noFill/>
                  </a:ln>
                  <a:solidFill>
                    <a:srgbClr val="37AFBF"/>
                  </a:solidFill>
                  <a:effectLst/>
                  <a:uLnTx/>
                  <a:uFillTx/>
                  <a:latin typeface="Arial" panose="020B0604020202020204" pitchFamily="34" charset="0"/>
                  <a:ea typeface="Fira Sans Extra Condensed"/>
                  <a:cs typeface="Arial" panose="020B0604020202020204" pitchFamily="34" charset="0"/>
                  <a:sym typeface="Fira Sans Extra Condensed"/>
                </a:rPr>
                <a:t>EN ŒUVRE</a:t>
              </a:r>
            </a:p>
          </p:txBody>
        </p:sp>
        <p:sp>
          <p:nvSpPr>
            <p:cNvPr id="201" name="Google Shape;356;p22">
              <a:extLst>
                <a:ext uri="{FF2B5EF4-FFF2-40B4-BE49-F238E27FC236}">
                  <a16:creationId xmlns:a16="http://schemas.microsoft.com/office/drawing/2014/main" id="{573C32C3-1A78-653A-2146-0086B3B223EF}"/>
                </a:ext>
              </a:extLst>
            </p:cNvPr>
            <p:cNvSpPr txBox="1"/>
            <p:nvPr/>
          </p:nvSpPr>
          <p:spPr>
            <a:xfrm>
              <a:off x="2178103" y="5148044"/>
              <a:ext cx="1830988" cy="362678"/>
            </a:xfrm>
            <a:prstGeom prst="rect">
              <a:avLst/>
            </a:prstGeom>
            <a:noFill/>
            <a:ln>
              <a:noFill/>
            </a:ln>
          </p:spPr>
          <p:txBody>
            <a:bodyPr spcFirstLastPara="1" wrap="square" lIns="121900" tIns="121900" rIns="121900" bIns="121900" anchor="t"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300" b="0" i="0" u="none" strike="noStrike" kern="1200" cap="none" spc="0" normalizeH="0" baseline="0" noProof="0">
                  <a:ln>
                    <a:noFill/>
                  </a:ln>
                  <a:solidFill>
                    <a:srgbClr val="000000"/>
                  </a:solidFill>
                  <a:effectLst/>
                  <a:uLnTx/>
                  <a:uFillTx/>
                  <a:latin typeface="Arial" panose="020B0604020202020204" pitchFamily="34" charset="0"/>
                  <a:ea typeface="Roboto"/>
                  <a:cs typeface="Arial" panose="020B0604020202020204" pitchFamily="34" charset="0"/>
                  <a:sym typeface="Roboto"/>
                </a:rPr>
                <a:t>Fiche pratique</a:t>
              </a:r>
            </a:p>
          </p:txBody>
        </p:sp>
        <p:grpSp>
          <p:nvGrpSpPr>
            <p:cNvPr id="240" name="Google Shape;9216;p57">
              <a:extLst>
                <a:ext uri="{FF2B5EF4-FFF2-40B4-BE49-F238E27FC236}">
                  <a16:creationId xmlns:a16="http://schemas.microsoft.com/office/drawing/2014/main" id="{D58C468E-12F5-818D-F827-70096204C5DE}"/>
                </a:ext>
              </a:extLst>
            </p:cNvPr>
            <p:cNvGrpSpPr/>
            <p:nvPr/>
          </p:nvGrpSpPr>
          <p:grpSpPr>
            <a:xfrm>
              <a:off x="2822532" y="2899820"/>
              <a:ext cx="534383" cy="531303"/>
              <a:chOff x="860940" y="2746477"/>
              <a:chExt cx="371883" cy="365691"/>
            </a:xfrm>
            <a:solidFill>
              <a:schemeClr val="tx1"/>
            </a:solidFill>
          </p:grpSpPr>
          <p:sp>
            <p:nvSpPr>
              <p:cNvPr id="241" name="Google Shape;9217;p57">
                <a:extLst>
                  <a:ext uri="{FF2B5EF4-FFF2-40B4-BE49-F238E27FC236}">
                    <a16:creationId xmlns:a16="http://schemas.microsoft.com/office/drawing/2014/main" id="{E6746BEF-3DA2-99B1-D9E5-ECA2962FD7D2}"/>
                  </a:ext>
                </a:extLst>
              </p:cNvPr>
              <p:cNvSpPr/>
              <p:nvPr/>
            </p:nvSpPr>
            <p:spPr>
              <a:xfrm>
                <a:off x="908191" y="3026302"/>
                <a:ext cx="30294" cy="28961"/>
              </a:xfrm>
              <a:custGeom>
                <a:avLst/>
                <a:gdLst/>
                <a:ahLst/>
                <a:cxnLst/>
                <a:rect l="l" t="t" r="r" b="b"/>
                <a:pathLst>
                  <a:path w="954" h="912" extrusionOk="0">
                    <a:moveTo>
                      <a:pt x="763" y="1"/>
                    </a:moveTo>
                    <a:cubicBezTo>
                      <a:pt x="718" y="1"/>
                      <a:pt x="674" y="16"/>
                      <a:pt x="644" y="45"/>
                    </a:cubicBezTo>
                    <a:lnTo>
                      <a:pt x="60" y="629"/>
                    </a:lnTo>
                    <a:cubicBezTo>
                      <a:pt x="1" y="688"/>
                      <a:pt x="1" y="807"/>
                      <a:pt x="60" y="867"/>
                    </a:cubicBezTo>
                    <a:cubicBezTo>
                      <a:pt x="90" y="897"/>
                      <a:pt x="135" y="911"/>
                      <a:pt x="179" y="911"/>
                    </a:cubicBezTo>
                    <a:cubicBezTo>
                      <a:pt x="224" y="911"/>
                      <a:pt x="269" y="897"/>
                      <a:pt x="299" y="867"/>
                    </a:cubicBezTo>
                    <a:lnTo>
                      <a:pt x="882" y="283"/>
                    </a:lnTo>
                    <a:cubicBezTo>
                      <a:pt x="953" y="224"/>
                      <a:pt x="953" y="105"/>
                      <a:pt x="882" y="45"/>
                    </a:cubicBezTo>
                    <a:cubicBezTo>
                      <a:pt x="852" y="16"/>
                      <a:pt x="807" y="1"/>
                      <a:pt x="763" y="1"/>
                    </a:cubicBezTo>
                    <a:close/>
                  </a:path>
                </a:pathLst>
              </a:custGeom>
              <a:grp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242" name="Google Shape;9218;p57">
                <a:extLst>
                  <a:ext uri="{FF2B5EF4-FFF2-40B4-BE49-F238E27FC236}">
                    <a16:creationId xmlns:a16="http://schemas.microsoft.com/office/drawing/2014/main" id="{1A851A3F-DB54-BD78-E1F1-793AC6D6925D}"/>
                  </a:ext>
                </a:extLst>
              </p:cNvPr>
              <p:cNvSpPr/>
              <p:nvPr/>
            </p:nvSpPr>
            <p:spPr>
              <a:xfrm>
                <a:off x="943757" y="3061836"/>
                <a:ext cx="30263" cy="28961"/>
              </a:xfrm>
              <a:custGeom>
                <a:avLst/>
                <a:gdLst/>
                <a:ahLst/>
                <a:cxnLst/>
                <a:rect l="l" t="t" r="r" b="b"/>
                <a:pathLst>
                  <a:path w="953" h="912" extrusionOk="0">
                    <a:moveTo>
                      <a:pt x="762" y="1"/>
                    </a:moveTo>
                    <a:cubicBezTo>
                      <a:pt x="717" y="1"/>
                      <a:pt x="673" y="16"/>
                      <a:pt x="643" y="46"/>
                    </a:cubicBezTo>
                    <a:lnTo>
                      <a:pt x="60" y="629"/>
                    </a:lnTo>
                    <a:cubicBezTo>
                      <a:pt x="0" y="688"/>
                      <a:pt x="0" y="807"/>
                      <a:pt x="60" y="867"/>
                    </a:cubicBezTo>
                    <a:cubicBezTo>
                      <a:pt x="89" y="897"/>
                      <a:pt x="134" y="912"/>
                      <a:pt x="179" y="912"/>
                    </a:cubicBezTo>
                    <a:cubicBezTo>
                      <a:pt x="223" y="912"/>
                      <a:pt x="268" y="897"/>
                      <a:pt x="298" y="867"/>
                    </a:cubicBezTo>
                    <a:lnTo>
                      <a:pt x="881" y="284"/>
                    </a:lnTo>
                    <a:cubicBezTo>
                      <a:pt x="953" y="224"/>
                      <a:pt x="953" y="105"/>
                      <a:pt x="881" y="46"/>
                    </a:cubicBezTo>
                    <a:cubicBezTo>
                      <a:pt x="851" y="16"/>
                      <a:pt x="807" y="1"/>
                      <a:pt x="762" y="1"/>
                    </a:cubicBezTo>
                    <a:close/>
                  </a:path>
                </a:pathLst>
              </a:custGeom>
              <a:grp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243" name="Google Shape;9219;p57">
                <a:extLst>
                  <a:ext uri="{FF2B5EF4-FFF2-40B4-BE49-F238E27FC236}">
                    <a16:creationId xmlns:a16="http://schemas.microsoft.com/office/drawing/2014/main" id="{940CD727-DF07-92EF-0E0A-BB617FA76177}"/>
                  </a:ext>
                </a:extLst>
              </p:cNvPr>
              <p:cNvSpPr/>
              <p:nvPr/>
            </p:nvSpPr>
            <p:spPr>
              <a:xfrm>
                <a:off x="926355" y="3044085"/>
                <a:ext cx="29881" cy="28579"/>
              </a:xfrm>
              <a:custGeom>
                <a:avLst/>
                <a:gdLst/>
                <a:ahLst/>
                <a:cxnLst/>
                <a:rect l="l" t="t" r="r" b="b"/>
                <a:pathLst>
                  <a:path w="941" h="900" extrusionOk="0">
                    <a:moveTo>
                      <a:pt x="762" y="0"/>
                    </a:moveTo>
                    <a:cubicBezTo>
                      <a:pt x="718" y="0"/>
                      <a:pt x="673" y="15"/>
                      <a:pt x="643" y="45"/>
                    </a:cubicBezTo>
                    <a:lnTo>
                      <a:pt x="60" y="616"/>
                    </a:lnTo>
                    <a:cubicBezTo>
                      <a:pt x="0" y="676"/>
                      <a:pt x="0" y="795"/>
                      <a:pt x="60" y="855"/>
                    </a:cubicBezTo>
                    <a:cubicBezTo>
                      <a:pt x="90" y="884"/>
                      <a:pt x="134" y="899"/>
                      <a:pt x="179" y="899"/>
                    </a:cubicBezTo>
                    <a:cubicBezTo>
                      <a:pt x="224" y="899"/>
                      <a:pt x="268" y="884"/>
                      <a:pt x="298" y="855"/>
                    </a:cubicBezTo>
                    <a:lnTo>
                      <a:pt x="881" y="283"/>
                    </a:lnTo>
                    <a:cubicBezTo>
                      <a:pt x="941" y="224"/>
                      <a:pt x="941" y="116"/>
                      <a:pt x="881" y="45"/>
                    </a:cubicBezTo>
                    <a:cubicBezTo>
                      <a:pt x="852" y="15"/>
                      <a:pt x="807" y="0"/>
                      <a:pt x="762" y="0"/>
                    </a:cubicBezTo>
                    <a:close/>
                  </a:path>
                </a:pathLst>
              </a:custGeom>
              <a:grp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244" name="Google Shape;9220;p57">
                <a:extLst>
                  <a:ext uri="{FF2B5EF4-FFF2-40B4-BE49-F238E27FC236}">
                    <a16:creationId xmlns:a16="http://schemas.microsoft.com/office/drawing/2014/main" id="{D1E2FD42-9F68-47A7-041D-01B93F8F7E4D}"/>
                  </a:ext>
                </a:extLst>
              </p:cNvPr>
              <p:cNvSpPr/>
              <p:nvPr/>
            </p:nvSpPr>
            <p:spPr>
              <a:xfrm>
                <a:off x="860940" y="2746477"/>
                <a:ext cx="371883" cy="365691"/>
              </a:xfrm>
              <a:custGeom>
                <a:avLst/>
                <a:gdLst/>
                <a:ahLst/>
                <a:cxnLst/>
                <a:rect l="l" t="t" r="r" b="b"/>
                <a:pathLst>
                  <a:path w="11711" h="11516" extrusionOk="0">
                    <a:moveTo>
                      <a:pt x="11312" y="344"/>
                    </a:moveTo>
                    <a:lnTo>
                      <a:pt x="10835" y="1987"/>
                    </a:lnTo>
                    <a:lnTo>
                      <a:pt x="9680" y="821"/>
                    </a:lnTo>
                    <a:lnTo>
                      <a:pt x="11312" y="344"/>
                    </a:lnTo>
                    <a:close/>
                    <a:moveTo>
                      <a:pt x="4882" y="3821"/>
                    </a:moveTo>
                    <a:lnTo>
                      <a:pt x="2822" y="5881"/>
                    </a:lnTo>
                    <a:lnTo>
                      <a:pt x="477" y="5690"/>
                    </a:lnTo>
                    <a:cubicBezTo>
                      <a:pt x="453" y="5690"/>
                      <a:pt x="429" y="5643"/>
                      <a:pt x="465" y="5631"/>
                    </a:cubicBezTo>
                    <a:cubicBezTo>
                      <a:pt x="1477" y="4619"/>
                      <a:pt x="2822" y="4000"/>
                      <a:pt x="4227" y="3881"/>
                    </a:cubicBezTo>
                    <a:lnTo>
                      <a:pt x="4882" y="3821"/>
                    </a:lnTo>
                    <a:close/>
                    <a:moveTo>
                      <a:pt x="2894" y="6297"/>
                    </a:moveTo>
                    <a:lnTo>
                      <a:pt x="3811" y="7226"/>
                    </a:lnTo>
                    <a:lnTo>
                      <a:pt x="3477" y="7571"/>
                    </a:lnTo>
                    <a:lnTo>
                      <a:pt x="2549" y="6643"/>
                    </a:lnTo>
                    <a:lnTo>
                      <a:pt x="2894" y="6297"/>
                    </a:lnTo>
                    <a:close/>
                    <a:moveTo>
                      <a:pt x="2727" y="7333"/>
                    </a:moveTo>
                    <a:lnTo>
                      <a:pt x="3203" y="7810"/>
                    </a:lnTo>
                    <a:lnTo>
                      <a:pt x="2799" y="8226"/>
                    </a:lnTo>
                    <a:cubicBezTo>
                      <a:pt x="2787" y="8238"/>
                      <a:pt x="2763" y="8262"/>
                      <a:pt x="2739" y="8298"/>
                    </a:cubicBezTo>
                    <a:lnTo>
                      <a:pt x="2310" y="7869"/>
                    </a:lnTo>
                    <a:cubicBezTo>
                      <a:pt x="2287" y="7833"/>
                      <a:pt x="2287" y="7774"/>
                      <a:pt x="2310" y="7750"/>
                    </a:cubicBezTo>
                    <a:lnTo>
                      <a:pt x="2727" y="7333"/>
                    </a:lnTo>
                    <a:close/>
                    <a:moveTo>
                      <a:pt x="9311" y="916"/>
                    </a:moveTo>
                    <a:lnTo>
                      <a:pt x="10740" y="2345"/>
                    </a:lnTo>
                    <a:lnTo>
                      <a:pt x="10299" y="3821"/>
                    </a:lnTo>
                    <a:lnTo>
                      <a:pt x="5597" y="8524"/>
                    </a:lnTo>
                    <a:lnTo>
                      <a:pt x="4680" y="7595"/>
                    </a:lnTo>
                    <a:lnTo>
                      <a:pt x="6823" y="5452"/>
                    </a:lnTo>
                    <a:cubicBezTo>
                      <a:pt x="6966" y="5309"/>
                      <a:pt x="7001" y="5035"/>
                      <a:pt x="6811" y="4833"/>
                    </a:cubicBezTo>
                    <a:cubicBezTo>
                      <a:pt x="6728" y="4750"/>
                      <a:pt x="6617" y="4708"/>
                      <a:pt x="6506" y="4708"/>
                    </a:cubicBezTo>
                    <a:cubicBezTo>
                      <a:pt x="6394" y="4708"/>
                      <a:pt x="6281" y="4750"/>
                      <a:pt x="6192" y="4833"/>
                    </a:cubicBezTo>
                    <a:lnTo>
                      <a:pt x="4049" y="6976"/>
                    </a:lnTo>
                    <a:lnTo>
                      <a:pt x="3132" y="6047"/>
                    </a:lnTo>
                    <a:lnTo>
                      <a:pt x="7835" y="1344"/>
                    </a:lnTo>
                    <a:lnTo>
                      <a:pt x="9311" y="916"/>
                    </a:lnTo>
                    <a:close/>
                    <a:moveTo>
                      <a:pt x="6495" y="5047"/>
                    </a:moveTo>
                    <a:cubicBezTo>
                      <a:pt x="6522" y="5047"/>
                      <a:pt x="6549" y="5059"/>
                      <a:pt x="6573" y="5083"/>
                    </a:cubicBezTo>
                    <a:cubicBezTo>
                      <a:pt x="6609" y="5131"/>
                      <a:pt x="6609" y="5178"/>
                      <a:pt x="6573" y="5226"/>
                    </a:cubicBezTo>
                    <a:lnTo>
                      <a:pt x="4311" y="7488"/>
                    </a:lnTo>
                    <a:lnTo>
                      <a:pt x="3203" y="8595"/>
                    </a:lnTo>
                    <a:cubicBezTo>
                      <a:pt x="3180" y="8619"/>
                      <a:pt x="3153" y="8631"/>
                      <a:pt x="3127" y="8631"/>
                    </a:cubicBezTo>
                    <a:cubicBezTo>
                      <a:pt x="3102" y="8631"/>
                      <a:pt x="3078" y="8619"/>
                      <a:pt x="3060" y="8595"/>
                    </a:cubicBezTo>
                    <a:cubicBezTo>
                      <a:pt x="3013" y="8548"/>
                      <a:pt x="3013" y="8488"/>
                      <a:pt x="3060" y="8441"/>
                    </a:cubicBezTo>
                    <a:lnTo>
                      <a:pt x="6418" y="5083"/>
                    </a:lnTo>
                    <a:cubicBezTo>
                      <a:pt x="6442" y="5059"/>
                      <a:pt x="6469" y="5047"/>
                      <a:pt x="6495" y="5047"/>
                    </a:cubicBezTo>
                    <a:close/>
                    <a:moveTo>
                      <a:pt x="4430" y="7857"/>
                    </a:moveTo>
                    <a:lnTo>
                      <a:pt x="5346" y="8786"/>
                    </a:lnTo>
                    <a:lnTo>
                      <a:pt x="5001" y="9119"/>
                    </a:lnTo>
                    <a:lnTo>
                      <a:pt x="4989" y="9119"/>
                    </a:lnTo>
                    <a:lnTo>
                      <a:pt x="4084" y="8202"/>
                    </a:lnTo>
                    <a:lnTo>
                      <a:pt x="4430" y="7857"/>
                    </a:lnTo>
                    <a:close/>
                    <a:moveTo>
                      <a:pt x="3846" y="8429"/>
                    </a:moveTo>
                    <a:lnTo>
                      <a:pt x="4323" y="8905"/>
                    </a:lnTo>
                    <a:lnTo>
                      <a:pt x="3906" y="9322"/>
                    </a:lnTo>
                    <a:cubicBezTo>
                      <a:pt x="3894" y="9334"/>
                      <a:pt x="3858" y="9357"/>
                      <a:pt x="3846" y="9357"/>
                    </a:cubicBezTo>
                    <a:cubicBezTo>
                      <a:pt x="3834" y="9357"/>
                      <a:pt x="3811" y="9357"/>
                      <a:pt x="3787" y="9322"/>
                    </a:cubicBezTo>
                    <a:lnTo>
                      <a:pt x="3358" y="8905"/>
                    </a:lnTo>
                    <a:cubicBezTo>
                      <a:pt x="3382" y="8893"/>
                      <a:pt x="3394" y="8881"/>
                      <a:pt x="3430" y="8845"/>
                    </a:cubicBezTo>
                    <a:lnTo>
                      <a:pt x="3846" y="8429"/>
                    </a:lnTo>
                    <a:close/>
                    <a:moveTo>
                      <a:pt x="11322" y="1"/>
                    </a:moveTo>
                    <a:cubicBezTo>
                      <a:pt x="11295" y="1"/>
                      <a:pt x="11267" y="4"/>
                      <a:pt x="11240" y="11"/>
                    </a:cubicBezTo>
                    <a:cubicBezTo>
                      <a:pt x="10514" y="213"/>
                      <a:pt x="8394" y="844"/>
                      <a:pt x="7704" y="1035"/>
                    </a:cubicBezTo>
                    <a:cubicBezTo>
                      <a:pt x="7668" y="1047"/>
                      <a:pt x="7656" y="1059"/>
                      <a:pt x="7621" y="1083"/>
                    </a:cubicBezTo>
                    <a:lnTo>
                      <a:pt x="5263" y="3440"/>
                    </a:lnTo>
                    <a:lnTo>
                      <a:pt x="4203" y="3535"/>
                    </a:lnTo>
                    <a:cubicBezTo>
                      <a:pt x="2703" y="3654"/>
                      <a:pt x="1286" y="4321"/>
                      <a:pt x="227" y="5381"/>
                    </a:cubicBezTo>
                    <a:cubicBezTo>
                      <a:pt x="1" y="5595"/>
                      <a:pt x="143" y="5988"/>
                      <a:pt x="465" y="6024"/>
                    </a:cubicBezTo>
                    <a:lnTo>
                      <a:pt x="2525" y="6190"/>
                    </a:lnTo>
                    <a:lnTo>
                      <a:pt x="2310" y="6405"/>
                    </a:lnTo>
                    <a:cubicBezTo>
                      <a:pt x="2179" y="6536"/>
                      <a:pt x="2179" y="6750"/>
                      <a:pt x="2310" y="6881"/>
                    </a:cubicBezTo>
                    <a:lnTo>
                      <a:pt x="2525" y="7083"/>
                    </a:lnTo>
                    <a:lnTo>
                      <a:pt x="2108" y="7500"/>
                    </a:lnTo>
                    <a:cubicBezTo>
                      <a:pt x="1941" y="7667"/>
                      <a:pt x="1941" y="7941"/>
                      <a:pt x="2108" y="8095"/>
                    </a:cubicBezTo>
                    <a:lnTo>
                      <a:pt x="3561" y="9560"/>
                    </a:lnTo>
                    <a:cubicBezTo>
                      <a:pt x="3644" y="9643"/>
                      <a:pt x="3751" y="9685"/>
                      <a:pt x="3858" y="9685"/>
                    </a:cubicBezTo>
                    <a:cubicBezTo>
                      <a:pt x="3965" y="9685"/>
                      <a:pt x="4073" y="9643"/>
                      <a:pt x="4156" y="9560"/>
                    </a:cubicBezTo>
                    <a:lnTo>
                      <a:pt x="4573" y="9143"/>
                    </a:lnTo>
                    <a:lnTo>
                      <a:pt x="4763" y="9334"/>
                    </a:lnTo>
                    <a:cubicBezTo>
                      <a:pt x="4835" y="9399"/>
                      <a:pt x="4924" y="9432"/>
                      <a:pt x="5015" y="9432"/>
                    </a:cubicBezTo>
                    <a:cubicBezTo>
                      <a:pt x="5105" y="9432"/>
                      <a:pt x="5198" y="9399"/>
                      <a:pt x="5275" y="9334"/>
                    </a:cubicBezTo>
                    <a:lnTo>
                      <a:pt x="5477" y="9131"/>
                    </a:lnTo>
                    <a:lnTo>
                      <a:pt x="5656" y="11179"/>
                    </a:lnTo>
                    <a:cubicBezTo>
                      <a:pt x="5680" y="11334"/>
                      <a:pt x="5763" y="11453"/>
                      <a:pt x="5894" y="11500"/>
                    </a:cubicBezTo>
                    <a:cubicBezTo>
                      <a:pt x="5935" y="11511"/>
                      <a:pt x="5975" y="11516"/>
                      <a:pt x="6015" y="11516"/>
                    </a:cubicBezTo>
                    <a:cubicBezTo>
                      <a:pt x="6115" y="11516"/>
                      <a:pt x="6210" y="11482"/>
                      <a:pt x="6287" y="11405"/>
                    </a:cubicBezTo>
                    <a:cubicBezTo>
                      <a:pt x="6942" y="10750"/>
                      <a:pt x="7430" y="9977"/>
                      <a:pt x="7763" y="9119"/>
                    </a:cubicBezTo>
                    <a:cubicBezTo>
                      <a:pt x="7787" y="9024"/>
                      <a:pt x="7740" y="8941"/>
                      <a:pt x="7656" y="8893"/>
                    </a:cubicBezTo>
                    <a:cubicBezTo>
                      <a:pt x="7635" y="8885"/>
                      <a:pt x="7614" y="8881"/>
                      <a:pt x="7594" y="8881"/>
                    </a:cubicBezTo>
                    <a:cubicBezTo>
                      <a:pt x="7525" y="8881"/>
                      <a:pt x="7467" y="8926"/>
                      <a:pt x="7430" y="9000"/>
                    </a:cubicBezTo>
                    <a:cubicBezTo>
                      <a:pt x="7132" y="9810"/>
                      <a:pt x="6656" y="10560"/>
                      <a:pt x="6037" y="11167"/>
                    </a:cubicBezTo>
                    <a:cubicBezTo>
                      <a:pt x="6027" y="11172"/>
                      <a:pt x="6015" y="11175"/>
                      <a:pt x="6005" y="11175"/>
                    </a:cubicBezTo>
                    <a:cubicBezTo>
                      <a:pt x="5990" y="11175"/>
                      <a:pt x="5978" y="11169"/>
                      <a:pt x="5978" y="11155"/>
                    </a:cubicBezTo>
                    <a:lnTo>
                      <a:pt x="5763" y="8822"/>
                    </a:lnTo>
                    <a:lnTo>
                      <a:pt x="7835" y="6750"/>
                    </a:lnTo>
                    <a:lnTo>
                      <a:pt x="7835" y="6750"/>
                    </a:lnTo>
                    <a:cubicBezTo>
                      <a:pt x="7763" y="7583"/>
                      <a:pt x="7740" y="7810"/>
                      <a:pt x="7656" y="8238"/>
                    </a:cubicBezTo>
                    <a:cubicBezTo>
                      <a:pt x="7644" y="8322"/>
                      <a:pt x="7680" y="8417"/>
                      <a:pt x="7787" y="8441"/>
                    </a:cubicBezTo>
                    <a:cubicBezTo>
                      <a:pt x="7803" y="8445"/>
                      <a:pt x="7819" y="8447"/>
                      <a:pt x="7834" y="8447"/>
                    </a:cubicBezTo>
                    <a:cubicBezTo>
                      <a:pt x="7909" y="8447"/>
                      <a:pt x="7972" y="8399"/>
                      <a:pt x="8002" y="8310"/>
                    </a:cubicBezTo>
                    <a:cubicBezTo>
                      <a:pt x="8121" y="7786"/>
                      <a:pt x="8121" y="7548"/>
                      <a:pt x="8216" y="6393"/>
                    </a:cubicBezTo>
                    <a:lnTo>
                      <a:pt x="10585" y="4023"/>
                    </a:lnTo>
                    <a:cubicBezTo>
                      <a:pt x="10597" y="4011"/>
                      <a:pt x="10621" y="3976"/>
                      <a:pt x="10633" y="3952"/>
                    </a:cubicBezTo>
                    <a:lnTo>
                      <a:pt x="11109" y="2345"/>
                    </a:lnTo>
                    <a:lnTo>
                      <a:pt x="11669" y="404"/>
                    </a:lnTo>
                    <a:cubicBezTo>
                      <a:pt x="11711" y="193"/>
                      <a:pt x="11529" y="1"/>
                      <a:pt x="11322" y="1"/>
                    </a:cubicBezTo>
                    <a:close/>
                  </a:path>
                </a:pathLst>
              </a:custGeom>
              <a:grp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245" name="Google Shape;9221;p57">
                <a:extLst>
                  <a:ext uri="{FF2B5EF4-FFF2-40B4-BE49-F238E27FC236}">
                    <a16:creationId xmlns:a16="http://schemas.microsoft.com/office/drawing/2014/main" id="{C5ABAE1B-ACAC-289C-F014-117377CBFC6F}"/>
                  </a:ext>
                </a:extLst>
              </p:cNvPr>
              <p:cNvSpPr/>
              <p:nvPr/>
            </p:nvSpPr>
            <p:spPr>
              <a:xfrm>
                <a:off x="1070396" y="2832057"/>
                <a:ext cx="90406" cy="69035"/>
              </a:xfrm>
              <a:custGeom>
                <a:avLst/>
                <a:gdLst/>
                <a:ahLst/>
                <a:cxnLst/>
                <a:rect l="l" t="t" r="r" b="b"/>
                <a:pathLst>
                  <a:path w="2847" h="2174" extrusionOk="0">
                    <a:moveTo>
                      <a:pt x="1730" y="0"/>
                    </a:moveTo>
                    <a:cubicBezTo>
                      <a:pt x="1668" y="0"/>
                      <a:pt x="1610" y="44"/>
                      <a:pt x="1584" y="114"/>
                    </a:cubicBezTo>
                    <a:cubicBezTo>
                      <a:pt x="1537" y="197"/>
                      <a:pt x="1584" y="293"/>
                      <a:pt x="1668" y="328"/>
                    </a:cubicBezTo>
                    <a:cubicBezTo>
                      <a:pt x="2179" y="554"/>
                      <a:pt x="2299" y="1221"/>
                      <a:pt x="1906" y="1614"/>
                    </a:cubicBezTo>
                    <a:cubicBezTo>
                      <a:pt x="1751" y="1769"/>
                      <a:pt x="1551" y="1846"/>
                      <a:pt x="1350" y="1846"/>
                    </a:cubicBezTo>
                    <a:cubicBezTo>
                      <a:pt x="1150" y="1846"/>
                      <a:pt x="947" y="1769"/>
                      <a:pt x="786" y="1614"/>
                    </a:cubicBezTo>
                    <a:cubicBezTo>
                      <a:pt x="405" y="1221"/>
                      <a:pt x="525" y="566"/>
                      <a:pt x="1025" y="328"/>
                    </a:cubicBezTo>
                    <a:cubicBezTo>
                      <a:pt x="1120" y="293"/>
                      <a:pt x="1144" y="197"/>
                      <a:pt x="1120" y="114"/>
                    </a:cubicBezTo>
                    <a:cubicBezTo>
                      <a:pt x="1083" y="41"/>
                      <a:pt x="1019" y="10"/>
                      <a:pt x="954" y="10"/>
                    </a:cubicBezTo>
                    <a:cubicBezTo>
                      <a:pt x="934" y="10"/>
                      <a:pt x="913" y="13"/>
                      <a:pt x="894" y="19"/>
                    </a:cubicBezTo>
                    <a:cubicBezTo>
                      <a:pt x="179" y="352"/>
                      <a:pt x="1" y="1281"/>
                      <a:pt x="572" y="1852"/>
                    </a:cubicBezTo>
                    <a:cubicBezTo>
                      <a:pt x="786" y="2078"/>
                      <a:pt x="1072" y="2174"/>
                      <a:pt x="1370" y="2174"/>
                    </a:cubicBezTo>
                    <a:cubicBezTo>
                      <a:pt x="2334" y="2162"/>
                      <a:pt x="2846" y="947"/>
                      <a:pt x="2132" y="245"/>
                    </a:cubicBezTo>
                    <a:cubicBezTo>
                      <a:pt x="2037" y="150"/>
                      <a:pt x="1918" y="66"/>
                      <a:pt x="1798" y="19"/>
                    </a:cubicBezTo>
                    <a:cubicBezTo>
                      <a:pt x="1776" y="6"/>
                      <a:pt x="1753" y="0"/>
                      <a:pt x="1730" y="0"/>
                    </a:cubicBezTo>
                    <a:close/>
                  </a:path>
                </a:pathLst>
              </a:custGeom>
              <a:grp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panose="020B0604020202020204"/>
                  <a:ea typeface="+mn-ea"/>
                  <a:cs typeface="+mn-cs"/>
                </a:endParaRPr>
              </a:p>
            </p:txBody>
          </p:sp>
        </p:grpSp>
      </p:grpSp>
      <p:grpSp>
        <p:nvGrpSpPr>
          <p:cNvPr id="260" name="Groupe 259">
            <a:extLst>
              <a:ext uri="{FF2B5EF4-FFF2-40B4-BE49-F238E27FC236}">
                <a16:creationId xmlns:a16="http://schemas.microsoft.com/office/drawing/2014/main" id="{CB940ADA-763F-2D40-0523-64A665C61097}"/>
              </a:ext>
            </a:extLst>
          </p:cNvPr>
          <p:cNvGrpSpPr/>
          <p:nvPr/>
        </p:nvGrpSpPr>
        <p:grpSpPr>
          <a:xfrm>
            <a:off x="858992" y="2672386"/>
            <a:ext cx="1859686" cy="2838336"/>
            <a:chOff x="10287565" y="2672386"/>
            <a:chExt cx="1859686" cy="2838336"/>
          </a:xfrm>
        </p:grpSpPr>
        <p:sp>
          <p:nvSpPr>
            <p:cNvPr id="222" name="Ellipse 221">
              <a:extLst>
                <a:ext uri="{FF2B5EF4-FFF2-40B4-BE49-F238E27FC236}">
                  <a16:creationId xmlns:a16="http://schemas.microsoft.com/office/drawing/2014/main" id="{A5BA33CD-1815-A7E7-04DB-00E6C658CA32}"/>
                </a:ext>
              </a:extLst>
            </p:cNvPr>
            <p:cNvSpPr/>
            <p:nvPr/>
          </p:nvSpPr>
          <p:spPr>
            <a:xfrm>
              <a:off x="10695995" y="2672386"/>
              <a:ext cx="988697" cy="988697"/>
            </a:xfrm>
            <a:prstGeom prst="ellipse">
              <a:avLst/>
            </a:prstGeom>
            <a:solidFill>
              <a:schemeClr val="bg1"/>
            </a:solidFill>
            <a:ln w="180975">
              <a:solidFill>
                <a:srgbClr val="F1870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cxnSp>
          <p:nvCxnSpPr>
            <p:cNvPr id="223" name="Google Shape;354;p22">
              <a:extLst>
                <a:ext uri="{FF2B5EF4-FFF2-40B4-BE49-F238E27FC236}">
                  <a16:creationId xmlns:a16="http://schemas.microsoft.com/office/drawing/2014/main" id="{BBDBC998-3DA1-B5EE-EC4B-C037C5946631}"/>
                </a:ext>
              </a:extLst>
            </p:cNvPr>
            <p:cNvCxnSpPr>
              <a:cxnSpLocks/>
            </p:cNvCxnSpPr>
            <p:nvPr/>
          </p:nvCxnSpPr>
          <p:spPr>
            <a:xfrm flipV="1">
              <a:off x="11181453" y="3886137"/>
              <a:ext cx="0" cy="330246"/>
            </a:xfrm>
            <a:prstGeom prst="straightConnector1">
              <a:avLst/>
            </a:prstGeom>
            <a:noFill/>
            <a:ln w="19050" cap="flat" cmpd="sng">
              <a:solidFill>
                <a:schemeClr val="tx1"/>
              </a:solidFill>
              <a:prstDash val="solid"/>
              <a:round/>
              <a:headEnd type="oval" w="med" len="med"/>
              <a:tailEnd type="none" w="med" len="med"/>
            </a:ln>
          </p:spPr>
        </p:cxnSp>
        <p:sp>
          <p:nvSpPr>
            <p:cNvPr id="224" name="Google Shape;355;p22">
              <a:extLst>
                <a:ext uri="{FF2B5EF4-FFF2-40B4-BE49-F238E27FC236}">
                  <a16:creationId xmlns:a16="http://schemas.microsoft.com/office/drawing/2014/main" id="{53EECA0D-DBE0-7336-4711-C0F6DDFFFCDC}"/>
                </a:ext>
              </a:extLst>
            </p:cNvPr>
            <p:cNvSpPr txBox="1"/>
            <p:nvPr/>
          </p:nvSpPr>
          <p:spPr>
            <a:xfrm>
              <a:off x="10287565" y="4234352"/>
              <a:ext cx="1762959" cy="1060011"/>
            </a:xfrm>
            <a:prstGeom prst="rect">
              <a:avLst/>
            </a:prstGeom>
            <a:noFill/>
            <a:ln>
              <a:noFill/>
            </a:ln>
          </p:spPr>
          <p:txBody>
            <a:bodyPr spcFirstLastPara="1" wrap="square" lIns="121900" tIns="121900" rIns="121900" bIns="121900" anchor="t"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 sz="1600" b="1" i="0" u="none" strike="noStrike" kern="1200" cap="none" spc="0" normalizeH="0" baseline="0" noProof="0">
                  <a:ln>
                    <a:noFill/>
                  </a:ln>
                  <a:solidFill>
                    <a:srgbClr val="FAA844"/>
                  </a:solidFill>
                  <a:effectLst/>
                  <a:uLnTx/>
                  <a:uFillTx/>
                  <a:latin typeface="Arial" panose="020B0604020202020204" pitchFamily="34" charset="0"/>
                  <a:ea typeface="Fira Sans Extra Condensed"/>
                  <a:cs typeface="Arial" panose="020B0604020202020204" pitchFamily="34" charset="0"/>
                  <a:sym typeface="Fira Sans Extra Condensed"/>
                </a:rPr>
                <a:t>ACCORD :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 sz="1600" b="1" i="0" u="none" strike="noStrike" kern="1200" cap="none" spc="0" normalizeH="0" baseline="0" noProof="0">
                  <a:ln>
                    <a:noFill/>
                  </a:ln>
                  <a:solidFill>
                    <a:srgbClr val="FAA844"/>
                  </a:solidFill>
                  <a:effectLst/>
                  <a:uLnTx/>
                  <a:uFillTx/>
                  <a:latin typeface="Arial" panose="020B0604020202020204" pitchFamily="34" charset="0"/>
                  <a:ea typeface="Fira Sans Extra Condensed"/>
                  <a:cs typeface="Arial" panose="020B0604020202020204" pitchFamily="34" charset="0"/>
                  <a:sym typeface="Fira Sans Extra Condensed"/>
                </a:rPr>
                <a:t>CE QU’IL FAUT SAVOIR</a:t>
              </a:r>
              <a:endParaRPr kumimoji="0" sz="1600" b="1" i="0" u="none" strike="noStrike" kern="1200" cap="none" spc="0" normalizeH="0" baseline="0" noProof="0">
                <a:ln>
                  <a:noFill/>
                </a:ln>
                <a:solidFill>
                  <a:srgbClr val="FAA844"/>
                </a:solidFill>
                <a:effectLst/>
                <a:uLnTx/>
                <a:uFillTx/>
                <a:latin typeface="Arial" panose="020B0604020202020204" pitchFamily="34" charset="0"/>
                <a:ea typeface="Fira Sans Extra Condensed"/>
                <a:cs typeface="Arial" panose="020B0604020202020204" pitchFamily="34" charset="0"/>
                <a:sym typeface="Fira Sans Extra Condensed"/>
              </a:endParaRPr>
            </a:p>
          </p:txBody>
        </p:sp>
        <p:sp>
          <p:nvSpPr>
            <p:cNvPr id="234" name="Google Shape;9167;p57">
              <a:extLst>
                <a:ext uri="{FF2B5EF4-FFF2-40B4-BE49-F238E27FC236}">
                  <a16:creationId xmlns:a16="http://schemas.microsoft.com/office/drawing/2014/main" id="{5B6FEA7B-DE94-4052-E0D7-3B300E923ABB}"/>
                </a:ext>
              </a:extLst>
            </p:cNvPr>
            <p:cNvSpPr/>
            <p:nvPr/>
          </p:nvSpPr>
          <p:spPr>
            <a:xfrm>
              <a:off x="10965108" y="2840711"/>
              <a:ext cx="503021" cy="510798"/>
            </a:xfrm>
            <a:custGeom>
              <a:avLst/>
              <a:gdLst/>
              <a:ahLst/>
              <a:cxnLst/>
              <a:rect l="l" t="t" r="r" b="b"/>
              <a:pathLst>
                <a:path w="11264" h="11253" extrusionOk="0">
                  <a:moveTo>
                    <a:pt x="9847" y="548"/>
                  </a:moveTo>
                  <a:lnTo>
                    <a:pt x="9847" y="1203"/>
                  </a:lnTo>
                  <a:cubicBezTo>
                    <a:pt x="9847" y="1299"/>
                    <a:pt x="9930" y="1370"/>
                    <a:pt x="10014" y="1370"/>
                  </a:cubicBezTo>
                  <a:lnTo>
                    <a:pt x="10669" y="1370"/>
                  </a:lnTo>
                  <a:lnTo>
                    <a:pt x="9252" y="2811"/>
                  </a:lnTo>
                  <a:lnTo>
                    <a:pt x="8656" y="2811"/>
                  </a:lnTo>
                  <a:lnTo>
                    <a:pt x="9609" y="1858"/>
                  </a:lnTo>
                  <a:cubicBezTo>
                    <a:pt x="9668" y="1799"/>
                    <a:pt x="9668" y="1703"/>
                    <a:pt x="9609" y="1620"/>
                  </a:cubicBezTo>
                  <a:cubicBezTo>
                    <a:pt x="9579" y="1590"/>
                    <a:pt x="9537" y="1575"/>
                    <a:pt x="9494" y="1575"/>
                  </a:cubicBezTo>
                  <a:cubicBezTo>
                    <a:pt x="9451" y="1575"/>
                    <a:pt x="9406" y="1590"/>
                    <a:pt x="9371" y="1620"/>
                  </a:cubicBezTo>
                  <a:lnTo>
                    <a:pt x="8418" y="2572"/>
                  </a:lnTo>
                  <a:lnTo>
                    <a:pt x="8418" y="1977"/>
                  </a:lnTo>
                  <a:lnTo>
                    <a:pt x="9847" y="548"/>
                  </a:lnTo>
                  <a:close/>
                  <a:moveTo>
                    <a:pt x="4549" y="2442"/>
                  </a:moveTo>
                  <a:cubicBezTo>
                    <a:pt x="5668" y="2442"/>
                    <a:pt x="6680" y="2870"/>
                    <a:pt x="7430" y="3573"/>
                  </a:cubicBezTo>
                  <a:lnTo>
                    <a:pt x="4430" y="6561"/>
                  </a:lnTo>
                  <a:cubicBezTo>
                    <a:pt x="4370" y="6621"/>
                    <a:pt x="4370" y="6728"/>
                    <a:pt x="4430" y="6799"/>
                  </a:cubicBezTo>
                  <a:cubicBezTo>
                    <a:pt x="4465" y="6835"/>
                    <a:pt x="4513" y="6847"/>
                    <a:pt x="4549" y="6847"/>
                  </a:cubicBezTo>
                  <a:cubicBezTo>
                    <a:pt x="4596" y="6847"/>
                    <a:pt x="4644" y="6835"/>
                    <a:pt x="4668" y="6799"/>
                  </a:cubicBezTo>
                  <a:lnTo>
                    <a:pt x="5418" y="6061"/>
                  </a:lnTo>
                  <a:cubicBezTo>
                    <a:pt x="5549" y="6240"/>
                    <a:pt x="5620" y="6466"/>
                    <a:pt x="5620" y="6680"/>
                  </a:cubicBezTo>
                  <a:cubicBezTo>
                    <a:pt x="5620" y="7275"/>
                    <a:pt x="5144" y="7752"/>
                    <a:pt x="4549" y="7752"/>
                  </a:cubicBezTo>
                  <a:cubicBezTo>
                    <a:pt x="3953" y="7752"/>
                    <a:pt x="3477" y="7275"/>
                    <a:pt x="3477" y="6680"/>
                  </a:cubicBezTo>
                  <a:cubicBezTo>
                    <a:pt x="3477" y="6085"/>
                    <a:pt x="3953" y="5609"/>
                    <a:pt x="4549" y="5609"/>
                  </a:cubicBezTo>
                  <a:cubicBezTo>
                    <a:pt x="4608" y="5609"/>
                    <a:pt x="4680" y="5609"/>
                    <a:pt x="4739" y="5632"/>
                  </a:cubicBezTo>
                  <a:cubicBezTo>
                    <a:pt x="4747" y="5633"/>
                    <a:pt x="4755" y="5634"/>
                    <a:pt x="4763" y="5634"/>
                  </a:cubicBezTo>
                  <a:cubicBezTo>
                    <a:pt x="4848" y="5634"/>
                    <a:pt x="4920" y="5577"/>
                    <a:pt x="4942" y="5490"/>
                  </a:cubicBezTo>
                  <a:cubicBezTo>
                    <a:pt x="4954" y="5406"/>
                    <a:pt x="4894" y="5311"/>
                    <a:pt x="4799" y="5299"/>
                  </a:cubicBezTo>
                  <a:cubicBezTo>
                    <a:pt x="4715" y="5287"/>
                    <a:pt x="4620" y="5275"/>
                    <a:pt x="4549" y="5275"/>
                  </a:cubicBezTo>
                  <a:cubicBezTo>
                    <a:pt x="3775" y="5275"/>
                    <a:pt x="3156" y="5894"/>
                    <a:pt x="3156" y="6668"/>
                  </a:cubicBezTo>
                  <a:cubicBezTo>
                    <a:pt x="3156" y="7442"/>
                    <a:pt x="3775" y="8073"/>
                    <a:pt x="4549" y="8073"/>
                  </a:cubicBezTo>
                  <a:cubicBezTo>
                    <a:pt x="5323" y="8073"/>
                    <a:pt x="5954" y="7442"/>
                    <a:pt x="5954" y="6668"/>
                  </a:cubicBezTo>
                  <a:cubicBezTo>
                    <a:pt x="5954" y="6359"/>
                    <a:pt x="5847" y="6049"/>
                    <a:pt x="5656" y="5811"/>
                  </a:cubicBezTo>
                  <a:lnTo>
                    <a:pt x="6168" y="5287"/>
                  </a:lnTo>
                  <a:cubicBezTo>
                    <a:pt x="6501" y="5668"/>
                    <a:pt x="6680" y="6168"/>
                    <a:pt x="6680" y="6668"/>
                  </a:cubicBezTo>
                  <a:cubicBezTo>
                    <a:pt x="6680" y="7847"/>
                    <a:pt x="5727" y="8799"/>
                    <a:pt x="4549" y="8799"/>
                  </a:cubicBezTo>
                  <a:cubicBezTo>
                    <a:pt x="3370" y="8799"/>
                    <a:pt x="2418" y="7847"/>
                    <a:pt x="2418" y="6668"/>
                  </a:cubicBezTo>
                  <a:cubicBezTo>
                    <a:pt x="2418" y="5490"/>
                    <a:pt x="3370" y="4537"/>
                    <a:pt x="4549" y="4537"/>
                  </a:cubicBezTo>
                  <a:cubicBezTo>
                    <a:pt x="4906" y="4537"/>
                    <a:pt x="5251" y="4632"/>
                    <a:pt x="5561" y="4799"/>
                  </a:cubicBezTo>
                  <a:cubicBezTo>
                    <a:pt x="5583" y="4810"/>
                    <a:pt x="5608" y="4815"/>
                    <a:pt x="5635" y="4815"/>
                  </a:cubicBezTo>
                  <a:cubicBezTo>
                    <a:pt x="5693" y="4815"/>
                    <a:pt x="5754" y="4789"/>
                    <a:pt x="5787" y="4739"/>
                  </a:cubicBezTo>
                  <a:cubicBezTo>
                    <a:pt x="5835" y="4656"/>
                    <a:pt x="5799" y="4561"/>
                    <a:pt x="5727" y="4513"/>
                  </a:cubicBezTo>
                  <a:cubicBezTo>
                    <a:pt x="5370" y="4323"/>
                    <a:pt x="4965" y="4216"/>
                    <a:pt x="4561" y="4216"/>
                  </a:cubicBezTo>
                  <a:cubicBezTo>
                    <a:pt x="3215" y="4216"/>
                    <a:pt x="2108" y="5311"/>
                    <a:pt x="2108" y="6668"/>
                  </a:cubicBezTo>
                  <a:cubicBezTo>
                    <a:pt x="2108" y="8026"/>
                    <a:pt x="3215" y="9121"/>
                    <a:pt x="4561" y="9121"/>
                  </a:cubicBezTo>
                  <a:cubicBezTo>
                    <a:pt x="5918" y="9121"/>
                    <a:pt x="7025" y="8026"/>
                    <a:pt x="7025" y="6668"/>
                  </a:cubicBezTo>
                  <a:cubicBezTo>
                    <a:pt x="7025" y="6073"/>
                    <a:pt x="6811" y="5490"/>
                    <a:pt x="6406" y="5049"/>
                  </a:cubicBezTo>
                  <a:lnTo>
                    <a:pt x="6930" y="4525"/>
                  </a:lnTo>
                  <a:cubicBezTo>
                    <a:pt x="7466" y="5109"/>
                    <a:pt x="7752" y="5871"/>
                    <a:pt x="7752" y="6656"/>
                  </a:cubicBezTo>
                  <a:cubicBezTo>
                    <a:pt x="7752" y="8407"/>
                    <a:pt x="6323" y="9835"/>
                    <a:pt x="4561" y="9835"/>
                  </a:cubicBezTo>
                  <a:cubicBezTo>
                    <a:pt x="2810" y="9835"/>
                    <a:pt x="1382" y="8407"/>
                    <a:pt x="1382" y="6656"/>
                  </a:cubicBezTo>
                  <a:cubicBezTo>
                    <a:pt x="1382" y="4894"/>
                    <a:pt x="2810" y="3465"/>
                    <a:pt x="4561" y="3465"/>
                  </a:cubicBezTo>
                  <a:cubicBezTo>
                    <a:pt x="5180" y="3465"/>
                    <a:pt x="5775" y="3644"/>
                    <a:pt x="6275" y="3977"/>
                  </a:cubicBezTo>
                  <a:cubicBezTo>
                    <a:pt x="6300" y="3994"/>
                    <a:pt x="6330" y="4002"/>
                    <a:pt x="6360" y="4002"/>
                  </a:cubicBezTo>
                  <a:cubicBezTo>
                    <a:pt x="6415" y="4002"/>
                    <a:pt x="6471" y="3976"/>
                    <a:pt x="6501" y="3930"/>
                  </a:cubicBezTo>
                  <a:cubicBezTo>
                    <a:pt x="6549" y="3858"/>
                    <a:pt x="6525" y="3751"/>
                    <a:pt x="6454" y="3704"/>
                  </a:cubicBezTo>
                  <a:cubicBezTo>
                    <a:pt x="5894" y="3346"/>
                    <a:pt x="5239" y="3156"/>
                    <a:pt x="4561" y="3156"/>
                  </a:cubicBezTo>
                  <a:cubicBezTo>
                    <a:pt x="2632" y="3156"/>
                    <a:pt x="1048" y="4739"/>
                    <a:pt x="1048" y="6668"/>
                  </a:cubicBezTo>
                  <a:cubicBezTo>
                    <a:pt x="1048" y="8609"/>
                    <a:pt x="2632" y="10181"/>
                    <a:pt x="4561" y="10181"/>
                  </a:cubicBezTo>
                  <a:cubicBezTo>
                    <a:pt x="6501" y="10181"/>
                    <a:pt x="8073" y="8609"/>
                    <a:pt x="8073" y="6668"/>
                  </a:cubicBezTo>
                  <a:cubicBezTo>
                    <a:pt x="8073" y="5787"/>
                    <a:pt x="7752" y="4954"/>
                    <a:pt x="7156" y="4299"/>
                  </a:cubicBezTo>
                  <a:lnTo>
                    <a:pt x="7680" y="3787"/>
                  </a:lnTo>
                  <a:cubicBezTo>
                    <a:pt x="8383" y="4561"/>
                    <a:pt x="8799" y="5573"/>
                    <a:pt x="8799" y="6680"/>
                  </a:cubicBezTo>
                  <a:cubicBezTo>
                    <a:pt x="8799" y="9026"/>
                    <a:pt x="6894" y="10931"/>
                    <a:pt x="4549" y="10931"/>
                  </a:cubicBezTo>
                  <a:cubicBezTo>
                    <a:pt x="2215" y="10931"/>
                    <a:pt x="310" y="9026"/>
                    <a:pt x="310" y="6680"/>
                  </a:cubicBezTo>
                  <a:cubicBezTo>
                    <a:pt x="310" y="4347"/>
                    <a:pt x="2215" y="2442"/>
                    <a:pt x="4549" y="2442"/>
                  </a:cubicBezTo>
                  <a:close/>
                  <a:moveTo>
                    <a:pt x="10023" y="1"/>
                  </a:moveTo>
                  <a:cubicBezTo>
                    <a:pt x="9981" y="1"/>
                    <a:pt x="9938" y="17"/>
                    <a:pt x="9907" y="48"/>
                  </a:cubicBezTo>
                  <a:lnTo>
                    <a:pt x="8156" y="1799"/>
                  </a:lnTo>
                  <a:cubicBezTo>
                    <a:pt x="8121" y="1834"/>
                    <a:pt x="8109" y="1882"/>
                    <a:pt x="8109" y="1918"/>
                  </a:cubicBezTo>
                  <a:lnTo>
                    <a:pt x="8109" y="2906"/>
                  </a:lnTo>
                  <a:lnTo>
                    <a:pt x="7680" y="3334"/>
                  </a:lnTo>
                  <a:cubicBezTo>
                    <a:pt x="6859" y="2572"/>
                    <a:pt x="5775" y="2120"/>
                    <a:pt x="4573" y="2120"/>
                  </a:cubicBezTo>
                  <a:cubicBezTo>
                    <a:pt x="2048" y="2120"/>
                    <a:pt x="1" y="4168"/>
                    <a:pt x="1" y="6680"/>
                  </a:cubicBezTo>
                  <a:cubicBezTo>
                    <a:pt x="1" y="9204"/>
                    <a:pt x="2048" y="11252"/>
                    <a:pt x="4573" y="11252"/>
                  </a:cubicBezTo>
                  <a:cubicBezTo>
                    <a:pt x="7085" y="11252"/>
                    <a:pt x="9133" y="9204"/>
                    <a:pt x="9133" y="6680"/>
                  </a:cubicBezTo>
                  <a:cubicBezTo>
                    <a:pt x="9133" y="5478"/>
                    <a:pt x="8680" y="4394"/>
                    <a:pt x="7918" y="3573"/>
                  </a:cubicBezTo>
                  <a:lnTo>
                    <a:pt x="8347" y="3144"/>
                  </a:lnTo>
                  <a:lnTo>
                    <a:pt x="9335" y="3144"/>
                  </a:lnTo>
                  <a:cubicBezTo>
                    <a:pt x="9371" y="3144"/>
                    <a:pt x="9418" y="3132"/>
                    <a:pt x="9454" y="3096"/>
                  </a:cubicBezTo>
                  <a:lnTo>
                    <a:pt x="11204" y="1346"/>
                  </a:lnTo>
                  <a:cubicBezTo>
                    <a:pt x="11252" y="1287"/>
                    <a:pt x="11264" y="1227"/>
                    <a:pt x="11240" y="1168"/>
                  </a:cubicBezTo>
                  <a:cubicBezTo>
                    <a:pt x="11204" y="1108"/>
                    <a:pt x="11145" y="1060"/>
                    <a:pt x="11085" y="1060"/>
                  </a:cubicBezTo>
                  <a:lnTo>
                    <a:pt x="10192" y="1060"/>
                  </a:lnTo>
                  <a:lnTo>
                    <a:pt x="10192" y="167"/>
                  </a:lnTo>
                  <a:cubicBezTo>
                    <a:pt x="10192" y="108"/>
                    <a:pt x="10145" y="36"/>
                    <a:pt x="10085" y="13"/>
                  </a:cubicBezTo>
                  <a:cubicBezTo>
                    <a:pt x="10065" y="5"/>
                    <a:pt x="10044" y="1"/>
                    <a:pt x="10023" y="1"/>
                  </a:cubicBezTo>
                  <a:close/>
                </a:path>
              </a:pathLst>
            </a:custGeom>
            <a:solidFill>
              <a:schemeClr val="tx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259" name="Google Shape;356;p22">
              <a:extLst>
                <a:ext uri="{FF2B5EF4-FFF2-40B4-BE49-F238E27FC236}">
                  <a16:creationId xmlns:a16="http://schemas.microsoft.com/office/drawing/2014/main" id="{C41325CE-35CB-2916-C142-EAF429EA9E51}"/>
                </a:ext>
              </a:extLst>
            </p:cNvPr>
            <p:cNvSpPr txBox="1"/>
            <p:nvPr/>
          </p:nvSpPr>
          <p:spPr>
            <a:xfrm>
              <a:off x="10316263" y="5148044"/>
              <a:ext cx="1830988" cy="362678"/>
            </a:xfrm>
            <a:prstGeom prst="rect">
              <a:avLst/>
            </a:prstGeom>
            <a:noFill/>
            <a:ln>
              <a:noFill/>
            </a:ln>
          </p:spPr>
          <p:txBody>
            <a:bodyPr spcFirstLastPara="1" wrap="square" lIns="121900" tIns="121900" rIns="121900" bIns="121900" anchor="t"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300" b="0" i="0" u="none" strike="noStrike" kern="1200" cap="none" spc="0" normalizeH="0" baseline="0" noProof="0">
                  <a:ln>
                    <a:noFill/>
                  </a:ln>
                  <a:solidFill>
                    <a:srgbClr val="000000"/>
                  </a:solidFill>
                  <a:effectLst/>
                  <a:uLnTx/>
                  <a:uFillTx/>
                  <a:latin typeface="Arial" panose="020B0604020202020204" pitchFamily="34" charset="0"/>
                  <a:ea typeface="Roboto"/>
                  <a:cs typeface="Arial" panose="020B0604020202020204" pitchFamily="34" charset="0"/>
                  <a:sym typeface="Roboto"/>
                </a:rPr>
                <a:t>Fiche pratique</a:t>
              </a:r>
            </a:p>
          </p:txBody>
        </p:sp>
      </p:grpSp>
      <p:grpSp>
        <p:nvGrpSpPr>
          <p:cNvPr id="15" name="Groupe 14">
            <a:extLst>
              <a:ext uri="{FF2B5EF4-FFF2-40B4-BE49-F238E27FC236}">
                <a16:creationId xmlns:a16="http://schemas.microsoft.com/office/drawing/2014/main" id="{452C4940-3A45-EA00-1ED4-729DF4A8AB56}"/>
              </a:ext>
            </a:extLst>
          </p:cNvPr>
          <p:cNvGrpSpPr/>
          <p:nvPr/>
        </p:nvGrpSpPr>
        <p:grpSpPr>
          <a:xfrm>
            <a:off x="5384115" y="722185"/>
            <a:ext cx="6599413" cy="1181100"/>
            <a:chOff x="1246124" y="3911080"/>
            <a:chExt cx="6599413" cy="1181100"/>
          </a:xfrm>
        </p:grpSpPr>
        <p:pic>
          <p:nvPicPr>
            <p:cNvPr id="16" name="Image 15">
              <a:extLst>
                <a:ext uri="{FF2B5EF4-FFF2-40B4-BE49-F238E27FC236}">
                  <a16:creationId xmlns:a16="http://schemas.microsoft.com/office/drawing/2014/main" id="{671C0A83-2A6F-39D3-8408-3AC316D437DB}"/>
                </a:ext>
              </a:extLst>
            </p:cNvPr>
            <p:cNvPicPr>
              <a:picLocks noChangeAspect="1"/>
            </p:cNvPicPr>
            <p:nvPr/>
          </p:nvPicPr>
          <p:blipFill>
            <a:blip r:embed="rId4"/>
            <a:stretch>
              <a:fillRect/>
            </a:stretch>
          </p:blipFill>
          <p:spPr>
            <a:xfrm>
              <a:off x="1246124" y="3911080"/>
              <a:ext cx="6515100" cy="1181100"/>
            </a:xfrm>
            <a:prstGeom prst="rect">
              <a:avLst/>
            </a:prstGeom>
          </p:spPr>
        </p:pic>
        <p:sp>
          <p:nvSpPr>
            <p:cNvPr id="17" name="ZoneTexte 16">
              <a:extLst>
                <a:ext uri="{FF2B5EF4-FFF2-40B4-BE49-F238E27FC236}">
                  <a16:creationId xmlns:a16="http://schemas.microsoft.com/office/drawing/2014/main" id="{4D5E4E0D-E49E-8276-34C2-B68005FA9448}"/>
                </a:ext>
              </a:extLst>
            </p:cNvPr>
            <p:cNvSpPr txBox="1"/>
            <p:nvPr/>
          </p:nvSpPr>
          <p:spPr>
            <a:xfrm>
              <a:off x="2755030" y="4143481"/>
              <a:ext cx="5090507"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a:ln>
                    <a:noFill/>
                  </a:ln>
                  <a:solidFill>
                    <a:srgbClr val="FFFFFF"/>
                  </a:solidFill>
                  <a:effectLst/>
                  <a:uLnTx/>
                  <a:uFillTx/>
                  <a:latin typeface="Arial" panose="020B0604020202020204"/>
                  <a:ea typeface="+mn-ea"/>
                  <a:cs typeface="+mn-cs"/>
                </a:rPr>
                <a:t>OUTILS À DESTINATION DES SALARIÉS</a:t>
              </a:r>
            </a:p>
          </p:txBody>
        </p:sp>
        <p:sp>
          <p:nvSpPr>
            <p:cNvPr id="18" name="ZoneTexte 17">
              <a:extLst>
                <a:ext uri="{FF2B5EF4-FFF2-40B4-BE49-F238E27FC236}">
                  <a16:creationId xmlns:a16="http://schemas.microsoft.com/office/drawing/2014/main" id="{3F2D7031-D8BD-7031-714B-803047D071E1}"/>
                </a:ext>
              </a:extLst>
            </p:cNvPr>
            <p:cNvSpPr txBox="1"/>
            <p:nvPr/>
          </p:nvSpPr>
          <p:spPr>
            <a:xfrm>
              <a:off x="2755031" y="4421895"/>
              <a:ext cx="4101704"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a:ln>
                    <a:noFill/>
                  </a:ln>
                  <a:solidFill>
                    <a:srgbClr val="FFFFFF"/>
                  </a:solidFill>
                  <a:effectLst/>
                  <a:uLnTx/>
                  <a:uFillTx/>
                  <a:latin typeface="Arial" panose="020B0604020202020204"/>
                  <a:ea typeface="+mn-ea"/>
                  <a:cs typeface="+mn-cs"/>
                </a:rPr>
                <a:t>TOUS LES OUTILS POUR AIDER LES SALARIÉS À COMPRENDRE L’ACCORD ET SA MISE EN ŒUVRE</a:t>
              </a:r>
            </a:p>
          </p:txBody>
        </p:sp>
        <p:sp>
          <p:nvSpPr>
            <p:cNvPr id="19" name="Ellipse 18">
              <a:extLst>
                <a:ext uri="{FF2B5EF4-FFF2-40B4-BE49-F238E27FC236}">
                  <a16:creationId xmlns:a16="http://schemas.microsoft.com/office/drawing/2014/main" id="{23743CD0-60D7-C18D-0B7D-897E124DD6D1}"/>
                </a:ext>
              </a:extLst>
            </p:cNvPr>
            <p:cNvSpPr/>
            <p:nvPr/>
          </p:nvSpPr>
          <p:spPr>
            <a:xfrm>
              <a:off x="1610015" y="4063240"/>
              <a:ext cx="829776" cy="829776"/>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pic>
          <p:nvPicPr>
            <p:cNvPr id="20" name="Image 19">
              <a:extLst>
                <a:ext uri="{FF2B5EF4-FFF2-40B4-BE49-F238E27FC236}">
                  <a16:creationId xmlns:a16="http://schemas.microsoft.com/office/drawing/2014/main" id="{EFD22C2D-5BAB-DB2B-ABE9-3A50972599A0}"/>
                </a:ext>
              </a:extLst>
            </p:cNvPr>
            <p:cNvPicPr>
              <a:picLocks noChangeAspect="1"/>
            </p:cNvPicPr>
            <p:nvPr/>
          </p:nvPicPr>
          <p:blipFill>
            <a:blip r:embed="rId5"/>
            <a:stretch>
              <a:fillRect/>
            </a:stretch>
          </p:blipFill>
          <p:spPr>
            <a:xfrm>
              <a:off x="1692742" y="4187284"/>
              <a:ext cx="673100" cy="520700"/>
            </a:xfrm>
            <a:prstGeom prst="rect">
              <a:avLst/>
            </a:prstGeom>
          </p:spPr>
        </p:pic>
      </p:grpSp>
      <p:grpSp>
        <p:nvGrpSpPr>
          <p:cNvPr id="47" name="Groupe 46">
            <a:extLst>
              <a:ext uri="{FF2B5EF4-FFF2-40B4-BE49-F238E27FC236}">
                <a16:creationId xmlns:a16="http://schemas.microsoft.com/office/drawing/2014/main" id="{B0EA6F97-322F-23EE-BEEF-38B6B106EEB8}"/>
              </a:ext>
            </a:extLst>
          </p:cNvPr>
          <p:cNvGrpSpPr/>
          <p:nvPr/>
        </p:nvGrpSpPr>
        <p:grpSpPr>
          <a:xfrm>
            <a:off x="6024220" y="2672386"/>
            <a:ext cx="1933067" cy="3356302"/>
            <a:chOff x="6024220" y="2672386"/>
            <a:chExt cx="1933067" cy="3356302"/>
          </a:xfrm>
        </p:grpSpPr>
        <p:sp>
          <p:nvSpPr>
            <p:cNvPr id="100" name="Google Shape;355;p22">
              <a:extLst>
                <a:ext uri="{FF2B5EF4-FFF2-40B4-BE49-F238E27FC236}">
                  <a16:creationId xmlns:a16="http://schemas.microsoft.com/office/drawing/2014/main" id="{89D01F20-494D-26A7-D889-54308EF63B1A}"/>
                </a:ext>
              </a:extLst>
            </p:cNvPr>
            <p:cNvSpPr txBox="1"/>
            <p:nvPr/>
          </p:nvSpPr>
          <p:spPr>
            <a:xfrm>
              <a:off x="6024220" y="4471263"/>
              <a:ext cx="1933067" cy="639400"/>
            </a:xfrm>
            <a:prstGeom prst="rect">
              <a:avLst/>
            </a:prstGeom>
            <a:noFill/>
            <a:ln>
              <a:noFill/>
            </a:ln>
          </p:spPr>
          <p:txBody>
            <a:bodyPr spcFirstLastPara="1" wrap="square" lIns="121900" tIns="121900" rIns="121900" bIns="121900" anchor="t"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a:ln>
                    <a:noFill/>
                  </a:ln>
                  <a:solidFill>
                    <a:srgbClr val="D25315"/>
                  </a:solidFill>
                  <a:effectLst/>
                  <a:uLnTx/>
                  <a:uFillTx/>
                  <a:latin typeface="Arial" panose="020B0604020202020204" pitchFamily="34" charset="0"/>
                  <a:ea typeface="Fira Sans Extra Condensed"/>
                  <a:cs typeface="Arial" panose="020B0604020202020204" pitchFamily="34" charset="0"/>
                  <a:sym typeface="Fira Sans Extra Condensed"/>
                </a:rPr>
                <a:t>DEMANDE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a:ln>
                    <a:noFill/>
                  </a:ln>
                  <a:solidFill>
                    <a:srgbClr val="D25315"/>
                  </a:solidFill>
                  <a:effectLst/>
                  <a:uLnTx/>
                  <a:uFillTx/>
                  <a:latin typeface="Arial" panose="020B0604020202020204" pitchFamily="34" charset="0"/>
                  <a:ea typeface="Fira Sans Extra Condensed"/>
                  <a:cs typeface="Arial" panose="020B0604020202020204" pitchFamily="34" charset="0"/>
                  <a:sym typeface="Fira Sans Extra Condensed"/>
                </a:rPr>
                <a:t>DE DOTATION</a:t>
              </a:r>
            </a:p>
          </p:txBody>
        </p:sp>
        <p:sp>
          <p:nvSpPr>
            <p:cNvPr id="101" name="Google Shape;356;p22">
              <a:extLst>
                <a:ext uri="{FF2B5EF4-FFF2-40B4-BE49-F238E27FC236}">
                  <a16:creationId xmlns:a16="http://schemas.microsoft.com/office/drawing/2014/main" id="{6FF31A24-D327-57BE-5B92-61D283E4EEB4}"/>
                </a:ext>
              </a:extLst>
            </p:cNvPr>
            <p:cNvSpPr txBox="1"/>
            <p:nvPr/>
          </p:nvSpPr>
          <p:spPr>
            <a:xfrm>
              <a:off x="6062852" y="5147727"/>
              <a:ext cx="1830988" cy="880961"/>
            </a:xfrm>
            <a:prstGeom prst="rect">
              <a:avLst/>
            </a:prstGeom>
            <a:noFill/>
            <a:ln>
              <a:noFill/>
            </a:ln>
          </p:spPr>
          <p:txBody>
            <a:bodyPr spcFirstLastPara="1" wrap="square" lIns="121900" tIns="121900" rIns="121900" bIns="121900" anchor="t"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300" b="0" i="0" u="none" strike="noStrike" kern="1200" cap="none" spc="0" normalizeH="0" baseline="0" noProof="0">
                  <a:ln>
                    <a:noFill/>
                  </a:ln>
                  <a:solidFill>
                    <a:srgbClr val="000000"/>
                  </a:solidFill>
                  <a:effectLst/>
                  <a:uLnTx/>
                  <a:uFillTx/>
                  <a:latin typeface="Arial" panose="020B0604020202020204" pitchFamily="34" charset="0"/>
                  <a:ea typeface="Roboto"/>
                  <a:cs typeface="Arial" panose="020B0604020202020204" pitchFamily="34" charset="0"/>
                  <a:sym typeface="Roboto"/>
                </a:rPr>
                <a:t>Modèle de lettre</a:t>
              </a:r>
            </a:p>
          </p:txBody>
        </p:sp>
        <p:sp>
          <p:nvSpPr>
            <p:cNvPr id="152" name="Ellipse 151">
              <a:extLst>
                <a:ext uri="{FF2B5EF4-FFF2-40B4-BE49-F238E27FC236}">
                  <a16:creationId xmlns:a16="http://schemas.microsoft.com/office/drawing/2014/main" id="{F3FC4939-41DB-6904-AF93-8969D912532A}"/>
                </a:ext>
              </a:extLst>
            </p:cNvPr>
            <p:cNvSpPr/>
            <p:nvPr/>
          </p:nvSpPr>
          <p:spPr>
            <a:xfrm>
              <a:off x="6505296" y="2672386"/>
              <a:ext cx="988697" cy="988697"/>
            </a:xfrm>
            <a:prstGeom prst="ellipse">
              <a:avLst/>
            </a:prstGeom>
            <a:solidFill>
              <a:schemeClr val="bg1"/>
            </a:solidFill>
            <a:ln w="180975">
              <a:solidFill>
                <a:srgbClr val="D2531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cxnSp>
          <p:nvCxnSpPr>
            <p:cNvPr id="99" name="Google Shape;354;p22">
              <a:extLst>
                <a:ext uri="{FF2B5EF4-FFF2-40B4-BE49-F238E27FC236}">
                  <a16:creationId xmlns:a16="http://schemas.microsoft.com/office/drawing/2014/main" id="{11DE8854-9373-80FB-4977-6D17C26683CD}"/>
                </a:ext>
              </a:extLst>
            </p:cNvPr>
            <p:cNvCxnSpPr>
              <a:cxnSpLocks/>
            </p:cNvCxnSpPr>
            <p:nvPr/>
          </p:nvCxnSpPr>
          <p:spPr>
            <a:xfrm flipV="1">
              <a:off x="6990754" y="3886137"/>
              <a:ext cx="0" cy="330246"/>
            </a:xfrm>
            <a:prstGeom prst="straightConnector1">
              <a:avLst/>
            </a:prstGeom>
            <a:noFill/>
            <a:ln w="19050" cap="flat" cmpd="sng">
              <a:solidFill>
                <a:schemeClr val="tx1"/>
              </a:solidFill>
              <a:prstDash val="solid"/>
              <a:round/>
              <a:headEnd type="oval" w="med" len="med"/>
              <a:tailEnd type="none" w="med" len="med"/>
            </a:ln>
          </p:spPr>
        </p:cxnSp>
        <p:grpSp>
          <p:nvGrpSpPr>
            <p:cNvPr id="30" name="Google Shape;11590;p61">
              <a:extLst>
                <a:ext uri="{FF2B5EF4-FFF2-40B4-BE49-F238E27FC236}">
                  <a16:creationId xmlns:a16="http://schemas.microsoft.com/office/drawing/2014/main" id="{0CE38B41-5090-5CFD-57AC-6CF26D8CB88F}"/>
                </a:ext>
              </a:extLst>
            </p:cNvPr>
            <p:cNvGrpSpPr/>
            <p:nvPr/>
          </p:nvGrpSpPr>
          <p:grpSpPr>
            <a:xfrm>
              <a:off x="6737611" y="2913153"/>
              <a:ext cx="513581" cy="470560"/>
              <a:chOff x="3567553" y="1499912"/>
              <a:chExt cx="320022" cy="359778"/>
            </a:xfrm>
            <a:solidFill>
              <a:schemeClr val="tx1"/>
            </a:solidFill>
          </p:grpSpPr>
          <p:sp>
            <p:nvSpPr>
              <p:cNvPr id="31" name="Google Shape;11591;p61">
                <a:extLst>
                  <a:ext uri="{FF2B5EF4-FFF2-40B4-BE49-F238E27FC236}">
                    <a16:creationId xmlns:a16="http://schemas.microsoft.com/office/drawing/2014/main" id="{D9F77E54-74DF-D96B-5984-8F9AFDA96842}"/>
                  </a:ext>
                </a:extLst>
              </p:cNvPr>
              <p:cNvSpPr/>
              <p:nvPr/>
            </p:nvSpPr>
            <p:spPr>
              <a:xfrm>
                <a:off x="3567553" y="1502933"/>
                <a:ext cx="263218" cy="356757"/>
              </a:xfrm>
              <a:custGeom>
                <a:avLst/>
                <a:gdLst/>
                <a:ahLst/>
                <a:cxnLst/>
                <a:rect l="l" t="t" r="r" b="b"/>
                <a:pathLst>
                  <a:path w="8276" h="11217" extrusionOk="0">
                    <a:moveTo>
                      <a:pt x="1738" y="0"/>
                    </a:moveTo>
                    <a:cubicBezTo>
                      <a:pt x="1718" y="0"/>
                      <a:pt x="1698" y="4"/>
                      <a:pt x="1679" y="12"/>
                    </a:cubicBezTo>
                    <a:cubicBezTo>
                      <a:pt x="1227" y="179"/>
                      <a:pt x="905" y="632"/>
                      <a:pt x="905" y="1120"/>
                    </a:cubicBezTo>
                    <a:lnTo>
                      <a:pt x="905" y="8275"/>
                    </a:lnTo>
                    <a:lnTo>
                      <a:pt x="167" y="8275"/>
                    </a:lnTo>
                    <a:cubicBezTo>
                      <a:pt x="72" y="8275"/>
                      <a:pt x="1" y="8359"/>
                      <a:pt x="1" y="8442"/>
                    </a:cubicBezTo>
                    <a:lnTo>
                      <a:pt x="1" y="10145"/>
                    </a:lnTo>
                    <a:cubicBezTo>
                      <a:pt x="1" y="10716"/>
                      <a:pt x="477" y="11216"/>
                      <a:pt x="1072" y="11216"/>
                    </a:cubicBezTo>
                    <a:lnTo>
                      <a:pt x="7156" y="11216"/>
                    </a:lnTo>
                    <a:cubicBezTo>
                      <a:pt x="7775" y="11216"/>
                      <a:pt x="8275" y="10716"/>
                      <a:pt x="8275" y="10097"/>
                    </a:cubicBezTo>
                    <a:lnTo>
                      <a:pt x="8275" y="4930"/>
                    </a:lnTo>
                    <a:cubicBezTo>
                      <a:pt x="8252" y="4835"/>
                      <a:pt x="8168" y="4751"/>
                      <a:pt x="8073" y="4751"/>
                    </a:cubicBezTo>
                    <a:cubicBezTo>
                      <a:pt x="7978" y="4751"/>
                      <a:pt x="7906" y="4835"/>
                      <a:pt x="7906" y="4918"/>
                    </a:cubicBezTo>
                    <a:lnTo>
                      <a:pt x="7906" y="10085"/>
                    </a:lnTo>
                    <a:cubicBezTo>
                      <a:pt x="7906" y="10514"/>
                      <a:pt x="7561" y="10859"/>
                      <a:pt x="7132" y="10859"/>
                    </a:cubicBezTo>
                    <a:lnTo>
                      <a:pt x="7061" y="10859"/>
                    </a:lnTo>
                    <a:cubicBezTo>
                      <a:pt x="6680" y="10811"/>
                      <a:pt x="6406" y="10502"/>
                      <a:pt x="6406" y="10133"/>
                    </a:cubicBezTo>
                    <a:lnTo>
                      <a:pt x="6406" y="9609"/>
                    </a:lnTo>
                    <a:cubicBezTo>
                      <a:pt x="6406" y="9514"/>
                      <a:pt x="6323" y="9442"/>
                      <a:pt x="6239" y="9442"/>
                    </a:cubicBezTo>
                    <a:cubicBezTo>
                      <a:pt x="6144" y="9442"/>
                      <a:pt x="6073" y="9514"/>
                      <a:pt x="6073" y="9609"/>
                    </a:cubicBezTo>
                    <a:lnTo>
                      <a:pt x="6073" y="10133"/>
                    </a:lnTo>
                    <a:cubicBezTo>
                      <a:pt x="6073" y="10407"/>
                      <a:pt x="6180" y="10680"/>
                      <a:pt x="6370" y="10871"/>
                    </a:cubicBezTo>
                    <a:cubicBezTo>
                      <a:pt x="3459" y="10871"/>
                      <a:pt x="2120" y="10874"/>
                      <a:pt x="1492" y="10874"/>
                    </a:cubicBezTo>
                    <a:cubicBezTo>
                      <a:pt x="864" y="10874"/>
                      <a:pt x="947" y="10871"/>
                      <a:pt x="882" y="10859"/>
                    </a:cubicBezTo>
                    <a:cubicBezTo>
                      <a:pt x="548" y="10788"/>
                      <a:pt x="298" y="10490"/>
                      <a:pt x="298" y="10145"/>
                    </a:cubicBezTo>
                    <a:lnTo>
                      <a:pt x="298" y="8609"/>
                    </a:lnTo>
                    <a:lnTo>
                      <a:pt x="6073" y="8609"/>
                    </a:lnTo>
                    <a:lnTo>
                      <a:pt x="6073" y="8954"/>
                    </a:lnTo>
                    <a:cubicBezTo>
                      <a:pt x="6073" y="9037"/>
                      <a:pt x="6144" y="9121"/>
                      <a:pt x="6239" y="9121"/>
                    </a:cubicBezTo>
                    <a:cubicBezTo>
                      <a:pt x="6323" y="9121"/>
                      <a:pt x="6406" y="9037"/>
                      <a:pt x="6406" y="8954"/>
                    </a:cubicBezTo>
                    <a:lnTo>
                      <a:pt x="6406" y="8442"/>
                    </a:lnTo>
                    <a:cubicBezTo>
                      <a:pt x="6406" y="8359"/>
                      <a:pt x="6323" y="8275"/>
                      <a:pt x="6239" y="8275"/>
                    </a:cubicBezTo>
                    <a:lnTo>
                      <a:pt x="1227" y="8275"/>
                    </a:lnTo>
                    <a:lnTo>
                      <a:pt x="1227" y="1120"/>
                    </a:lnTo>
                    <a:cubicBezTo>
                      <a:pt x="1227" y="763"/>
                      <a:pt x="1441" y="441"/>
                      <a:pt x="1786" y="322"/>
                    </a:cubicBezTo>
                    <a:cubicBezTo>
                      <a:pt x="1882" y="286"/>
                      <a:pt x="1917" y="179"/>
                      <a:pt x="1894" y="108"/>
                    </a:cubicBezTo>
                    <a:cubicBezTo>
                      <a:pt x="1866" y="44"/>
                      <a:pt x="1803" y="0"/>
                      <a:pt x="1738" y="0"/>
                    </a:cubicBezTo>
                    <a:close/>
                  </a:path>
                </a:pathLst>
              </a:custGeom>
              <a:grp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32" name="Google Shape;11592;p61">
                <a:extLst>
                  <a:ext uri="{FF2B5EF4-FFF2-40B4-BE49-F238E27FC236}">
                    <a16:creationId xmlns:a16="http://schemas.microsoft.com/office/drawing/2014/main" id="{8554936D-9448-2AFE-F09F-7BEB676273ED}"/>
                  </a:ext>
                </a:extLst>
              </p:cNvPr>
              <p:cNvSpPr/>
              <p:nvPr/>
            </p:nvSpPr>
            <p:spPr>
              <a:xfrm>
                <a:off x="3638001" y="1499912"/>
                <a:ext cx="249574" cy="142773"/>
              </a:xfrm>
              <a:custGeom>
                <a:avLst/>
                <a:gdLst/>
                <a:ahLst/>
                <a:cxnLst/>
                <a:rect l="l" t="t" r="r" b="b"/>
                <a:pathLst>
                  <a:path w="7847" h="4489" extrusionOk="0">
                    <a:moveTo>
                      <a:pt x="6787" y="322"/>
                    </a:moveTo>
                    <a:cubicBezTo>
                      <a:pt x="7191" y="322"/>
                      <a:pt x="7537" y="655"/>
                      <a:pt x="7537" y="1072"/>
                    </a:cubicBezTo>
                    <a:lnTo>
                      <a:pt x="7525" y="2608"/>
                    </a:lnTo>
                    <a:lnTo>
                      <a:pt x="6037" y="2608"/>
                    </a:lnTo>
                    <a:lnTo>
                      <a:pt x="6037" y="1417"/>
                    </a:lnTo>
                    <a:lnTo>
                      <a:pt x="6037" y="1072"/>
                    </a:lnTo>
                    <a:cubicBezTo>
                      <a:pt x="6037" y="643"/>
                      <a:pt x="6370" y="322"/>
                      <a:pt x="6775" y="322"/>
                    </a:cubicBezTo>
                    <a:close/>
                    <a:moveTo>
                      <a:pt x="167" y="0"/>
                    </a:moveTo>
                    <a:cubicBezTo>
                      <a:pt x="83" y="0"/>
                      <a:pt x="0" y="72"/>
                      <a:pt x="0" y="167"/>
                    </a:cubicBezTo>
                    <a:cubicBezTo>
                      <a:pt x="0" y="250"/>
                      <a:pt x="83" y="322"/>
                      <a:pt x="167" y="322"/>
                    </a:cubicBezTo>
                    <a:lnTo>
                      <a:pt x="5989" y="322"/>
                    </a:lnTo>
                    <a:cubicBezTo>
                      <a:pt x="5894" y="417"/>
                      <a:pt x="5810" y="548"/>
                      <a:pt x="5763" y="667"/>
                    </a:cubicBezTo>
                    <a:cubicBezTo>
                      <a:pt x="5715" y="798"/>
                      <a:pt x="5691" y="917"/>
                      <a:pt x="5691" y="1060"/>
                    </a:cubicBezTo>
                    <a:lnTo>
                      <a:pt x="5691" y="1393"/>
                    </a:lnTo>
                    <a:lnTo>
                      <a:pt x="5691" y="4334"/>
                    </a:lnTo>
                    <a:cubicBezTo>
                      <a:pt x="5691" y="4418"/>
                      <a:pt x="5763" y="4489"/>
                      <a:pt x="5858" y="4489"/>
                    </a:cubicBezTo>
                    <a:cubicBezTo>
                      <a:pt x="5941" y="4489"/>
                      <a:pt x="6013" y="4418"/>
                      <a:pt x="6013" y="4334"/>
                    </a:cubicBezTo>
                    <a:lnTo>
                      <a:pt x="6013" y="2929"/>
                    </a:lnTo>
                    <a:lnTo>
                      <a:pt x="7668" y="2929"/>
                    </a:lnTo>
                    <a:cubicBezTo>
                      <a:pt x="7763" y="2929"/>
                      <a:pt x="7834" y="2858"/>
                      <a:pt x="7834" y="2763"/>
                    </a:cubicBezTo>
                    <a:lnTo>
                      <a:pt x="7834" y="1072"/>
                    </a:lnTo>
                    <a:cubicBezTo>
                      <a:pt x="7846" y="488"/>
                      <a:pt x="7370" y="0"/>
                      <a:pt x="6775" y="0"/>
                    </a:cubicBezTo>
                    <a:close/>
                  </a:path>
                </a:pathLst>
              </a:custGeom>
              <a:grp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33" name="Google Shape;11593;p61">
                <a:extLst>
                  <a:ext uri="{FF2B5EF4-FFF2-40B4-BE49-F238E27FC236}">
                    <a16:creationId xmlns:a16="http://schemas.microsoft.com/office/drawing/2014/main" id="{74FC143E-D17A-8B9A-F5AE-5E4C5E4F2687}"/>
                  </a:ext>
                </a:extLst>
              </p:cNvPr>
              <p:cNvSpPr/>
              <p:nvPr/>
            </p:nvSpPr>
            <p:spPr>
              <a:xfrm>
                <a:off x="3641786" y="1594563"/>
                <a:ext cx="141659" cy="10273"/>
              </a:xfrm>
              <a:custGeom>
                <a:avLst/>
                <a:gdLst/>
                <a:ahLst/>
                <a:cxnLst/>
                <a:rect l="l" t="t" r="r" b="b"/>
                <a:pathLst>
                  <a:path w="4454" h="323" extrusionOk="0">
                    <a:moveTo>
                      <a:pt x="167" y="1"/>
                    </a:moveTo>
                    <a:cubicBezTo>
                      <a:pt x="72" y="1"/>
                      <a:pt x="0" y="72"/>
                      <a:pt x="0" y="168"/>
                    </a:cubicBezTo>
                    <a:cubicBezTo>
                      <a:pt x="0" y="251"/>
                      <a:pt x="72" y="322"/>
                      <a:pt x="167" y="322"/>
                    </a:cubicBezTo>
                    <a:lnTo>
                      <a:pt x="4286" y="322"/>
                    </a:lnTo>
                    <a:cubicBezTo>
                      <a:pt x="4382" y="322"/>
                      <a:pt x="4453" y="251"/>
                      <a:pt x="4453" y="168"/>
                    </a:cubicBezTo>
                    <a:cubicBezTo>
                      <a:pt x="4453" y="72"/>
                      <a:pt x="4382" y="1"/>
                      <a:pt x="4286" y="1"/>
                    </a:cubicBezTo>
                    <a:close/>
                  </a:path>
                </a:pathLst>
              </a:custGeom>
              <a:grp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35" name="Google Shape;11594;p61">
                <a:extLst>
                  <a:ext uri="{FF2B5EF4-FFF2-40B4-BE49-F238E27FC236}">
                    <a16:creationId xmlns:a16="http://schemas.microsoft.com/office/drawing/2014/main" id="{4594EA0F-DA07-FAF2-ED31-9ECB74EC7659}"/>
                  </a:ext>
                </a:extLst>
              </p:cNvPr>
              <p:cNvSpPr/>
              <p:nvPr/>
            </p:nvSpPr>
            <p:spPr>
              <a:xfrm>
                <a:off x="3641786" y="1638136"/>
                <a:ext cx="141659" cy="10241"/>
              </a:xfrm>
              <a:custGeom>
                <a:avLst/>
                <a:gdLst/>
                <a:ahLst/>
                <a:cxnLst/>
                <a:rect l="l" t="t" r="r" b="b"/>
                <a:pathLst>
                  <a:path w="4454" h="322" extrusionOk="0">
                    <a:moveTo>
                      <a:pt x="167" y="0"/>
                    </a:moveTo>
                    <a:cubicBezTo>
                      <a:pt x="72" y="0"/>
                      <a:pt x="0" y="72"/>
                      <a:pt x="0" y="167"/>
                    </a:cubicBezTo>
                    <a:cubicBezTo>
                      <a:pt x="0" y="250"/>
                      <a:pt x="72" y="322"/>
                      <a:pt x="167" y="322"/>
                    </a:cubicBezTo>
                    <a:lnTo>
                      <a:pt x="4286" y="322"/>
                    </a:lnTo>
                    <a:cubicBezTo>
                      <a:pt x="4382" y="322"/>
                      <a:pt x="4453" y="250"/>
                      <a:pt x="4453" y="167"/>
                    </a:cubicBezTo>
                    <a:cubicBezTo>
                      <a:pt x="4453" y="72"/>
                      <a:pt x="4382" y="0"/>
                      <a:pt x="4286" y="0"/>
                    </a:cubicBezTo>
                    <a:close/>
                  </a:path>
                </a:pathLst>
              </a:custGeom>
              <a:grp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36" name="Google Shape;11595;p61">
                <a:extLst>
                  <a:ext uri="{FF2B5EF4-FFF2-40B4-BE49-F238E27FC236}">
                    <a16:creationId xmlns:a16="http://schemas.microsoft.com/office/drawing/2014/main" id="{BB5F30FA-618C-CD93-B9D7-54106B9EF9D5}"/>
                  </a:ext>
                </a:extLst>
              </p:cNvPr>
              <p:cNvSpPr/>
              <p:nvPr/>
            </p:nvSpPr>
            <p:spPr>
              <a:xfrm>
                <a:off x="3641786" y="1682059"/>
                <a:ext cx="141659" cy="10623"/>
              </a:xfrm>
              <a:custGeom>
                <a:avLst/>
                <a:gdLst/>
                <a:ahLst/>
                <a:cxnLst/>
                <a:rect l="l" t="t" r="r" b="b"/>
                <a:pathLst>
                  <a:path w="4454" h="334" extrusionOk="0">
                    <a:moveTo>
                      <a:pt x="167" y="0"/>
                    </a:moveTo>
                    <a:cubicBezTo>
                      <a:pt x="72" y="0"/>
                      <a:pt x="0" y="72"/>
                      <a:pt x="0" y="167"/>
                    </a:cubicBezTo>
                    <a:cubicBezTo>
                      <a:pt x="0" y="250"/>
                      <a:pt x="72" y="334"/>
                      <a:pt x="167" y="334"/>
                    </a:cubicBezTo>
                    <a:lnTo>
                      <a:pt x="4286" y="334"/>
                    </a:lnTo>
                    <a:cubicBezTo>
                      <a:pt x="4382" y="334"/>
                      <a:pt x="4453" y="250"/>
                      <a:pt x="4453" y="167"/>
                    </a:cubicBezTo>
                    <a:cubicBezTo>
                      <a:pt x="4453" y="72"/>
                      <a:pt x="4382" y="0"/>
                      <a:pt x="4286" y="0"/>
                    </a:cubicBezTo>
                    <a:close/>
                  </a:path>
                </a:pathLst>
              </a:custGeom>
              <a:grp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38" name="Google Shape;11596;p61">
                <a:extLst>
                  <a:ext uri="{FF2B5EF4-FFF2-40B4-BE49-F238E27FC236}">
                    <a16:creationId xmlns:a16="http://schemas.microsoft.com/office/drawing/2014/main" id="{F8E5E131-179B-C46C-6999-EEA0B6C8F87B}"/>
                  </a:ext>
                </a:extLst>
              </p:cNvPr>
              <p:cNvSpPr/>
              <p:nvPr/>
            </p:nvSpPr>
            <p:spPr>
              <a:xfrm>
                <a:off x="3641786" y="1725600"/>
                <a:ext cx="141659" cy="10623"/>
              </a:xfrm>
              <a:custGeom>
                <a:avLst/>
                <a:gdLst/>
                <a:ahLst/>
                <a:cxnLst/>
                <a:rect l="l" t="t" r="r" b="b"/>
                <a:pathLst>
                  <a:path w="4454" h="334" extrusionOk="0">
                    <a:moveTo>
                      <a:pt x="167" y="0"/>
                    </a:moveTo>
                    <a:cubicBezTo>
                      <a:pt x="72" y="0"/>
                      <a:pt x="0" y="72"/>
                      <a:pt x="0" y="167"/>
                    </a:cubicBezTo>
                    <a:cubicBezTo>
                      <a:pt x="0" y="250"/>
                      <a:pt x="72" y="334"/>
                      <a:pt x="167" y="334"/>
                    </a:cubicBezTo>
                    <a:lnTo>
                      <a:pt x="4286" y="334"/>
                    </a:lnTo>
                    <a:cubicBezTo>
                      <a:pt x="4382" y="334"/>
                      <a:pt x="4453" y="250"/>
                      <a:pt x="4453" y="167"/>
                    </a:cubicBezTo>
                    <a:cubicBezTo>
                      <a:pt x="4453" y="72"/>
                      <a:pt x="4382" y="0"/>
                      <a:pt x="4286" y="0"/>
                    </a:cubicBezTo>
                    <a:close/>
                  </a:path>
                </a:pathLst>
              </a:custGeom>
              <a:grp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panose="020B0604020202020204"/>
                  <a:ea typeface="+mn-ea"/>
                  <a:cs typeface="+mn-cs"/>
                </a:endParaRPr>
              </a:p>
            </p:txBody>
          </p:sp>
        </p:grpSp>
      </p:grpSp>
      <p:grpSp>
        <p:nvGrpSpPr>
          <p:cNvPr id="48" name="Groupe 47">
            <a:extLst>
              <a:ext uri="{FF2B5EF4-FFF2-40B4-BE49-F238E27FC236}">
                <a16:creationId xmlns:a16="http://schemas.microsoft.com/office/drawing/2014/main" id="{04260059-3892-5B20-CFD3-711187F78273}"/>
              </a:ext>
            </a:extLst>
          </p:cNvPr>
          <p:cNvGrpSpPr/>
          <p:nvPr/>
        </p:nvGrpSpPr>
        <p:grpSpPr>
          <a:xfrm>
            <a:off x="8081930" y="2672386"/>
            <a:ext cx="3062193" cy="2838336"/>
            <a:chOff x="8081930" y="2672386"/>
            <a:chExt cx="3062193" cy="2838336"/>
          </a:xfrm>
        </p:grpSpPr>
        <p:sp>
          <p:nvSpPr>
            <p:cNvPr id="204" name="Ellipse 203">
              <a:extLst>
                <a:ext uri="{FF2B5EF4-FFF2-40B4-BE49-F238E27FC236}">
                  <a16:creationId xmlns:a16="http://schemas.microsoft.com/office/drawing/2014/main" id="{C9E7ACE8-CE71-B9C4-FA29-0A959251F886}"/>
                </a:ext>
              </a:extLst>
            </p:cNvPr>
            <p:cNvSpPr/>
            <p:nvPr/>
          </p:nvSpPr>
          <p:spPr>
            <a:xfrm>
              <a:off x="9135149" y="2672386"/>
              <a:ext cx="988697" cy="988697"/>
            </a:xfrm>
            <a:prstGeom prst="ellipse">
              <a:avLst/>
            </a:prstGeom>
            <a:solidFill>
              <a:schemeClr val="bg1"/>
            </a:solidFill>
            <a:ln w="180975">
              <a:solidFill>
                <a:srgbClr val="A1447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cxnSp>
          <p:nvCxnSpPr>
            <p:cNvPr id="205" name="Google Shape;354;p22">
              <a:extLst>
                <a:ext uri="{FF2B5EF4-FFF2-40B4-BE49-F238E27FC236}">
                  <a16:creationId xmlns:a16="http://schemas.microsoft.com/office/drawing/2014/main" id="{3455FF81-7F3D-098D-B0EB-BD2DAC6A7580}"/>
                </a:ext>
              </a:extLst>
            </p:cNvPr>
            <p:cNvCxnSpPr>
              <a:cxnSpLocks/>
            </p:cNvCxnSpPr>
            <p:nvPr/>
          </p:nvCxnSpPr>
          <p:spPr>
            <a:xfrm flipV="1">
              <a:off x="9620607" y="3886137"/>
              <a:ext cx="0" cy="330246"/>
            </a:xfrm>
            <a:prstGeom prst="straightConnector1">
              <a:avLst/>
            </a:prstGeom>
            <a:noFill/>
            <a:ln w="19050" cap="flat" cmpd="sng">
              <a:solidFill>
                <a:schemeClr val="tx1"/>
              </a:solidFill>
              <a:prstDash val="solid"/>
              <a:round/>
              <a:headEnd type="oval" w="med" len="med"/>
              <a:tailEnd type="none" w="med" len="med"/>
            </a:ln>
          </p:spPr>
        </p:cxnSp>
        <p:sp>
          <p:nvSpPr>
            <p:cNvPr id="206" name="Google Shape;355;p22">
              <a:extLst>
                <a:ext uri="{FF2B5EF4-FFF2-40B4-BE49-F238E27FC236}">
                  <a16:creationId xmlns:a16="http://schemas.microsoft.com/office/drawing/2014/main" id="{389EE092-5899-0CAD-9972-2D8937AFBBBF}"/>
                </a:ext>
              </a:extLst>
            </p:cNvPr>
            <p:cNvSpPr txBox="1"/>
            <p:nvPr/>
          </p:nvSpPr>
          <p:spPr>
            <a:xfrm>
              <a:off x="8081930" y="4234352"/>
              <a:ext cx="3062193" cy="1060011"/>
            </a:xfrm>
            <a:prstGeom prst="rect">
              <a:avLst/>
            </a:prstGeom>
            <a:noFill/>
            <a:ln>
              <a:noFill/>
            </a:ln>
          </p:spPr>
          <p:txBody>
            <a:bodyPr spcFirstLastPara="1" wrap="square" lIns="121900" tIns="121900" rIns="121900" bIns="121900" anchor="t"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a:ln>
                    <a:noFill/>
                  </a:ln>
                  <a:solidFill>
                    <a:srgbClr val="A1447C"/>
                  </a:solidFill>
                  <a:effectLst/>
                  <a:uLnTx/>
                  <a:uFillTx/>
                  <a:latin typeface="Arial" panose="020B0604020202020204" pitchFamily="34" charset="0"/>
                  <a:ea typeface="Fira Sans Extra Condensed"/>
                  <a:cs typeface="Arial" panose="020B0604020202020204" pitchFamily="34" charset="0"/>
                  <a:sym typeface="Fira Sans Extra Condensed"/>
                </a:rPr>
                <a:t>DEMANDE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a:ln>
                    <a:noFill/>
                  </a:ln>
                  <a:solidFill>
                    <a:srgbClr val="A1447C"/>
                  </a:solidFill>
                  <a:effectLst/>
                  <a:uLnTx/>
                  <a:uFillTx/>
                  <a:latin typeface="Arial" panose="020B0604020202020204" pitchFamily="34" charset="0"/>
                  <a:ea typeface="Fira Sans Extra Condensed"/>
                  <a:cs typeface="Arial" panose="020B0604020202020204" pitchFamily="34" charset="0"/>
                  <a:sym typeface="Fira Sans Extra Condensed"/>
                </a:rPr>
                <a:t>DE FORMATION SUR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a:ln>
                    <a:noFill/>
                  </a:ln>
                  <a:solidFill>
                    <a:srgbClr val="A1447C"/>
                  </a:solidFill>
                  <a:effectLst/>
                  <a:uLnTx/>
                  <a:uFillTx/>
                  <a:latin typeface="Arial" panose="020B0604020202020204" pitchFamily="34" charset="0"/>
                  <a:ea typeface="Fira Sans Extra Condensed"/>
                  <a:cs typeface="Arial" panose="020B0604020202020204" pitchFamily="34" charset="0"/>
                  <a:sym typeface="Fira Sans Extra Condensed"/>
                </a:rPr>
                <a:t>LE TEMPS DE TRAVAIL</a:t>
              </a:r>
            </a:p>
          </p:txBody>
        </p:sp>
        <p:sp>
          <p:nvSpPr>
            <p:cNvPr id="256" name="Google Shape;356;p22">
              <a:extLst>
                <a:ext uri="{FF2B5EF4-FFF2-40B4-BE49-F238E27FC236}">
                  <a16:creationId xmlns:a16="http://schemas.microsoft.com/office/drawing/2014/main" id="{2211E92B-2381-FB9B-4235-B18A40C2D3B1}"/>
                </a:ext>
              </a:extLst>
            </p:cNvPr>
            <p:cNvSpPr txBox="1"/>
            <p:nvPr/>
          </p:nvSpPr>
          <p:spPr>
            <a:xfrm>
              <a:off x="8712955" y="5148044"/>
              <a:ext cx="1830988" cy="362678"/>
            </a:xfrm>
            <a:prstGeom prst="rect">
              <a:avLst/>
            </a:prstGeom>
            <a:noFill/>
            <a:ln>
              <a:noFill/>
            </a:ln>
          </p:spPr>
          <p:txBody>
            <a:bodyPr spcFirstLastPara="1" wrap="square" lIns="121900" tIns="121900" rIns="121900" bIns="121900" anchor="t"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300" b="0" i="0" u="none" strike="noStrike" kern="1200" cap="none" spc="0" normalizeH="0" baseline="0" noProof="0">
                  <a:ln>
                    <a:noFill/>
                  </a:ln>
                  <a:solidFill>
                    <a:srgbClr val="000000"/>
                  </a:solidFill>
                  <a:effectLst/>
                  <a:uLnTx/>
                  <a:uFillTx/>
                  <a:latin typeface="Arial" panose="020B0604020202020204" pitchFamily="34" charset="0"/>
                  <a:ea typeface="Roboto"/>
                  <a:cs typeface="Arial" panose="020B0604020202020204" pitchFamily="34" charset="0"/>
                  <a:sym typeface="Roboto"/>
                </a:rPr>
                <a:t>Modèle de lettre</a:t>
              </a:r>
            </a:p>
          </p:txBody>
        </p:sp>
        <p:grpSp>
          <p:nvGrpSpPr>
            <p:cNvPr id="40" name="Google Shape;11590;p61">
              <a:extLst>
                <a:ext uri="{FF2B5EF4-FFF2-40B4-BE49-F238E27FC236}">
                  <a16:creationId xmlns:a16="http://schemas.microsoft.com/office/drawing/2014/main" id="{EA3007EE-34B7-DF32-56CB-84F0E7096EC7}"/>
                </a:ext>
              </a:extLst>
            </p:cNvPr>
            <p:cNvGrpSpPr/>
            <p:nvPr/>
          </p:nvGrpSpPr>
          <p:grpSpPr>
            <a:xfrm>
              <a:off x="9380227" y="2913153"/>
              <a:ext cx="513581" cy="470560"/>
              <a:chOff x="3567553" y="1499912"/>
              <a:chExt cx="320022" cy="359778"/>
            </a:xfrm>
            <a:solidFill>
              <a:schemeClr val="tx1"/>
            </a:solidFill>
          </p:grpSpPr>
          <p:sp>
            <p:nvSpPr>
              <p:cNvPr id="41" name="Google Shape;11591;p61">
                <a:extLst>
                  <a:ext uri="{FF2B5EF4-FFF2-40B4-BE49-F238E27FC236}">
                    <a16:creationId xmlns:a16="http://schemas.microsoft.com/office/drawing/2014/main" id="{606D62D1-1BEF-FF2C-1A69-B683831DE0DE}"/>
                  </a:ext>
                </a:extLst>
              </p:cNvPr>
              <p:cNvSpPr/>
              <p:nvPr/>
            </p:nvSpPr>
            <p:spPr>
              <a:xfrm>
                <a:off x="3567553" y="1502933"/>
                <a:ext cx="263218" cy="356757"/>
              </a:xfrm>
              <a:custGeom>
                <a:avLst/>
                <a:gdLst/>
                <a:ahLst/>
                <a:cxnLst/>
                <a:rect l="l" t="t" r="r" b="b"/>
                <a:pathLst>
                  <a:path w="8276" h="11217" extrusionOk="0">
                    <a:moveTo>
                      <a:pt x="1738" y="0"/>
                    </a:moveTo>
                    <a:cubicBezTo>
                      <a:pt x="1718" y="0"/>
                      <a:pt x="1698" y="4"/>
                      <a:pt x="1679" y="12"/>
                    </a:cubicBezTo>
                    <a:cubicBezTo>
                      <a:pt x="1227" y="179"/>
                      <a:pt x="905" y="632"/>
                      <a:pt x="905" y="1120"/>
                    </a:cubicBezTo>
                    <a:lnTo>
                      <a:pt x="905" y="8275"/>
                    </a:lnTo>
                    <a:lnTo>
                      <a:pt x="167" y="8275"/>
                    </a:lnTo>
                    <a:cubicBezTo>
                      <a:pt x="72" y="8275"/>
                      <a:pt x="1" y="8359"/>
                      <a:pt x="1" y="8442"/>
                    </a:cubicBezTo>
                    <a:lnTo>
                      <a:pt x="1" y="10145"/>
                    </a:lnTo>
                    <a:cubicBezTo>
                      <a:pt x="1" y="10716"/>
                      <a:pt x="477" y="11216"/>
                      <a:pt x="1072" y="11216"/>
                    </a:cubicBezTo>
                    <a:lnTo>
                      <a:pt x="7156" y="11216"/>
                    </a:lnTo>
                    <a:cubicBezTo>
                      <a:pt x="7775" y="11216"/>
                      <a:pt x="8275" y="10716"/>
                      <a:pt x="8275" y="10097"/>
                    </a:cubicBezTo>
                    <a:lnTo>
                      <a:pt x="8275" y="4930"/>
                    </a:lnTo>
                    <a:cubicBezTo>
                      <a:pt x="8252" y="4835"/>
                      <a:pt x="8168" y="4751"/>
                      <a:pt x="8073" y="4751"/>
                    </a:cubicBezTo>
                    <a:cubicBezTo>
                      <a:pt x="7978" y="4751"/>
                      <a:pt x="7906" y="4835"/>
                      <a:pt x="7906" y="4918"/>
                    </a:cubicBezTo>
                    <a:lnTo>
                      <a:pt x="7906" y="10085"/>
                    </a:lnTo>
                    <a:cubicBezTo>
                      <a:pt x="7906" y="10514"/>
                      <a:pt x="7561" y="10859"/>
                      <a:pt x="7132" y="10859"/>
                    </a:cubicBezTo>
                    <a:lnTo>
                      <a:pt x="7061" y="10859"/>
                    </a:lnTo>
                    <a:cubicBezTo>
                      <a:pt x="6680" y="10811"/>
                      <a:pt x="6406" y="10502"/>
                      <a:pt x="6406" y="10133"/>
                    </a:cubicBezTo>
                    <a:lnTo>
                      <a:pt x="6406" y="9609"/>
                    </a:lnTo>
                    <a:cubicBezTo>
                      <a:pt x="6406" y="9514"/>
                      <a:pt x="6323" y="9442"/>
                      <a:pt x="6239" y="9442"/>
                    </a:cubicBezTo>
                    <a:cubicBezTo>
                      <a:pt x="6144" y="9442"/>
                      <a:pt x="6073" y="9514"/>
                      <a:pt x="6073" y="9609"/>
                    </a:cubicBezTo>
                    <a:lnTo>
                      <a:pt x="6073" y="10133"/>
                    </a:lnTo>
                    <a:cubicBezTo>
                      <a:pt x="6073" y="10407"/>
                      <a:pt x="6180" y="10680"/>
                      <a:pt x="6370" y="10871"/>
                    </a:cubicBezTo>
                    <a:cubicBezTo>
                      <a:pt x="3459" y="10871"/>
                      <a:pt x="2120" y="10874"/>
                      <a:pt x="1492" y="10874"/>
                    </a:cubicBezTo>
                    <a:cubicBezTo>
                      <a:pt x="864" y="10874"/>
                      <a:pt x="947" y="10871"/>
                      <a:pt x="882" y="10859"/>
                    </a:cubicBezTo>
                    <a:cubicBezTo>
                      <a:pt x="548" y="10788"/>
                      <a:pt x="298" y="10490"/>
                      <a:pt x="298" y="10145"/>
                    </a:cubicBezTo>
                    <a:lnTo>
                      <a:pt x="298" y="8609"/>
                    </a:lnTo>
                    <a:lnTo>
                      <a:pt x="6073" y="8609"/>
                    </a:lnTo>
                    <a:lnTo>
                      <a:pt x="6073" y="8954"/>
                    </a:lnTo>
                    <a:cubicBezTo>
                      <a:pt x="6073" y="9037"/>
                      <a:pt x="6144" y="9121"/>
                      <a:pt x="6239" y="9121"/>
                    </a:cubicBezTo>
                    <a:cubicBezTo>
                      <a:pt x="6323" y="9121"/>
                      <a:pt x="6406" y="9037"/>
                      <a:pt x="6406" y="8954"/>
                    </a:cubicBezTo>
                    <a:lnTo>
                      <a:pt x="6406" y="8442"/>
                    </a:lnTo>
                    <a:cubicBezTo>
                      <a:pt x="6406" y="8359"/>
                      <a:pt x="6323" y="8275"/>
                      <a:pt x="6239" y="8275"/>
                    </a:cubicBezTo>
                    <a:lnTo>
                      <a:pt x="1227" y="8275"/>
                    </a:lnTo>
                    <a:lnTo>
                      <a:pt x="1227" y="1120"/>
                    </a:lnTo>
                    <a:cubicBezTo>
                      <a:pt x="1227" y="763"/>
                      <a:pt x="1441" y="441"/>
                      <a:pt x="1786" y="322"/>
                    </a:cubicBezTo>
                    <a:cubicBezTo>
                      <a:pt x="1882" y="286"/>
                      <a:pt x="1917" y="179"/>
                      <a:pt x="1894" y="108"/>
                    </a:cubicBezTo>
                    <a:cubicBezTo>
                      <a:pt x="1866" y="44"/>
                      <a:pt x="1803" y="0"/>
                      <a:pt x="1738" y="0"/>
                    </a:cubicBezTo>
                    <a:close/>
                  </a:path>
                </a:pathLst>
              </a:custGeom>
              <a:grp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42" name="Google Shape;11592;p61">
                <a:extLst>
                  <a:ext uri="{FF2B5EF4-FFF2-40B4-BE49-F238E27FC236}">
                    <a16:creationId xmlns:a16="http://schemas.microsoft.com/office/drawing/2014/main" id="{55022D17-009E-FA4A-6ED2-81DE4EB003D5}"/>
                  </a:ext>
                </a:extLst>
              </p:cNvPr>
              <p:cNvSpPr/>
              <p:nvPr/>
            </p:nvSpPr>
            <p:spPr>
              <a:xfrm>
                <a:off x="3638001" y="1499912"/>
                <a:ext cx="249574" cy="142773"/>
              </a:xfrm>
              <a:custGeom>
                <a:avLst/>
                <a:gdLst/>
                <a:ahLst/>
                <a:cxnLst/>
                <a:rect l="l" t="t" r="r" b="b"/>
                <a:pathLst>
                  <a:path w="7847" h="4489" extrusionOk="0">
                    <a:moveTo>
                      <a:pt x="6787" y="322"/>
                    </a:moveTo>
                    <a:cubicBezTo>
                      <a:pt x="7191" y="322"/>
                      <a:pt x="7537" y="655"/>
                      <a:pt x="7537" y="1072"/>
                    </a:cubicBezTo>
                    <a:lnTo>
                      <a:pt x="7525" y="2608"/>
                    </a:lnTo>
                    <a:lnTo>
                      <a:pt x="6037" y="2608"/>
                    </a:lnTo>
                    <a:lnTo>
                      <a:pt x="6037" y="1417"/>
                    </a:lnTo>
                    <a:lnTo>
                      <a:pt x="6037" y="1072"/>
                    </a:lnTo>
                    <a:cubicBezTo>
                      <a:pt x="6037" y="643"/>
                      <a:pt x="6370" y="322"/>
                      <a:pt x="6775" y="322"/>
                    </a:cubicBezTo>
                    <a:close/>
                    <a:moveTo>
                      <a:pt x="167" y="0"/>
                    </a:moveTo>
                    <a:cubicBezTo>
                      <a:pt x="83" y="0"/>
                      <a:pt x="0" y="72"/>
                      <a:pt x="0" y="167"/>
                    </a:cubicBezTo>
                    <a:cubicBezTo>
                      <a:pt x="0" y="250"/>
                      <a:pt x="83" y="322"/>
                      <a:pt x="167" y="322"/>
                    </a:cubicBezTo>
                    <a:lnTo>
                      <a:pt x="5989" y="322"/>
                    </a:lnTo>
                    <a:cubicBezTo>
                      <a:pt x="5894" y="417"/>
                      <a:pt x="5810" y="548"/>
                      <a:pt x="5763" y="667"/>
                    </a:cubicBezTo>
                    <a:cubicBezTo>
                      <a:pt x="5715" y="798"/>
                      <a:pt x="5691" y="917"/>
                      <a:pt x="5691" y="1060"/>
                    </a:cubicBezTo>
                    <a:lnTo>
                      <a:pt x="5691" y="1393"/>
                    </a:lnTo>
                    <a:lnTo>
                      <a:pt x="5691" y="4334"/>
                    </a:lnTo>
                    <a:cubicBezTo>
                      <a:pt x="5691" y="4418"/>
                      <a:pt x="5763" y="4489"/>
                      <a:pt x="5858" y="4489"/>
                    </a:cubicBezTo>
                    <a:cubicBezTo>
                      <a:pt x="5941" y="4489"/>
                      <a:pt x="6013" y="4418"/>
                      <a:pt x="6013" y="4334"/>
                    </a:cubicBezTo>
                    <a:lnTo>
                      <a:pt x="6013" y="2929"/>
                    </a:lnTo>
                    <a:lnTo>
                      <a:pt x="7668" y="2929"/>
                    </a:lnTo>
                    <a:cubicBezTo>
                      <a:pt x="7763" y="2929"/>
                      <a:pt x="7834" y="2858"/>
                      <a:pt x="7834" y="2763"/>
                    </a:cubicBezTo>
                    <a:lnTo>
                      <a:pt x="7834" y="1072"/>
                    </a:lnTo>
                    <a:cubicBezTo>
                      <a:pt x="7846" y="488"/>
                      <a:pt x="7370" y="0"/>
                      <a:pt x="6775" y="0"/>
                    </a:cubicBezTo>
                    <a:close/>
                  </a:path>
                </a:pathLst>
              </a:custGeom>
              <a:grp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43" name="Google Shape;11593;p61">
                <a:extLst>
                  <a:ext uri="{FF2B5EF4-FFF2-40B4-BE49-F238E27FC236}">
                    <a16:creationId xmlns:a16="http://schemas.microsoft.com/office/drawing/2014/main" id="{977EEB9A-2F0F-7436-3B36-6C39CADB0CA9}"/>
                  </a:ext>
                </a:extLst>
              </p:cNvPr>
              <p:cNvSpPr/>
              <p:nvPr/>
            </p:nvSpPr>
            <p:spPr>
              <a:xfrm>
                <a:off x="3641786" y="1594563"/>
                <a:ext cx="141659" cy="10273"/>
              </a:xfrm>
              <a:custGeom>
                <a:avLst/>
                <a:gdLst/>
                <a:ahLst/>
                <a:cxnLst/>
                <a:rect l="l" t="t" r="r" b="b"/>
                <a:pathLst>
                  <a:path w="4454" h="323" extrusionOk="0">
                    <a:moveTo>
                      <a:pt x="167" y="1"/>
                    </a:moveTo>
                    <a:cubicBezTo>
                      <a:pt x="72" y="1"/>
                      <a:pt x="0" y="72"/>
                      <a:pt x="0" y="168"/>
                    </a:cubicBezTo>
                    <a:cubicBezTo>
                      <a:pt x="0" y="251"/>
                      <a:pt x="72" y="322"/>
                      <a:pt x="167" y="322"/>
                    </a:cubicBezTo>
                    <a:lnTo>
                      <a:pt x="4286" y="322"/>
                    </a:lnTo>
                    <a:cubicBezTo>
                      <a:pt x="4382" y="322"/>
                      <a:pt x="4453" y="251"/>
                      <a:pt x="4453" y="168"/>
                    </a:cubicBezTo>
                    <a:cubicBezTo>
                      <a:pt x="4453" y="72"/>
                      <a:pt x="4382" y="1"/>
                      <a:pt x="4286" y="1"/>
                    </a:cubicBezTo>
                    <a:close/>
                  </a:path>
                </a:pathLst>
              </a:custGeom>
              <a:grp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44" name="Google Shape;11594;p61">
                <a:extLst>
                  <a:ext uri="{FF2B5EF4-FFF2-40B4-BE49-F238E27FC236}">
                    <a16:creationId xmlns:a16="http://schemas.microsoft.com/office/drawing/2014/main" id="{543E5C46-C8C2-D466-2103-017727CE130F}"/>
                  </a:ext>
                </a:extLst>
              </p:cNvPr>
              <p:cNvSpPr/>
              <p:nvPr/>
            </p:nvSpPr>
            <p:spPr>
              <a:xfrm>
                <a:off x="3641786" y="1638136"/>
                <a:ext cx="141659" cy="10241"/>
              </a:xfrm>
              <a:custGeom>
                <a:avLst/>
                <a:gdLst/>
                <a:ahLst/>
                <a:cxnLst/>
                <a:rect l="l" t="t" r="r" b="b"/>
                <a:pathLst>
                  <a:path w="4454" h="322" extrusionOk="0">
                    <a:moveTo>
                      <a:pt x="167" y="0"/>
                    </a:moveTo>
                    <a:cubicBezTo>
                      <a:pt x="72" y="0"/>
                      <a:pt x="0" y="72"/>
                      <a:pt x="0" y="167"/>
                    </a:cubicBezTo>
                    <a:cubicBezTo>
                      <a:pt x="0" y="250"/>
                      <a:pt x="72" y="322"/>
                      <a:pt x="167" y="322"/>
                    </a:cubicBezTo>
                    <a:lnTo>
                      <a:pt x="4286" y="322"/>
                    </a:lnTo>
                    <a:cubicBezTo>
                      <a:pt x="4382" y="322"/>
                      <a:pt x="4453" y="250"/>
                      <a:pt x="4453" y="167"/>
                    </a:cubicBezTo>
                    <a:cubicBezTo>
                      <a:pt x="4453" y="72"/>
                      <a:pt x="4382" y="0"/>
                      <a:pt x="4286" y="0"/>
                    </a:cubicBezTo>
                    <a:close/>
                  </a:path>
                </a:pathLst>
              </a:custGeom>
              <a:grp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45" name="Google Shape;11595;p61">
                <a:extLst>
                  <a:ext uri="{FF2B5EF4-FFF2-40B4-BE49-F238E27FC236}">
                    <a16:creationId xmlns:a16="http://schemas.microsoft.com/office/drawing/2014/main" id="{F2DD9FF2-8B75-98E2-69D6-6A03AE9C0FD7}"/>
                  </a:ext>
                </a:extLst>
              </p:cNvPr>
              <p:cNvSpPr/>
              <p:nvPr/>
            </p:nvSpPr>
            <p:spPr>
              <a:xfrm>
                <a:off x="3641786" y="1682059"/>
                <a:ext cx="141659" cy="10623"/>
              </a:xfrm>
              <a:custGeom>
                <a:avLst/>
                <a:gdLst/>
                <a:ahLst/>
                <a:cxnLst/>
                <a:rect l="l" t="t" r="r" b="b"/>
                <a:pathLst>
                  <a:path w="4454" h="334" extrusionOk="0">
                    <a:moveTo>
                      <a:pt x="167" y="0"/>
                    </a:moveTo>
                    <a:cubicBezTo>
                      <a:pt x="72" y="0"/>
                      <a:pt x="0" y="72"/>
                      <a:pt x="0" y="167"/>
                    </a:cubicBezTo>
                    <a:cubicBezTo>
                      <a:pt x="0" y="250"/>
                      <a:pt x="72" y="334"/>
                      <a:pt x="167" y="334"/>
                    </a:cubicBezTo>
                    <a:lnTo>
                      <a:pt x="4286" y="334"/>
                    </a:lnTo>
                    <a:cubicBezTo>
                      <a:pt x="4382" y="334"/>
                      <a:pt x="4453" y="250"/>
                      <a:pt x="4453" y="167"/>
                    </a:cubicBezTo>
                    <a:cubicBezTo>
                      <a:pt x="4453" y="72"/>
                      <a:pt x="4382" y="0"/>
                      <a:pt x="4286" y="0"/>
                    </a:cubicBezTo>
                    <a:close/>
                  </a:path>
                </a:pathLst>
              </a:custGeom>
              <a:grp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46" name="Google Shape;11596;p61">
                <a:extLst>
                  <a:ext uri="{FF2B5EF4-FFF2-40B4-BE49-F238E27FC236}">
                    <a16:creationId xmlns:a16="http://schemas.microsoft.com/office/drawing/2014/main" id="{20454FA0-9B4E-BD0D-174B-BDEAA3ED3363}"/>
                  </a:ext>
                </a:extLst>
              </p:cNvPr>
              <p:cNvSpPr/>
              <p:nvPr/>
            </p:nvSpPr>
            <p:spPr>
              <a:xfrm>
                <a:off x="3641786" y="1725600"/>
                <a:ext cx="141659" cy="10623"/>
              </a:xfrm>
              <a:custGeom>
                <a:avLst/>
                <a:gdLst/>
                <a:ahLst/>
                <a:cxnLst/>
                <a:rect l="l" t="t" r="r" b="b"/>
                <a:pathLst>
                  <a:path w="4454" h="334" extrusionOk="0">
                    <a:moveTo>
                      <a:pt x="167" y="0"/>
                    </a:moveTo>
                    <a:cubicBezTo>
                      <a:pt x="72" y="0"/>
                      <a:pt x="0" y="72"/>
                      <a:pt x="0" y="167"/>
                    </a:cubicBezTo>
                    <a:cubicBezTo>
                      <a:pt x="0" y="250"/>
                      <a:pt x="72" y="334"/>
                      <a:pt x="167" y="334"/>
                    </a:cubicBezTo>
                    <a:lnTo>
                      <a:pt x="4286" y="334"/>
                    </a:lnTo>
                    <a:cubicBezTo>
                      <a:pt x="4382" y="334"/>
                      <a:pt x="4453" y="250"/>
                      <a:pt x="4453" y="167"/>
                    </a:cubicBezTo>
                    <a:cubicBezTo>
                      <a:pt x="4453" y="72"/>
                      <a:pt x="4382" y="0"/>
                      <a:pt x="4286" y="0"/>
                    </a:cubicBezTo>
                    <a:close/>
                  </a:path>
                </a:pathLst>
              </a:custGeom>
              <a:grp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panose="020B0604020202020204"/>
                  <a:ea typeface="+mn-ea"/>
                  <a:cs typeface="+mn-cs"/>
                </a:endParaRPr>
              </a:p>
            </p:txBody>
          </p:sp>
        </p:grpSp>
      </p:grpSp>
    </p:spTree>
    <p:extLst>
      <p:ext uri="{BB962C8B-B14F-4D97-AF65-F5344CB8AC3E}">
        <p14:creationId xmlns:p14="http://schemas.microsoft.com/office/powerpoint/2010/main" val="9955569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11497;p55">
            <a:extLst>
              <a:ext uri="{FF2B5EF4-FFF2-40B4-BE49-F238E27FC236}">
                <a16:creationId xmlns:a16="http://schemas.microsoft.com/office/drawing/2014/main" id="{D312BA6C-ED2C-1AB6-347B-CD8B45E07223}"/>
              </a:ext>
            </a:extLst>
          </p:cNvPr>
          <p:cNvSpPr/>
          <p:nvPr/>
        </p:nvSpPr>
        <p:spPr>
          <a:xfrm rot="5400000">
            <a:off x="-1" y="1566920"/>
            <a:ext cx="4878593" cy="4878593"/>
          </a:xfrm>
          <a:prstGeom prst="round2SameRect">
            <a:avLst>
              <a:gd name="adj1" fmla="val 7556"/>
              <a:gd name="adj2" fmla="val 0"/>
            </a:avLst>
          </a:prstGeom>
          <a:solidFill>
            <a:srgbClr val="21295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 name="Espace réservé du texte 1">
            <a:extLst>
              <a:ext uri="{FF2B5EF4-FFF2-40B4-BE49-F238E27FC236}">
                <a16:creationId xmlns:a16="http://schemas.microsoft.com/office/drawing/2014/main" id="{09E9E37A-01AB-C9E5-DB3B-4E7A285A3E2C}"/>
              </a:ext>
            </a:extLst>
          </p:cNvPr>
          <p:cNvSpPr>
            <a:spLocks noGrp="1"/>
          </p:cNvSpPr>
          <p:nvPr>
            <p:ph type="body" idx="16"/>
          </p:nvPr>
        </p:nvSpPr>
        <p:spPr>
          <a:xfrm>
            <a:off x="900934" y="431620"/>
            <a:ext cx="6925077" cy="320284"/>
          </a:xfrm>
        </p:spPr>
        <p:txBody>
          <a:bodyPr>
            <a:normAutofit/>
          </a:bodyPr>
          <a:lstStyle/>
          <a:p>
            <a:pPr lvl="0" algn="just"/>
            <a:r>
              <a:rPr lang="fr-FR" sz="2000"/>
              <a:t>Sommaire</a:t>
            </a:r>
          </a:p>
        </p:txBody>
      </p:sp>
      <p:sp>
        <p:nvSpPr>
          <p:cNvPr id="5" name="Espace réservé du numéro de diapositive 4">
            <a:extLst>
              <a:ext uri="{FF2B5EF4-FFF2-40B4-BE49-F238E27FC236}">
                <a16:creationId xmlns:a16="http://schemas.microsoft.com/office/drawing/2014/main" id="{0060EF23-A38D-303F-2E75-F83933D71897}"/>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75C4A9-563C-D943-841B-F8A44946A7C2}" type="slidenum">
              <a:rPr kumimoji="0" lang="fr-FR" sz="1000" b="1" i="0" u="none" strike="noStrike" kern="1200" cap="none" spc="0" normalizeH="0" baseline="0" noProof="0" smtClean="0">
                <a:ln>
                  <a:noFill/>
                </a:ln>
                <a:solidFill>
                  <a:srgbClr val="212950"/>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fr-FR" sz="1000" b="1" i="0" u="none" strike="noStrike" kern="1200" cap="none" spc="0" normalizeH="0" baseline="0" noProof="0">
              <a:ln>
                <a:noFill/>
              </a:ln>
              <a:solidFill>
                <a:srgbClr val="212950"/>
              </a:solidFill>
              <a:effectLst/>
              <a:uLnTx/>
              <a:uFillTx/>
              <a:latin typeface="Arial" panose="020B0604020202020204" pitchFamily="34" charset="0"/>
              <a:ea typeface="+mn-ea"/>
              <a:cs typeface="Arial" panose="020B0604020202020204" pitchFamily="34" charset="0"/>
            </a:endParaRPr>
          </a:p>
        </p:txBody>
      </p:sp>
      <p:sp>
        <p:nvSpPr>
          <p:cNvPr id="14" name="Google Shape;11498;p55">
            <a:extLst>
              <a:ext uri="{FF2B5EF4-FFF2-40B4-BE49-F238E27FC236}">
                <a16:creationId xmlns:a16="http://schemas.microsoft.com/office/drawing/2014/main" id="{6D4A547F-D97F-B6CB-86F9-061361400F6E}"/>
              </a:ext>
            </a:extLst>
          </p:cNvPr>
          <p:cNvSpPr txBox="1">
            <a:spLocks/>
          </p:cNvSpPr>
          <p:nvPr/>
        </p:nvSpPr>
        <p:spPr>
          <a:xfrm>
            <a:off x="3762726" y="1994618"/>
            <a:ext cx="1503673" cy="574383"/>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accent2"/>
              </a:buClr>
              <a:buSzPts val="3600"/>
              <a:buFont typeface="Poppins SemiBold"/>
              <a:buNone/>
              <a:defRPr sz="3600" b="0" i="0" u="none" strike="noStrike" cap="none">
                <a:solidFill>
                  <a:schemeClr val="accent1"/>
                </a:solidFill>
                <a:latin typeface="Poppins SemiBold"/>
                <a:ea typeface="Poppins SemiBold"/>
                <a:cs typeface="Poppins SemiBold"/>
                <a:sym typeface="Poppins SemiBold"/>
              </a:defRPr>
            </a:lvl1pPr>
            <a:lvl2pPr marR="0" lvl="1" algn="r" rtl="0">
              <a:lnSpc>
                <a:spcPct val="100000"/>
              </a:lnSpc>
              <a:spcBef>
                <a:spcPts val="0"/>
              </a:spcBef>
              <a:spcAft>
                <a:spcPts val="0"/>
              </a:spcAft>
              <a:buClr>
                <a:schemeClr val="accent2"/>
              </a:buClr>
              <a:buSzPts val="3600"/>
              <a:buFont typeface="Poppins SemiBold"/>
              <a:buNone/>
              <a:defRPr sz="3600" b="0" i="0" u="none" strike="noStrike" cap="none">
                <a:solidFill>
                  <a:schemeClr val="accent2"/>
                </a:solidFill>
                <a:latin typeface="Poppins SemiBold"/>
                <a:ea typeface="Poppins SemiBold"/>
                <a:cs typeface="Poppins SemiBold"/>
                <a:sym typeface="Poppins SemiBold"/>
              </a:defRPr>
            </a:lvl2pPr>
            <a:lvl3pPr marR="0" lvl="2" algn="r" rtl="0">
              <a:lnSpc>
                <a:spcPct val="100000"/>
              </a:lnSpc>
              <a:spcBef>
                <a:spcPts val="0"/>
              </a:spcBef>
              <a:spcAft>
                <a:spcPts val="0"/>
              </a:spcAft>
              <a:buClr>
                <a:schemeClr val="accent2"/>
              </a:buClr>
              <a:buSzPts val="3600"/>
              <a:buFont typeface="Poppins SemiBold"/>
              <a:buNone/>
              <a:defRPr sz="3600" b="0" i="0" u="none" strike="noStrike" cap="none">
                <a:solidFill>
                  <a:schemeClr val="accent2"/>
                </a:solidFill>
                <a:latin typeface="Poppins SemiBold"/>
                <a:ea typeface="Poppins SemiBold"/>
                <a:cs typeface="Poppins SemiBold"/>
                <a:sym typeface="Poppins SemiBold"/>
              </a:defRPr>
            </a:lvl3pPr>
            <a:lvl4pPr marR="0" lvl="3" algn="r" rtl="0">
              <a:lnSpc>
                <a:spcPct val="100000"/>
              </a:lnSpc>
              <a:spcBef>
                <a:spcPts val="0"/>
              </a:spcBef>
              <a:spcAft>
                <a:spcPts val="0"/>
              </a:spcAft>
              <a:buClr>
                <a:schemeClr val="accent2"/>
              </a:buClr>
              <a:buSzPts val="3600"/>
              <a:buFont typeface="Poppins SemiBold"/>
              <a:buNone/>
              <a:defRPr sz="3600" b="0" i="0" u="none" strike="noStrike" cap="none">
                <a:solidFill>
                  <a:schemeClr val="accent2"/>
                </a:solidFill>
                <a:latin typeface="Poppins SemiBold"/>
                <a:ea typeface="Poppins SemiBold"/>
                <a:cs typeface="Poppins SemiBold"/>
                <a:sym typeface="Poppins SemiBold"/>
              </a:defRPr>
            </a:lvl4pPr>
            <a:lvl5pPr marR="0" lvl="4" algn="r" rtl="0">
              <a:lnSpc>
                <a:spcPct val="100000"/>
              </a:lnSpc>
              <a:spcBef>
                <a:spcPts val="0"/>
              </a:spcBef>
              <a:spcAft>
                <a:spcPts val="0"/>
              </a:spcAft>
              <a:buClr>
                <a:schemeClr val="accent2"/>
              </a:buClr>
              <a:buSzPts val="3600"/>
              <a:buFont typeface="Poppins SemiBold"/>
              <a:buNone/>
              <a:defRPr sz="3600" b="0" i="0" u="none" strike="noStrike" cap="none">
                <a:solidFill>
                  <a:schemeClr val="accent2"/>
                </a:solidFill>
                <a:latin typeface="Poppins SemiBold"/>
                <a:ea typeface="Poppins SemiBold"/>
                <a:cs typeface="Poppins SemiBold"/>
                <a:sym typeface="Poppins SemiBold"/>
              </a:defRPr>
            </a:lvl5pPr>
            <a:lvl6pPr marR="0" lvl="5" algn="r" rtl="0">
              <a:lnSpc>
                <a:spcPct val="100000"/>
              </a:lnSpc>
              <a:spcBef>
                <a:spcPts val="0"/>
              </a:spcBef>
              <a:spcAft>
                <a:spcPts val="0"/>
              </a:spcAft>
              <a:buClr>
                <a:schemeClr val="accent2"/>
              </a:buClr>
              <a:buSzPts val="3600"/>
              <a:buFont typeface="Poppins SemiBold"/>
              <a:buNone/>
              <a:defRPr sz="3600" b="0" i="0" u="none" strike="noStrike" cap="none">
                <a:solidFill>
                  <a:schemeClr val="accent2"/>
                </a:solidFill>
                <a:latin typeface="Poppins SemiBold"/>
                <a:ea typeface="Poppins SemiBold"/>
                <a:cs typeface="Poppins SemiBold"/>
                <a:sym typeface="Poppins SemiBold"/>
              </a:defRPr>
            </a:lvl6pPr>
            <a:lvl7pPr marR="0" lvl="6" algn="r" rtl="0">
              <a:lnSpc>
                <a:spcPct val="100000"/>
              </a:lnSpc>
              <a:spcBef>
                <a:spcPts val="0"/>
              </a:spcBef>
              <a:spcAft>
                <a:spcPts val="0"/>
              </a:spcAft>
              <a:buClr>
                <a:schemeClr val="accent2"/>
              </a:buClr>
              <a:buSzPts val="3600"/>
              <a:buFont typeface="Poppins SemiBold"/>
              <a:buNone/>
              <a:defRPr sz="3600" b="0" i="0" u="none" strike="noStrike" cap="none">
                <a:solidFill>
                  <a:schemeClr val="accent2"/>
                </a:solidFill>
                <a:latin typeface="Poppins SemiBold"/>
                <a:ea typeface="Poppins SemiBold"/>
                <a:cs typeface="Poppins SemiBold"/>
                <a:sym typeface="Poppins SemiBold"/>
              </a:defRPr>
            </a:lvl7pPr>
            <a:lvl8pPr marR="0" lvl="7" algn="r" rtl="0">
              <a:lnSpc>
                <a:spcPct val="100000"/>
              </a:lnSpc>
              <a:spcBef>
                <a:spcPts val="0"/>
              </a:spcBef>
              <a:spcAft>
                <a:spcPts val="0"/>
              </a:spcAft>
              <a:buClr>
                <a:schemeClr val="accent2"/>
              </a:buClr>
              <a:buSzPts val="3600"/>
              <a:buFont typeface="Poppins SemiBold"/>
              <a:buNone/>
              <a:defRPr sz="3600" b="0" i="0" u="none" strike="noStrike" cap="none">
                <a:solidFill>
                  <a:schemeClr val="accent2"/>
                </a:solidFill>
                <a:latin typeface="Poppins SemiBold"/>
                <a:ea typeface="Poppins SemiBold"/>
                <a:cs typeface="Poppins SemiBold"/>
                <a:sym typeface="Poppins SemiBold"/>
              </a:defRPr>
            </a:lvl8pPr>
            <a:lvl9pPr marR="0" lvl="8" algn="r" rtl="0">
              <a:lnSpc>
                <a:spcPct val="100000"/>
              </a:lnSpc>
              <a:spcBef>
                <a:spcPts val="0"/>
              </a:spcBef>
              <a:spcAft>
                <a:spcPts val="0"/>
              </a:spcAft>
              <a:buClr>
                <a:schemeClr val="accent2"/>
              </a:buClr>
              <a:buSzPts val="3600"/>
              <a:buFont typeface="Poppins SemiBold"/>
              <a:buNone/>
              <a:defRPr sz="3600" b="0" i="0" u="none" strike="noStrike" cap="none">
                <a:solidFill>
                  <a:schemeClr val="accent2"/>
                </a:solidFill>
                <a:latin typeface="Poppins SemiBold"/>
                <a:ea typeface="Poppins SemiBold"/>
                <a:cs typeface="Poppins SemiBold"/>
                <a:sym typeface="Poppins SemiBold"/>
              </a:defRPr>
            </a:lvl9pPr>
          </a:lstStyle>
          <a:p>
            <a:pPr marL="0" marR="0" lvl="0" indent="0" algn="r" defTabSz="914400" rtl="0" eaLnBrk="1" fontAlgn="auto" latinLnBrk="0" hangingPunct="1">
              <a:lnSpc>
                <a:spcPct val="100000"/>
              </a:lnSpc>
              <a:spcBef>
                <a:spcPts val="0"/>
              </a:spcBef>
              <a:spcAft>
                <a:spcPts val="0"/>
              </a:spcAft>
              <a:buClr>
                <a:srgbClr val="3F4D53"/>
              </a:buClr>
              <a:buSzPts val="3600"/>
              <a:buFont typeface="Poppins SemiBold"/>
              <a:buNone/>
              <a:tabLst/>
              <a:defRPr/>
            </a:pPr>
            <a:r>
              <a:rPr kumimoji="0" lang="en" sz="3600" b="0" i="0" u="none" strike="noStrike" kern="0" cap="none" spc="0" normalizeH="0" baseline="0" noProof="0">
                <a:ln>
                  <a:noFill/>
                </a:ln>
                <a:effectLst/>
                <a:uLnTx/>
                <a:uFillTx/>
                <a:latin typeface="Poppins SemiBold"/>
                <a:cs typeface="Poppins SemiBold"/>
                <a:sym typeface="Poppins SemiBold"/>
              </a:rPr>
              <a:t>01.</a:t>
            </a:r>
          </a:p>
        </p:txBody>
      </p:sp>
      <p:sp>
        <p:nvSpPr>
          <p:cNvPr id="17" name="Google Shape;11501;p55">
            <a:extLst>
              <a:ext uri="{FF2B5EF4-FFF2-40B4-BE49-F238E27FC236}">
                <a16:creationId xmlns:a16="http://schemas.microsoft.com/office/drawing/2014/main" id="{737C8AAF-AF43-524A-5351-330F163AE394}"/>
              </a:ext>
            </a:extLst>
          </p:cNvPr>
          <p:cNvSpPr txBox="1">
            <a:spLocks/>
          </p:cNvSpPr>
          <p:nvPr/>
        </p:nvSpPr>
        <p:spPr>
          <a:xfrm>
            <a:off x="5609284" y="1796744"/>
            <a:ext cx="4898127" cy="101732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2"/>
              </a:buClr>
              <a:buSzPts val="1800"/>
              <a:buFont typeface="Poppins SemiBold"/>
              <a:buNone/>
              <a:defRPr sz="1800" b="0" i="0" u="none" strike="noStrike" cap="none">
                <a:solidFill>
                  <a:schemeClr val="accent2"/>
                </a:solidFill>
                <a:latin typeface="Poppins SemiBold"/>
                <a:ea typeface="Poppins SemiBold"/>
                <a:cs typeface="Poppins SemiBold"/>
                <a:sym typeface="Poppins SemiBold"/>
              </a:defRPr>
            </a:lvl1pPr>
            <a:lvl2pPr marR="0" lvl="1" algn="l" rtl="0">
              <a:lnSpc>
                <a:spcPct val="100000"/>
              </a:lnSpc>
              <a:spcBef>
                <a:spcPts val="0"/>
              </a:spcBef>
              <a:spcAft>
                <a:spcPts val="0"/>
              </a:spcAft>
              <a:buClr>
                <a:schemeClr val="accent2"/>
              </a:buClr>
              <a:buSzPts val="1800"/>
              <a:buFont typeface="Poppins"/>
              <a:buNone/>
              <a:defRPr sz="1800" b="1" i="0" u="none" strike="noStrike" cap="none">
                <a:solidFill>
                  <a:schemeClr val="accent2"/>
                </a:solidFill>
                <a:latin typeface="Poppins Light"/>
                <a:ea typeface="Poppins Light"/>
                <a:cs typeface="Poppins Light"/>
                <a:sym typeface="Poppins Light"/>
              </a:defRPr>
            </a:lvl2pPr>
            <a:lvl3pPr marR="0" lvl="2" algn="l" rtl="0">
              <a:lnSpc>
                <a:spcPct val="100000"/>
              </a:lnSpc>
              <a:spcBef>
                <a:spcPts val="0"/>
              </a:spcBef>
              <a:spcAft>
                <a:spcPts val="0"/>
              </a:spcAft>
              <a:buClr>
                <a:schemeClr val="accent2"/>
              </a:buClr>
              <a:buSzPts val="1800"/>
              <a:buFont typeface="Poppins"/>
              <a:buNone/>
              <a:defRPr sz="1800" b="1" i="0" u="none" strike="noStrike" cap="none">
                <a:solidFill>
                  <a:schemeClr val="accent2"/>
                </a:solidFill>
                <a:latin typeface="Poppins Light"/>
                <a:ea typeface="Poppins Light"/>
                <a:cs typeface="Poppins Light"/>
                <a:sym typeface="Poppins Light"/>
              </a:defRPr>
            </a:lvl3pPr>
            <a:lvl4pPr marR="0" lvl="3" algn="l" rtl="0">
              <a:lnSpc>
                <a:spcPct val="100000"/>
              </a:lnSpc>
              <a:spcBef>
                <a:spcPts val="0"/>
              </a:spcBef>
              <a:spcAft>
                <a:spcPts val="0"/>
              </a:spcAft>
              <a:buClr>
                <a:schemeClr val="accent2"/>
              </a:buClr>
              <a:buSzPts val="1800"/>
              <a:buFont typeface="Poppins"/>
              <a:buNone/>
              <a:defRPr sz="1800" b="1" i="0" u="none" strike="noStrike" cap="none">
                <a:solidFill>
                  <a:schemeClr val="accent2"/>
                </a:solidFill>
                <a:latin typeface="Poppins Light"/>
                <a:ea typeface="Poppins Light"/>
                <a:cs typeface="Poppins Light"/>
                <a:sym typeface="Poppins Light"/>
              </a:defRPr>
            </a:lvl4pPr>
            <a:lvl5pPr marR="0" lvl="4" algn="l" rtl="0">
              <a:lnSpc>
                <a:spcPct val="100000"/>
              </a:lnSpc>
              <a:spcBef>
                <a:spcPts val="0"/>
              </a:spcBef>
              <a:spcAft>
                <a:spcPts val="0"/>
              </a:spcAft>
              <a:buClr>
                <a:schemeClr val="accent2"/>
              </a:buClr>
              <a:buSzPts val="1800"/>
              <a:buFont typeface="Poppins"/>
              <a:buNone/>
              <a:defRPr sz="1800" b="1" i="0" u="none" strike="noStrike" cap="none">
                <a:solidFill>
                  <a:schemeClr val="accent2"/>
                </a:solidFill>
                <a:latin typeface="Poppins Light"/>
                <a:ea typeface="Poppins Light"/>
                <a:cs typeface="Poppins Light"/>
                <a:sym typeface="Poppins Light"/>
              </a:defRPr>
            </a:lvl5pPr>
            <a:lvl6pPr marR="0" lvl="5" algn="l" rtl="0">
              <a:lnSpc>
                <a:spcPct val="100000"/>
              </a:lnSpc>
              <a:spcBef>
                <a:spcPts val="0"/>
              </a:spcBef>
              <a:spcAft>
                <a:spcPts val="0"/>
              </a:spcAft>
              <a:buClr>
                <a:schemeClr val="accent2"/>
              </a:buClr>
              <a:buSzPts val="1800"/>
              <a:buFont typeface="Poppins"/>
              <a:buNone/>
              <a:defRPr sz="1800" b="1" i="0" u="none" strike="noStrike" cap="none">
                <a:solidFill>
                  <a:schemeClr val="accent2"/>
                </a:solidFill>
                <a:latin typeface="Poppins Light"/>
                <a:ea typeface="Poppins Light"/>
                <a:cs typeface="Poppins Light"/>
                <a:sym typeface="Poppins Light"/>
              </a:defRPr>
            </a:lvl6pPr>
            <a:lvl7pPr marR="0" lvl="6" algn="l" rtl="0">
              <a:lnSpc>
                <a:spcPct val="100000"/>
              </a:lnSpc>
              <a:spcBef>
                <a:spcPts val="0"/>
              </a:spcBef>
              <a:spcAft>
                <a:spcPts val="0"/>
              </a:spcAft>
              <a:buClr>
                <a:schemeClr val="accent2"/>
              </a:buClr>
              <a:buSzPts val="1800"/>
              <a:buFont typeface="Poppins"/>
              <a:buNone/>
              <a:defRPr sz="1800" b="1" i="0" u="none" strike="noStrike" cap="none">
                <a:solidFill>
                  <a:schemeClr val="accent2"/>
                </a:solidFill>
                <a:latin typeface="Poppins Light"/>
                <a:ea typeface="Poppins Light"/>
                <a:cs typeface="Poppins Light"/>
                <a:sym typeface="Poppins Light"/>
              </a:defRPr>
            </a:lvl7pPr>
            <a:lvl8pPr marR="0" lvl="7" algn="l" rtl="0">
              <a:lnSpc>
                <a:spcPct val="100000"/>
              </a:lnSpc>
              <a:spcBef>
                <a:spcPts val="0"/>
              </a:spcBef>
              <a:spcAft>
                <a:spcPts val="0"/>
              </a:spcAft>
              <a:buClr>
                <a:schemeClr val="accent2"/>
              </a:buClr>
              <a:buSzPts val="1800"/>
              <a:buFont typeface="Poppins"/>
              <a:buNone/>
              <a:defRPr sz="1800" b="1" i="0" u="none" strike="noStrike" cap="none">
                <a:solidFill>
                  <a:schemeClr val="accent2"/>
                </a:solidFill>
                <a:latin typeface="Poppins Light"/>
                <a:ea typeface="Poppins Light"/>
                <a:cs typeface="Poppins Light"/>
                <a:sym typeface="Poppins Light"/>
              </a:defRPr>
            </a:lvl8pPr>
            <a:lvl9pPr marR="0" lvl="8" algn="l" rtl="0">
              <a:lnSpc>
                <a:spcPct val="100000"/>
              </a:lnSpc>
              <a:spcBef>
                <a:spcPts val="0"/>
              </a:spcBef>
              <a:spcAft>
                <a:spcPts val="0"/>
              </a:spcAft>
              <a:buClr>
                <a:schemeClr val="accent2"/>
              </a:buClr>
              <a:buSzPts val="1800"/>
              <a:buFont typeface="Poppins"/>
              <a:buNone/>
              <a:defRPr sz="1800" b="1" i="0" u="none" strike="noStrike" cap="none">
                <a:solidFill>
                  <a:schemeClr val="accent2"/>
                </a:solidFill>
                <a:latin typeface="Poppins Light"/>
                <a:ea typeface="Poppins Light"/>
                <a:cs typeface="Poppins Light"/>
                <a:sym typeface="Poppins Light"/>
              </a:defRPr>
            </a:lvl9pPr>
          </a:lstStyle>
          <a:p>
            <a:pPr marL="0" marR="0" lvl="0" indent="0" algn="l" defTabSz="914400" rtl="0" eaLnBrk="1" fontAlgn="auto" latinLnBrk="0" hangingPunct="1">
              <a:lnSpc>
                <a:spcPct val="115000"/>
              </a:lnSpc>
              <a:spcBef>
                <a:spcPts val="0"/>
              </a:spcBef>
              <a:spcAft>
                <a:spcPts val="300"/>
              </a:spcAft>
              <a:buClr>
                <a:srgbClr val="3F4D53"/>
              </a:buClr>
              <a:buSzPts val="1400"/>
              <a:buFont typeface="Poppins Light"/>
              <a:buNone/>
              <a:tabLst/>
              <a:defRPr/>
            </a:pPr>
            <a:r>
              <a:rPr lang="fr-FR" kern="0">
                <a:solidFill>
                  <a:schemeClr val="tx1"/>
                </a:solidFill>
                <a:latin typeface="Arial Rounded MT Bold" panose="020F0704030504030204" pitchFamily="34" charset="0"/>
                <a:ea typeface="+mn-ea"/>
                <a:cs typeface="Arial" panose="020B0604020202020204" pitchFamily="34" charset="0"/>
              </a:rPr>
              <a:t>Mise en œuvre de l’accord</a:t>
            </a:r>
            <a:br>
              <a:rPr lang="fr-FR" kern="0">
                <a:solidFill>
                  <a:schemeClr val="tx1"/>
                </a:solidFill>
                <a:latin typeface="Arial Rounded MT Bold" panose="020F0704030504030204" pitchFamily="34" charset="0"/>
                <a:ea typeface="+mn-ea"/>
                <a:cs typeface="Arial" panose="020B0604020202020204" pitchFamily="34" charset="0"/>
              </a:rPr>
            </a:br>
            <a:r>
              <a:rPr lang="en-US" sz="1400" kern="0">
                <a:solidFill>
                  <a:srgbClr val="000000"/>
                </a:solidFill>
                <a:latin typeface="Arial" panose="020B0604020202020204" pitchFamily="34" charset="0"/>
                <a:ea typeface="+mn-ea"/>
                <a:cs typeface="Arial" panose="020B0604020202020204" pitchFamily="34" charset="0"/>
                <a:sym typeface="Poppins Light"/>
              </a:rPr>
              <a:t>Les étapes </a:t>
            </a:r>
            <a:r>
              <a:rPr lang="en-US" sz="1400" kern="0" err="1">
                <a:solidFill>
                  <a:srgbClr val="000000"/>
                </a:solidFill>
                <a:latin typeface="Arial" panose="020B0604020202020204" pitchFamily="34" charset="0"/>
                <a:ea typeface="+mn-ea"/>
                <a:cs typeface="Arial" panose="020B0604020202020204" pitchFamily="34" charset="0"/>
                <a:sym typeface="Poppins Light"/>
              </a:rPr>
              <a:t>clés</a:t>
            </a:r>
            <a:endParaRPr kumimoji="0" lang="en-US" sz="1400" b="0" i="0" u="none" strike="noStrike" kern="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sym typeface="Poppins Light"/>
            </a:endParaRPr>
          </a:p>
          <a:p>
            <a:pPr marL="0" marR="0" lvl="0" indent="0" algn="l" defTabSz="914400" rtl="0" eaLnBrk="1" fontAlgn="auto" latinLnBrk="0" hangingPunct="1">
              <a:lnSpc>
                <a:spcPct val="100000"/>
              </a:lnSpc>
              <a:spcBef>
                <a:spcPts val="0"/>
              </a:spcBef>
              <a:spcAft>
                <a:spcPts val="300"/>
              </a:spcAft>
              <a:buClr>
                <a:srgbClr val="3F4D53"/>
              </a:buClr>
              <a:buSzPts val="1800"/>
              <a:buFont typeface="Poppins SemiBold"/>
              <a:buNone/>
              <a:tabLst/>
              <a:defRPr/>
            </a:pPr>
            <a:endParaRPr kumimoji="0" lang="fr-FR" sz="1800" b="0" i="0" u="none" strike="noStrike" kern="0" cap="none" spc="0" normalizeH="0" baseline="0" noProof="0">
              <a:ln>
                <a:noFill/>
              </a:ln>
              <a:solidFill>
                <a:schemeClr val="tx1"/>
              </a:solidFill>
              <a:effectLst/>
              <a:uLnTx/>
              <a:uFillTx/>
              <a:latin typeface="Arial" panose="020B0604020202020204" pitchFamily="34" charset="0"/>
              <a:cs typeface="Arial" panose="020B0604020202020204" pitchFamily="34" charset="0"/>
              <a:sym typeface="Poppins SemiBold"/>
            </a:endParaRPr>
          </a:p>
        </p:txBody>
      </p:sp>
      <p:grpSp>
        <p:nvGrpSpPr>
          <p:cNvPr id="26" name="Google Shape;11699;p55">
            <a:extLst>
              <a:ext uri="{FF2B5EF4-FFF2-40B4-BE49-F238E27FC236}">
                <a16:creationId xmlns:a16="http://schemas.microsoft.com/office/drawing/2014/main" id="{8AC7F300-8BE2-E326-1238-338AB83CA5EB}"/>
              </a:ext>
            </a:extLst>
          </p:cNvPr>
          <p:cNvGrpSpPr/>
          <p:nvPr/>
        </p:nvGrpSpPr>
        <p:grpSpPr>
          <a:xfrm rot="16200000">
            <a:off x="532969" y="3952169"/>
            <a:ext cx="1983171" cy="1991616"/>
            <a:chOff x="236475" y="527300"/>
            <a:chExt cx="1124525" cy="1101075"/>
          </a:xfrm>
          <a:solidFill>
            <a:schemeClr val="bg1"/>
          </a:solidFill>
        </p:grpSpPr>
        <p:sp>
          <p:nvSpPr>
            <p:cNvPr id="33" name="Google Shape;11700;p55">
              <a:extLst>
                <a:ext uri="{FF2B5EF4-FFF2-40B4-BE49-F238E27FC236}">
                  <a16:creationId xmlns:a16="http://schemas.microsoft.com/office/drawing/2014/main" id="{6D7BB77F-50A9-F861-FEEF-E761B6B285DF}"/>
                </a:ext>
              </a:extLst>
            </p:cNvPr>
            <p:cNvSpPr/>
            <p:nvPr/>
          </p:nvSpPr>
          <p:spPr>
            <a:xfrm>
              <a:off x="435250" y="1482225"/>
              <a:ext cx="11350" cy="9725"/>
            </a:xfrm>
            <a:custGeom>
              <a:avLst/>
              <a:gdLst/>
              <a:ahLst/>
              <a:cxnLst/>
              <a:rect l="l" t="t" r="r" b="b"/>
              <a:pathLst>
                <a:path w="454" h="389" extrusionOk="0">
                  <a:moveTo>
                    <a:pt x="260" y="0"/>
                  </a:moveTo>
                  <a:cubicBezTo>
                    <a:pt x="87" y="0"/>
                    <a:pt x="0" y="209"/>
                    <a:pt x="123" y="331"/>
                  </a:cubicBezTo>
                  <a:cubicBezTo>
                    <a:pt x="163" y="371"/>
                    <a:pt x="211" y="388"/>
                    <a:pt x="259" y="388"/>
                  </a:cubicBezTo>
                  <a:cubicBezTo>
                    <a:pt x="358" y="388"/>
                    <a:pt x="454" y="311"/>
                    <a:pt x="454" y="194"/>
                  </a:cubicBezTo>
                  <a:cubicBezTo>
                    <a:pt x="454" y="87"/>
                    <a:pt x="367" y="0"/>
                    <a:pt x="260"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4" name="Google Shape;11701;p55">
              <a:extLst>
                <a:ext uri="{FF2B5EF4-FFF2-40B4-BE49-F238E27FC236}">
                  <a16:creationId xmlns:a16="http://schemas.microsoft.com/office/drawing/2014/main" id="{F92E05B2-3EC1-BAEA-4FF0-A598A0F4AE8C}"/>
                </a:ext>
              </a:extLst>
            </p:cNvPr>
            <p:cNvSpPr/>
            <p:nvPr/>
          </p:nvSpPr>
          <p:spPr>
            <a:xfrm>
              <a:off x="475000" y="1482225"/>
              <a:ext cx="11350" cy="9725"/>
            </a:xfrm>
            <a:custGeom>
              <a:avLst/>
              <a:gdLst/>
              <a:ahLst/>
              <a:cxnLst/>
              <a:rect l="l" t="t" r="r" b="b"/>
              <a:pathLst>
                <a:path w="454" h="389" extrusionOk="0">
                  <a:moveTo>
                    <a:pt x="260" y="0"/>
                  </a:moveTo>
                  <a:cubicBezTo>
                    <a:pt x="87" y="0"/>
                    <a:pt x="1" y="209"/>
                    <a:pt x="122" y="331"/>
                  </a:cubicBezTo>
                  <a:cubicBezTo>
                    <a:pt x="162" y="371"/>
                    <a:pt x="211" y="388"/>
                    <a:pt x="259" y="388"/>
                  </a:cubicBezTo>
                  <a:cubicBezTo>
                    <a:pt x="358" y="388"/>
                    <a:pt x="454" y="311"/>
                    <a:pt x="454" y="194"/>
                  </a:cubicBezTo>
                  <a:cubicBezTo>
                    <a:pt x="454" y="87"/>
                    <a:pt x="367" y="0"/>
                    <a:pt x="260"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5" name="Google Shape;11702;p55">
              <a:extLst>
                <a:ext uri="{FF2B5EF4-FFF2-40B4-BE49-F238E27FC236}">
                  <a16:creationId xmlns:a16="http://schemas.microsoft.com/office/drawing/2014/main" id="{63DD20D2-F3CD-509F-1DB6-755528469EAE}"/>
                </a:ext>
              </a:extLst>
            </p:cNvPr>
            <p:cNvSpPr/>
            <p:nvPr/>
          </p:nvSpPr>
          <p:spPr>
            <a:xfrm>
              <a:off x="514750" y="1482225"/>
              <a:ext cx="11350" cy="9725"/>
            </a:xfrm>
            <a:custGeom>
              <a:avLst/>
              <a:gdLst/>
              <a:ahLst/>
              <a:cxnLst/>
              <a:rect l="l" t="t" r="r" b="b"/>
              <a:pathLst>
                <a:path w="454" h="389" extrusionOk="0">
                  <a:moveTo>
                    <a:pt x="260" y="0"/>
                  </a:moveTo>
                  <a:cubicBezTo>
                    <a:pt x="87" y="0"/>
                    <a:pt x="1" y="209"/>
                    <a:pt x="123" y="331"/>
                  </a:cubicBezTo>
                  <a:cubicBezTo>
                    <a:pt x="163" y="371"/>
                    <a:pt x="212" y="388"/>
                    <a:pt x="260" y="388"/>
                  </a:cubicBezTo>
                  <a:cubicBezTo>
                    <a:pt x="359" y="388"/>
                    <a:pt x="454" y="311"/>
                    <a:pt x="454" y="194"/>
                  </a:cubicBezTo>
                  <a:cubicBezTo>
                    <a:pt x="454" y="87"/>
                    <a:pt x="368" y="0"/>
                    <a:pt x="260"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6" name="Google Shape;11703;p55">
              <a:extLst>
                <a:ext uri="{FF2B5EF4-FFF2-40B4-BE49-F238E27FC236}">
                  <a16:creationId xmlns:a16="http://schemas.microsoft.com/office/drawing/2014/main" id="{DF0CE2C1-2353-3023-1096-1F84708AA06D}"/>
                </a:ext>
              </a:extLst>
            </p:cNvPr>
            <p:cNvSpPr/>
            <p:nvPr/>
          </p:nvSpPr>
          <p:spPr>
            <a:xfrm>
              <a:off x="554500" y="1482225"/>
              <a:ext cx="11375" cy="9725"/>
            </a:xfrm>
            <a:custGeom>
              <a:avLst/>
              <a:gdLst/>
              <a:ahLst/>
              <a:cxnLst/>
              <a:rect l="l" t="t" r="r" b="b"/>
              <a:pathLst>
                <a:path w="455" h="389" extrusionOk="0">
                  <a:moveTo>
                    <a:pt x="262" y="0"/>
                  </a:moveTo>
                  <a:cubicBezTo>
                    <a:pt x="87" y="0"/>
                    <a:pt x="1" y="209"/>
                    <a:pt x="124" y="331"/>
                  </a:cubicBezTo>
                  <a:cubicBezTo>
                    <a:pt x="163" y="371"/>
                    <a:pt x="212" y="388"/>
                    <a:pt x="260" y="388"/>
                  </a:cubicBezTo>
                  <a:cubicBezTo>
                    <a:pt x="359" y="388"/>
                    <a:pt x="454" y="311"/>
                    <a:pt x="454" y="194"/>
                  </a:cubicBezTo>
                  <a:cubicBezTo>
                    <a:pt x="454" y="87"/>
                    <a:pt x="368" y="0"/>
                    <a:pt x="262"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 name="Google Shape;11704;p55">
              <a:extLst>
                <a:ext uri="{FF2B5EF4-FFF2-40B4-BE49-F238E27FC236}">
                  <a16:creationId xmlns:a16="http://schemas.microsoft.com/office/drawing/2014/main" id="{67299277-5E7D-714B-D990-A8A069FE30E9}"/>
                </a:ext>
              </a:extLst>
            </p:cNvPr>
            <p:cNvSpPr/>
            <p:nvPr/>
          </p:nvSpPr>
          <p:spPr>
            <a:xfrm>
              <a:off x="594250" y="1482225"/>
              <a:ext cx="11400" cy="9725"/>
            </a:xfrm>
            <a:custGeom>
              <a:avLst/>
              <a:gdLst/>
              <a:ahLst/>
              <a:cxnLst/>
              <a:rect l="l" t="t" r="r" b="b"/>
              <a:pathLst>
                <a:path w="456" h="389" extrusionOk="0">
                  <a:moveTo>
                    <a:pt x="262" y="0"/>
                  </a:moveTo>
                  <a:cubicBezTo>
                    <a:pt x="87" y="0"/>
                    <a:pt x="1" y="209"/>
                    <a:pt x="124" y="331"/>
                  </a:cubicBezTo>
                  <a:cubicBezTo>
                    <a:pt x="164" y="371"/>
                    <a:pt x="212" y="388"/>
                    <a:pt x="260" y="388"/>
                  </a:cubicBezTo>
                  <a:cubicBezTo>
                    <a:pt x="360" y="388"/>
                    <a:pt x="456" y="311"/>
                    <a:pt x="456" y="194"/>
                  </a:cubicBezTo>
                  <a:cubicBezTo>
                    <a:pt x="454" y="87"/>
                    <a:pt x="368" y="0"/>
                    <a:pt x="262"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8" name="Google Shape;11705;p55">
              <a:extLst>
                <a:ext uri="{FF2B5EF4-FFF2-40B4-BE49-F238E27FC236}">
                  <a16:creationId xmlns:a16="http://schemas.microsoft.com/office/drawing/2014/main" id="{3012DE4A-7366-969E-1690-1246A3FE7E51}"/>
                </a:ext>
              </a:extLst>
            </p:cNvPr>
            <p:cNvSpPr/>
            <p:nvPr/>
          </p:nvSpPr>
          <p:spPr>
            <a:xfrm>
              <a:off x="634025" y="1482225"/>
              <a:ext cx="11375" cy="9725"/>
            </a:xfrm>
            <a:custGeom>
              <a:avLst/>
              <a:gdLst/>
              <a:ahLst/>
              <a:cxnLst/>
              <a:rect l="l" t="t" r="r" b="b"/>
              <a:pathLst>
                <a:path w="455" h="389" extrusionOk="0">
                  <a:moveTo>
                    <a:pt x="261" y="0"/>
                  </a:moveTo>
                  <a:cubicBezTo>
                    <a:pt x="88" y="0"/>
                    <a:pt x="0" y="209"/>
                    <a:pt x="123" y="331"/>
                  </a:cubicBezTo>
                  <a:cubicBezTo>
                    <a:pt x="163" y="371"/>
                    <a:pt x="212" y="388"/>
                    <a:pt x="260" y="388"/>
                  </a:cubicBezTo>
                  <a:cubicBezTo>
                    <a:pt x="359" y="388"/>
                    <a:pt x="455" y="311"/>
                    <a:pt x="455" y="194"/>
                  </a:cubicBezTo>
                  <a:cubicBezTo>
                    <a:pt x="453" y="87"/>
                    <a:pt x="367" y="0"/>
                    <a:pt x="261"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9" name="Google Shape;11706;p55">
              <a:extLst>
                <a:ext uri="{FF2B5EF4-FFF2-40B4-BE49-F238E27FC236}">
                  <a16:creationId xmlns:a16="http://schemas.microsoft.com/office/drawing/2014/main" id="{0734A71C-3F74-9E4C-D894-F361873918B4}"/>
                </a:ext>
              </a:extLst>
            </p:cNvPr>
            <p:cNvSpPr/>
            <p:nvPr/>
          </p:nvSpPr>
          <p:spPr>
            <a:xfrm>
              <a:off x="673775" y="1482225"/>
              <a:ext cx="11375" cy="9725"/>
            </a:xfrm>
            <a:custGeom>
              <a:avLst/>
              <a:gdLst/>
              <a:ahLst/>
              <a:cxnLst/>
              <a:rect l="l" t="t" r="r" b="b"/>
              <a:pathLst>
                <a:path w="455" h="389" extrusionOk="0">
                  <a:moveTo>
                    <a:pt x="261" y="0"/>
                  </a:moveTo>
                  <a:cubicBezTo>
                    <a:pt x="88" y="0"/>
                    <a:pt x="0" y="209"/>
                    <a:pt x="123" y="331"/>
                  </a:cubicBezTo>
                  <a:cubicBezTo>
                    <a:pt x="163" y="371"/>
                    <a:pt x="212" y="388"/>
                    <a:pt x="260" y="388"/>
                  </a:cubicBezTo>
                  <a:cubicBezTo>
                    <a:pt x="359" y="388"/>
                    <a:pt x="455" y="311"/>
                    <a:pt x="455" y="194"/>
                  </a:cubicBezTo>
                  <a:cubicBezTo>
                    <a:pt x="453" y="87"/>
                    <a:pt x="367" y="0"/>
                    <a:pt x="261"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0" name="Google Shape;11707;p55">
              <a:extLst>
                <a:ext uri="{FF2B5EF4-FFF2-40B4-BE49-F238E27FC236}">
                  <a16:creationId xmlns:a16="http://schemas.microsoft.com/office/drawing/2014/main" id="{426CD1D3-C51F-D0C0-0B6E-9694141C00ED}"/>
                </a:ext>
              </a:extLst>
            </p:cNvPr>
            <p:cNvSpPr/>
            <p:nvPr/>
          </p:nvSpPr>
          <p:spPr>
            <a:xfrm>
              <a:off x="713525" y="1482225"/>
              <a:ext cx="11400" cy="9725"/>
            </a:xfrm>
            <a:custGeom>
              <a:avLst/>
              <a:gdLst/>
              <a:ahLst/>
              <a:cxnLst/>
              <a:rect l="l" t="t" r="r" b="b"/>
              <a:pathLst>
                <a:path w="456" h="389" extrusionOk="0">
                  <a:moveTo>
                    <a:pt x="261" y="0"/>
                  </a:moveTo>
                  <a:cubicBezTo>
                    <a:pt x="88" y="0"/>
                    <a:pt x="0" y="209"/>
                    <a:pt x="123" y="331"/>
                  </a:cubicBezTo>
                  <a:cubicBezTo>
                    <a:pt x="163" y="371"/>
                    <a:pt x="212" y="388"/>
                    <a:pt x="260" y="388"/>
                  </a:cubicBezTo>
                  <a:cubicBezTo>
                    <a:pt x="360" y="388"/>
                    <a:pt x="455" y="311"/>
                    <a:pt x="455" y="194"/>
                  </a:cubicBezTo>
                  <a:cubicBezTo>
                    <a:pt x="455" y="87"/>
                    <a:pt x="367" y="0"/>
                    <a:pt x="261"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1" name="Google Shape;11708;p55">
              <a:extLst>
                <a:ext uri="{FF2B5EF4-FFF2-40B4-BE49-F238E27FC236}">
                  <a16:creationId xmlns:a16="http://schemas.microsoft.com/office/drawing/2014/main" id="{23944784-A897-6A99-8FB1-88428D1555E0}"/>
                </a:ext>
              </a:extLst>
            </p:cNvPr>
            <p:cNvSpPr/>
            <p:nvPr/>
          </p:nvSpPr>
          <p:spPr>
            <a:xfrm>
              <a:off x="753300" y="1482225"/>
              <a:ext cx="11375" cy="9725"/>
            </a:xfrm>
            <a:custGeom>
              <a:avLst/>
              <a:gdLst/>
              <a:ahLst/>
              <a:cxnLst/>
              <a:rect l="l" t="t" r="r" b="b"/>
              <a:pathLst>
                <a:path w="455" h="389" extrusionOk="0">
                  <a:moveTo>
                    <a:pt x="260" y="0"/>
                  </a:moveTo>
                  <a:cubicBezTo>
                    <a:pt x="87" y="0"/>
                    <a:pt x="1" y="209"/>
                    <a:pt x="122" y="331"/>
                  </a:cubicBezTo>
                  <a:cubicBezTo>
                    <a:pt x="162" y="371"/>
                    <a:pt x="211" y="388"/>
                    <a:pt x="259" y="388"/>
                  </a:cubicBezTo>
                  <a:cubicBezTo>
                    <a:pt x="359" y="388"/>
                    <a:pt x="454" y="311"/>
                    <a:pt x="454" y="194"/>
                  </a:cubicBezTo>
                  <a:cubicBezTo>
                    <a:pt x="454" y="87"/>
                    <a:pt x="366" y="0"/>
                    <a:pt x="260"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2" name="Google Shape;11709;p55">
              <a:extLst>
                <a:ext uri="{FF2B5EF4-FFF2-40B4-BE49-F238E27FC236}">
                  <a16:creationId xmlns:a16="http://schemas.microsoft.com/office/drawing/2014/main" id="{BD864C45-1CFC-6993-CE30-5CB490E19179}"/>
                </a:ext>
              </a:extLst>
            </p:cNvPr>
            <p:cNvSpPr/>
            <p:nvPr/>
          </p:nvSpPr>
          <p:spPr>
            <a:xfrm>
              <a:off x="793075" y="1482225"/>
              <a:ext cx="11350" cy="9725"/>
            </a:xfrm>
            <a:custGeom>
              <a:avLst/>
              <a:gdLst/>
              <a:ahLst/>
              <a:cxnLst/>
              <a:rect l="l" t="t" r="r" b="b"/>
              <a:pathLst>
                <a:path w="454" h="389" extrusionOk="0">
                  <a:moveTo>
                    <a:pt x="259" y="0"/>
                  </a:moveTo>
                  <a:cubicBezTo>
                    <a:pt x="87" y="0"/>
                    <a:pt x="0" y="209"/>
                    <a:pt x="121" y="331"/>
                  </a:cubicBezTo>
                  <a:cubicBezTo>
                    <a:pt x="161" y="371"/>
                    <a:pt x="210" y="388"/>
                    <a:pt x="258" y="388"/>
                  </a:cubicBezTo>
                  <a:cubicBezTo>
                    <a:pt x="358" y="388"/>
                    <a:pt x="453" y="311"/>
                    <a:pt x="453" y="194"/>
                  </a:cubicBezTo>
                  <a:cubicBezTo>
                    <a:pt x="453" y="87"/>
                    <a:pt x="365" y="0"/>
                    <a:pt x="259"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3" name="Google Shape;11710;p55">
              <a:extLst>
                <a:ext uri="{FF2B5EF4-FFF2-40B4-BE49-F238E27FC236}">
                  <a16:creationId xmlns:a16="http://schemas.microsoft.com/office/drawing/2014/main" id="{07F411DD-9CBD-29AE-6AEE-A521B85D9269}"/>
                </a:ext>
              </a:extLst>
            </p:cNvPr>
            <p:cNvSpPr/>
            <p:nvPr/>
          </p:nvSpPr>
          <p:spPr>
            <a:xfrm>
              <a:off x="832825" y="1482225"/>
              <a:ext cx="11350" cy="9725"/>
            </a:xfrm>
            <a:custGeom>
              <a:avLst/>
              <a:gdLst/>
              <a:ahLst/>
              <a:cxnLst/>
              <a:rect l="l" t="t" r="r" b="b"/>
              <a:pathLst>
                <a:path w="454" h="389" extrusionOk="0">
                  <a:moveTo>
                    <a:pt x="259" y="0"/>
                  </a:moveTo>
                  <a:cubicBezTo>
                    <a:pt x="87" y="0"/>
                    <a:pt x="0" y="209"/>
                    <a:pt x="122" y="331"/>
                  </a:cubicBezTo>
                  <a:cubicBezTo>
                    <a:pt x="161" y="371"/>
                    <a:pt x="210" y="388"/>
                    <a:pt x="258" y="388"/>
                  </a:cubicBezTo>
                  <a:cubicBezTo>
                    <a:pt x="358" y="388"/>
                    <a:pt x="453" y="311"/>
                    <a:pt x="453" y="194"/>
                  </a:cubicBezTo>
                  <a:cubicBezTo>
                    <a:pt x="453" y="87"/>
                    <a:pt x="366" y="0"/>
                    <a:pt x="259"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4" name="Google Shape;11711;p55">
              <a:extLst>
                <a:ext uri="{FF2B5EF4-FFF2-40B4-BE49-F238E27FC236}">
                  <a16:creationId xmlns:a16="http://schemas.microsoft.com/office/drawing/2014/main" id="{74509979-0089-BA60-015C-4B8705F0DAF1}"/>
                </a:ext>
              </a:extLst>
            </p:cNvPr>
            <p:cNvSpPr/>
            <p:nvPr/>
          </p:nvSpPr>
          <p:spPr>
            <a:xfrm>
              <a:off x="872575" y="1482225"/>
              <a:ext cx="11350" cy="9725"/>
            </a:xfrm>
            <a:custGeom>
              <a:avLst/>
              <a:gdLst/>
              <a:ahLst/>
              <a:cxnLst/>
              <a:rect l="l" t="t" r="r" b="b"/>
              <a:pathLst>
                <a:path w="454" h="389" extrusionOk="0">
                  <a:moveTo>
                    <a:pt x="260" y="0"/>
                  </a:moveTo>
                  <a:cubicBezTo>
                    <a:pt x="87" y="0"/>
                    <a:pt x="0" y="209"/>
                    <a:pt x="122" y="331"/>
                  </a:cubicBezTo>
                  <a:cubicBezTo>
                    <a:pt x="161" y="371"/>
                    <a:pt x="210" y="388"/>
                    <a:pt x="258" y="388"/>
                  </a:cubicBezTo>
                  <a:cubicBezTo>
                    <a:pt x="358" y="388"/>
                    <a:pt x="454" y="311"/>
                    <a:pt x="454" y="194"/>
                  </a:cubicBezTo>
                  <a:cubicBezTo>
                    <a:pt x="454" y="87"/>
                    <a:pt x="367" y="0"/>
                    <a:pt x="260"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5" name="Google Shape;11712;p55">
              <a:extLst>
                <a:ext uri="{FF2B5EF4-FFF2-40B4-BE49-F238E27FC236}">
                  <a16:creationId xmlns:a16="http://schemas.microsoft.com/office/drawing/2014/main" id="{9F96C06C-3E70-82D4-6759-8C50E3BC8FE1}"/>
                </a:ext>
              </a:extLst>
            </p:cNvPr>
            <p:cNvSpPr/>
            <p:nvPr/>
          </p:nvSpPr>
          <p:spPr>
            <a:xfrm>
              <a:off x="912325" y="1482225"/>
              <a:ext cx="11350" cy="9725"/>
            </a:xfrm>
            <a:custGeom>
              <a:avLst/>
              <a:gdLst/>
              <a:ahLst/>
              <a:cxnLst/>
              <a:rect l="l" t="t" r="r" b="b"/>
              <a:pathLst>
                <a:path w="454" h="389" extrusionOk="0">
                  <a:moveTo>
                    <a:pt x="260" y="0"/>
                  </a:moveTo>
                  <a:cubicBezTo>
                    <a:pt x="87" y="0"/>
                    <a:pt x="1" y="209"/>
                    <a:pt x="123" y="331"/>
                  </a:cubicBezTo>
                  <a:cubicBezTo>
                    <a:pt x="163" y="371"/>
                    <a:pt x="211" y="388"/>
                    <a:pt x="259" y="388"/>
                  </a:cubicBezTo>
                  <a:cubicBezTo>
                    <a:pt x="358" y="388"/>
                    <a:pt x="454" y="311"/>
                    <a:pt x="454" y="194"/>
                  </a:cubicBezTo>
                  <a:cubicBezTo>
                    <a:pt x="454" y="87"/>
                    <a:pt x="367" y="0"/>
                    <a:pt x="260"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6" name="Google Shape;11713;p55">
              <a:extLst>
                <a:ext uri="{FF2B5EF4-FFF2-40B4-BE49-F238E27FC236}">
                  <a16:creationId xmlns:a16="http://schemas.microsoft.com/office/drawing/2014/main" id="{BB4EAD04-DBFF-F20C-5482-E85F2E0D2808}"/>
                </a:ext>
              </a:extLst>
            </p:cNvPr>
            <p:cNvSpPr/>
            <p:nvPr/>
          </p:nvSpPr>
          <p:spPr>
            <a:xfrm>
              <a:off x="952075" y="1482225"/>
              <a:ext cx="11350" cy="9725"/>
            </a:xfrm>
            <a:custGeom>
              <a:avLst/>
              <a:gdLst/>
              <a:ahLst/>
              <a:cxnLst/>
              <a:rect l="l" t="t" r="r" b="b"/>
              <a:pathLst>
                <a:path w="454" h="389" extrusionOk="0">
                  <a:moveTo>
                    <a:pt x="260" y="0"/>
                  </a:moveTo>
                  <a:cubicBezTo>
                    <a:pt x="87" y="0"/>
                    <a:pt x="1" y="209"/>
                    <a:pt x="122" y="331"/>
                  </a:cubicBezTo>
                  <a:cubicBezTo>
                    <a:pt x="162" y="371"/>
                    <a:pt x="211" y="388"/>
                    <a:pt x="259" y="388"/>
                  </a:cubicBezTo>
                  <a:cubicBezTo>
                    <a:pt x="358" y="388"/>
                    <a:pt x="454" y="311"/>
                    <a:pt x="454" y="194"/>
                  </a:cubicBezTo>
                  <a:cubicBezTo>
                    <a:pt x="454" y="87"/>
                    <a:pt x="367" y="0"/>
                    <a:pt x="260"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7" name="Google Shape;11714;p55">
              <a:extLst>
                <a:ext uri="{FF2B5EF4-FFF2-40B4-BE49-F238E27FC236}">
                  <a16:creationId xmlns:a16="http://schemas.microsoft.com/office/drawing/2014/main" id="{D3C24BCF-1E5E-FE92-F172-D43550B71B53}"/>
                </a:ext>
              </a:extLst>
            </p:cNvPr>
            <p:cNvSpPr/>
            <p:nvPr/>
          </p:nvSpPr>
          <p:spPr>
            <a:xfrm>
              <a:off x="991825" y="1482225"/>
              <a:ext cx="11350" cy="9725"/>
            </a:xfrm>
            <a:custGeom>
              <a:avLst/>
              <a:gdLst/>
              <a:ahLst/>
              <a:cxnLst/>
              <a:rect l="l" t="t" r="r" b="b"/>
              <a:pathLst>
                <a:path w="454" h="389" extrusionOk="0">
                  <a:moveTo>
                    <a:pt x="260" y="0"/>
                  </a:moveTo>
                  <a:cubicBezTo>
                    <a:pt x="87" y="0"/>
                    <a:pt x="1" y="209"/>
                    <a:pt x="124" y="331"/>
                  </a:cubicBezTo>
                  <a:cubicBezTo>
                    <a:pt x="163" y="371"/>
                    <a:pt x="211" y="388"/>
                    <a:pt x="259" y="388"/>
                  </a:cubicBezTo>
                  <a:cubicBezTo>
                    <a:pt x="359" y="388"/>
                    <a:pt x="454" y="311"/>
                    <a:pt x="454" y="194"/>
                  </a:cubicBezTo>
                  <a:cubicBezTo>
                    <a:pt x="454" y="87"/>
                    <a:pt x="368" y="0"/>
                    <a:pt x="260"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 name="Google Shape;11715;p55">
              <a:extLst>
                <a:ext uri="{FF2B5EF4-FFF2-40B4-BE49-F238E27FC236}">
                  <a16:creationId xmlns:a16="http://schemas.microsoft.com/office/drawing/2014/main" id="{83B84474-9606-BAFE-0F86-9C3750DDE7DE}"/>
                </a:ext>
              </a:extLst>
            </p:cNvPr>
            <p:cNvSpPr/>
            <p:nvPr/>
          </p:nvSpPr>
          <p:spPr>
            <a:xfrm>
              <a:off x="1031575" y="1482225"/>
              <a:ext cx="11400" cy="9725"/>
            </a:xfrm>
            <a:custGeom>
              <a:avLst/>
              <a:gdLst/>
              <a:ahLst/>
              <a:cxnLst/>
              <a:rect l="l" t="t" r="r" b="b"/>
              <a:pathLst>
                <a:path w="456" h="389" extrusionOk="0">
                  <a:moveTo>
                    <a:pt x="262" y="0"/>
                  </a:moveTo>
                  <a:cubicBezTo>
                    <a:pt x="89" y="0"/>
                    <a:pt x="1" y="209"/>
                    <a:pt x="124" y="331"/>
                  </a:cubicBezTo>
                  <a:cubicBezTo>
                    <a:pt x="163" y="371"/>
                    <a:pt x="212" y="388"/>
                    <a:pt x="260" y="388"/>
                  </a:cubicBezTo>
                  <a:cubicBezTo>
                    <a:pt x="360" y="388"/>
                    <a:pt x="456" y="311"/>
                    <a:pt x="456" y="194"/>
                  </a:cubicBezTo>
                  <a:cubicBezTo>
                    <a:pt x="454" y="87"/>
                    <a:pt x="368" y="0"/>
                    <a:pt x="262"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 name="Google Shape;11716;p55">
              <a:extLst>
                <a:ext uri="{FF2B5EF4-FFF2-40B4-BE49-F238E27FC236}">
                  <a16:creationId xmlns:a16="http://schemas.microsoft.com/office/drawing/2014/main" id="{AEAC48B2-417F-200F-DD00-849B7059FF70}"/>
                </a:ext>
              </a:extLst>
            </p:cNvPr>
            <p:cNvSpPr/>
            <p:nvPr/>
          </p:nvSpPr>
          <p:spPr>
            <a:xfrm>
              <a:off x="1071350" y="1482225"/>
              <a:ext cx="11350" cy="9725"/>
            </a:xfrm>
            <a:custGeom>
              <a:avLst/>
              <a:gdLst/>
              <a:ahLst/>
              <a:cxnLst/>
              <a:rect l="l" t="t" r="r" b="b"/>
              <a:pathLst>
                <a:path w="454" h="389" extrusionOk="0">
                  <a:moveTo>
                    <a:pt x="259" y="0"/>
                  </a:moveTo>
                  <a:cubicBezTo>
                    <a:pt x="86" y="0"/>
                    <a:pt x="0" y="209"/>
                    <a:pt x="123" y="331"/>
                  </a:cubicBezTo>
                  <a:cubicBezTo>
                    <a:pt x="162" y="371"/>
                    <a:pt x="211" y="388"/>
                    <a:pt x="258" y="388"/>
                  </a:cubicBezTo>
                  <a:cubicBezTo>
                    <a:pt x="358" y="388"/>
                    <a:pt x="453" y="311"/>
                    <a:pt x="453" y="194"/>
                  </a:cubicBezTo>
                  <a:cubicBezTo>
                    <a:pt x="453" y="87"/>
                    <a:pt x="367" y="0"/>
                    <a:pt x="259"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 name="Google Shape;11717;p55">
              <a:extLst>
                <a:ext uri="{FF2B5EF4-FFF2-40B4-BE49-F238E27FC236}">
                  <a16:creationId xmlns:a16="http://schemas.microsoft.com/office/drawing/2014/main" id="{D930D1DD-C0DA-2959-896F-ADE9256E6F41}"/>
                </a:ext>
              </a:extLst>
            </p:cNvPr>
            <p:cNvSpPr/>
            <p:nvPr/>
          </p:nvSpPr>
          <p:spPr>
            <a:xfrm>
              <a:off x="1111100" y="1482225"/>
              <a:ext cx="11350" cy="9725"/>
            </a:xfrm>
            <a:custGeom>
              <a:avLst/>
              <a:gdLst/>
              <a:ahLst/>
              <a:cxnLst/>
              <a:rect l="l" t="t" r="r" b="b"/>
              <a:pathLst>
                <a:path w="454" h="389" extrusionOk="0">
                  <a:moveTo>
                    <a:pt x="259" y="0"/>
                  </a:moveTo>
                  <a:cubicBezTo>
                    <a:pt x="87" y="0"/>
                    <a:pt x="0" y="209"/>
                    <a:pt x="123" y="331"/>
                  </a:cubicBezTo>
                  <a:cubicBezTo>
                    <a:pt x="162" y="371"/>
                    <a:pt x="211" y="388"/>
                    <a:pt x="259" y="388"/>
                  </a:cubicBezTo>
                  <a:cubicBezTo>
                    <a:pt x="358" y="388"/>
                    <a:pt x="453" y="311"/>
                    <a:pt x="453" y="194"/>
                  </a:cubicBezTo>
                  <a:cubicBezTo>
                    <a:pt x="453" y="87"/>
                    <a:pt x="367" y="0"/>
                    <a:pt x="259"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1" name="Google Shape;11718;p55">
              <a:extLst>
                <a:ext uri="{FF2B5EF4-FFF2-40B4-BE49-F238E27FC236}">
                  <a16:creationId xmlns:a16="http://schemas.microsoft.com/office/drawing/2014/main" id="{B30531E8-609F-646F-7C8A-545DBF8A6355}"/>
                </a:ext>
              </a:extLst>
            </p:cNvPr>
            <p:cNvSpPr/>
            <p:nvPr/>
          </p:nvSpPr>
          <p:spPr>
            <a:xfrm>
              <a:off x="1150850" y="1482225"/>
              <a:ext cx="11350" cy="9725"/>
            </a:xfrm>
            <a:custGeom>
              <a:avLst/>
              <a:gdLst/>
              <a:ahLst/>
              <a:cxnLst/>
              <a:rect l="l" t="t" r="r" b="b"/>
              <a:pathLst>
                <a:path w="454" h="389" extrusionOk="0">
                  <a:moveTo>
                    <a:pt x="259" y="0"/>
                  </a:moveTo>
                  <a:cubicBezTo>
                    <a:pt x="87" y="0"/>
                    <a:pt x="0" y="209"/>
                    <a:pt x="123" y="331"/>
                  </a:cubicBezTo>
                  <a:cubicBezTo>
                    <a:pt x="163" y="371"/>
                    <a:pt x="212" y="388"/>
                    <a:pt x="259" y="388"/>
                  </a:cubicBezTo>
                  <a:cubicBezTo>
                    <a:pt x="359" y="388"/>
                    <a:pt x="454" y="311"/>
                    <a:pt x="454" y="194"/>
                  </a:cubicBezTo>
                  <a:cubicBezTo>
                    <a:pt x="454" y="87"/>
                    <a:pt x="367" y="0"/>
                    <a:pt x="259"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2" name="Google Shape;11719;p55">
              <a:extLst>
                <a:ext uri="{FF2B5EF4-FFF2-40B4-BE49-F238E27FC236}">
                  <a16:creationId xmlns:a16="http://schemas.microsoft.com/office/drawing/2014/main" id="{40063A46-F20E-6534-A702-FD02392BDA32}"/>
                </a:ext>
              </a:extLst>
            </p:cNvPr>
            <p:cNvSpPr/>
            <p:nvPr/>
          </p:nvSpPr>
          <p:spPr>
            <a:xfrm>
              <a:off x="397125" y="1448100"/>
              <a:ext cx="9725" cy="9750"/>
            </a:xfrm>
            <a:custGeom>
              <a:avLst/>
              <a:gdLst/>
              <a:ahLst/>
              <a:cxnLst/>
              <a:rect l="l" t="t" r="r" b="b"/>
              <a:pathLst>
                <a:path w="389" h="390" extrusionOk="0">
                  <a:moveTo>
                    <a:pt x="195" y="1"/>
                  </a:moveTo>
                  <a:cubicBezTo>
                    <a:pt x="88" y="1"/>
                    <a:pt x="1" y="87"/>
                    <a:pt x="1" y="195"/>
                  </a:cubicBezTo>
                  <a:cubicBezTo>
                    <a:pt x="1" y="301"/>
                    <a:pt x="88" y="389"/>
                    <a:pt x="195" y="389"/>
                  </a:cubicBezTo>
                  <a:cubicBezTo>
                    <a:pt x="302" y="389"/>
                    <a:pt x="389" y="301"/>
                    <a:pt x="389" y="195"/>
                  </a:cubicBezTo>
                  <a:cubicBezTo>
                    <a:pt x="389" y="87"/>
                    <a:pt x="302" y="1"/>
                    <a:pt x="195"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3" name="Google Shape;11720;p55">
              <a:extLst>
                <a:ext uri="{FF2B5EF4-FFF2-40B4-BE49-F238E27FC236}">
                  <a16:creationId xmlns:a16="http://schemas.microsoft.com/office/drawing/2014/main" id="{C13540EC-BB6F-D957-7E25-E7F53D3F1B46}"/>
                </a:ext>
              </a:extLst>
            </p:cNvPr>
            <p:cNvSpPr/>
            <p:nvPr/>
          </p:nvSpPr>
          <p:spPr>
            <a:xfrm>
              <a:off x="435250" y="1448100"/>
              <a:ext cx="11350" cy="9750"/>
            </a:xfrm>
            <a:custGeom>
              <a:avLst/>
              <a:gdLst/>
              <a:ahLst/>
              <a:cxnLst/>
              <a:rect l="l" t="t" r="r" b="b"/>
              <a:pathLst>
                <a:path w="454" h="390" extrusionOk="0">
                  <a:moveTo>
                    <a:pt x="260" y="1"/>
                  </a:moveTo>
                  <a:cubicBezTo>
                    <a:pt x="87" y="1"/>
                    <a:pt x="0" y="210"/>
                    <a:pt x="123" y="331"/>
                  </a:cubicBezTo>
                  <a:cubicBezTo>
                    <a:pt x="163" y="371"/>
                    <a:pt x="211" y="389"/>
                    <a:pt x="259" y="389"/>
                  </a:cubicBezTo>
                  <a:cubicBezTo>
                    <a:pt x="358" y="389"/>
                    <a:pt x="454" y="312"/>
                    <a:pt x="454" y="195"/>
                  </a:cubicBezTo>
                  <a:cubicBezTo>
                    <a:pt x="454" y="87"/>
                    <a:pt x="367" y="1"/>
                    <a:pt x="260"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4" name="Google Shape;11721;p55">
              <a:extLst>
                <a:ext uri="{FF2B5EF4-FFF2-40B4-BE49-F238E27FC236}">
                  <a16:creationId xmlns:a16="http://schemas.microsoft.com/office/drawing/2014/main" id="{F5E3E454-7197-8CDF-2F6C-83858BEA7D24}"/>
                </a:ext>
              </a:extLst>
            </p:cNvPr>
            <p:cNvSpPr/>
            <p:nvPr/>
          </p:nvSpPr>
          <p:spPr>
            <a:xfrm>
              <a:off x="475000" y="1448100"/>
              <a:ext cx="11350" cy="9750"/>
            </a:xfrm>
            <a:custGeom>
              <a:avLst/>
              <a:gdLst/>
              <a:ahLst/>
              <a:cxnLst/>
              <a:rect l="l" t="t" r="r" b="b"/>
              <a:pathLst>
                <a:path w="454" h="390" extrusionOk="0">
                  <a:moveTo>
                    <a:pt x="260" y="1"/>
                  </a:moveTo>
                  <a:cubicBezTo>
                    <a:pt x="87" y="1"/>
                    <a:pt x="1" y="210"/>
                    <a:pt x="122" y="331"/>
                  </a:cubicBezTo>
                  <a:cubicBezTo>
                    <a:pt x="162" y="371"/>
                    <a:pt x="211" y="389"/>
                    <a:pt x="259" y="389"/>
                  </a:cubicBezTo>
                  <a:cubicBezTo>
                    <a:pt x="358" y="389"/>
                    <a:pt x="454" y="312"/>
                    <a:pt x="454" y="195"/>
                  </a:cubicBezTo>
                  <a:cubicBezTo>
                    <a:pt x="454" y="87"/>
                    <a:pt x="367" y="1"/>
                    <a:pt x="260"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5" name="Google Shape;11722;p55">
              <a:extLst>
                <a:ext uri="{FF2B5EF4-FFF2-40B4-BE49-F238E27FC236}">
                  <a16:creationId xmlns:a16="http://schemas.microsoft.com/office/drawing/2014/main" id="{44A11A81-41AB-0F29-CAA2-18A544C18B1F}"/>
                </a:ext>
              </a:extLst>
            </p:cNvPr>
            <p:cNvSpPr/>
            <p:nvPr/>
          </p:nvSpPr>
          <p:spPr>
            <a:xfrm>
              <a:off x="516425" y="1448100"/>
              <a:ext cx="9675" cy="9750"/>
            </a:xfrm>
            <a:custGeom>
              <a:avLst/>
              <a:gdLst/>
              <a:ahLst/>
              <a:cxnLst/>
              <a:rect l="l" t="t" r="r" b="b"/>
              <a:pathLst>
                <a:path w="387" h="390" extrusionOk="0">
                  <a:moveTo>
                    <a:pt x="193" y="1"/>
                  </a:moveTo>
                  <a:cubicBezTo>
                    <a:pt x="87" y="1"/>
                    <a:pt x="0" y="87"/>
                    <a:pt x="0" y="195"/>
                  </a:cubicBezTo>
                  <a:cubicBezTo>
                    <a:pt x="0" y="301"/>
                    <a:pt x="87" y="389"/>
                    <a:pt x="193" y="389"/>
                  </a:cubicBezTo>
                  <a:cubicBezTo>
                    <a:pt x="301" y="389"/>
                    <a:pt x="387" y="301"/>
                    <a:pt x="387" y="195"/>
                  </a:cubicBezTo>
                  <a:cubicBezTo>
                    <a:pt x="387" y="87"/>
                    <a:pt x="301" y="1"/>
                    <a:pt x="193"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6" name="Google Shape;11723;p55">
              <a:extLst>
                <a:ext uri="{FF2B5EF4-FFF2-40B4-BE49-F238E27FC236}">
                  <a16:creationId xmlns:a16="http://schemas.microsoft.com/office/drawing/2014/main" id="{ACB72B03-EB65-0841-CEA0-177948452F2E}"/>
                </a:ext>
              </a:extLst>
            </p:cNvPr>
            <p:cNvSpPr/>
            <p:nvPr/>
          </p:nvSpPr>
          <p:spPr>
            <a:xfrm>
              <a:off x="554500" y="1448100"/>
              <a:ext cx="11375" cy="9750"/>
            </a:xfrm>
            <a:custGeom>
              <a:avLst/>
              <a:gdLst/>
              <a:ahLst/>
              <a:cxnLst/>
              <a:rect l="l" t="t" r="r" b="b"/>
              <a:pathLst>
                <a:path w="455" h="390" extrusionOk="0">
                  <a:moveTo>
                    <a:pt x="262" y="1"/>
                  </a:moveTo>
                  <a:cubicBezTo>
                    <a:pt x="87" y="1"/>
                    <a:pt x="1" y="210"/>
                    <a:pt x="124" y="331"/>
                  </a:cubicBezTo>
                  <a:cubicBezTo>
                    <a:pt x="163" y="371"/>
                    <a:pt x="212" y="389"/>
                    <a:pt x="259" y="389"/>
                  </a:cubicBezTo>
                  <a:cubicBezTo>
                    <a:pt x="359" y="389"/>
                    <a:pt x="454" y="312"/>
                    <a:pt x="454" y="195"/>
                  </a:cubicBezTo>
                  <a:cubicBezTo>
                    <a:pt x="454" y="87"/>
                    <a:pt x="368" y="1"/>
                    <a:pt x="262"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7" name="Google Shape;11724;p55">
              <a:extLst>
                <a:ext uri="{FF2B5EF4-FFF2-40B4-BE49-F238E27FC236}">
                  <a16:creationId xmlns:a16="http://schemas.microsoft.com/office/drawing/2014/main" id="{6FCF97B3-45E8-329B-FC94-FE2D336D0B8C}"/>
                </a:ext>
              </a:extLst>
            </p:cNvPr>
            <p:cNvSpPr/>
            <p:nvPr/>
          </p:nvSpPr>
          <p:spPr>
            <a:xfrm>
              <a:off x="595925" y="1448100"/>
              <a:ext cx="9700" cy="9750"/>
            </a:xfrm>
            <a:custGeom>
              <a:avLst/>
              <a:gdLst/>
              <a:ahLst/>
              <a:cxnLst/>
              <a:rect l="l" t="t" r="r" b="b"/>
              <a:pathLst>
                <a:path w="388" h="390" extrusionOk="0">
                  <a:moveTo>
                    <a:pt x="193" y="1"/>
                  </a:moveTo>
                  <a:cubicBezTo>
                    <a:pt x="87" y="1"/>
                    <a:pt x="1" y="87"/>
                    <a:pt x="1" y="195"/>
                  </a:cubicBezTo>
                  <a:cubicBezTo>
                    <a:pt x="1" y="301"/>
                    <a:pt x="87" y="389"/>
                    <a:pt x="193" y="389"/>
                  </a:cubicBezTo>
                  <a:cubicBezTo>
                    <a:pt x="301" y="389"/>
                    <a:pt x="387" y="301"/>
                    <a:pt x="387" y="195"/>
                  </a:cubicBezTo>
                  <a:cubicBezTo>
                    <a:pt x="387" y="87"/>
                    <a:pt x="301" y="1"/>
                    <a:pt x="193"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8" name="Google Shape;11725;p55">
              <a:extLst>
                <a:ext uri="{FF2B5EF4-FFF2-40B4-BE49-F238E27FC236}">
                  <a16:creationId xmlns:a16="http://schemas.microsoft.com/office/drawing/2014/main" id="{C36B5993-7D73-B77C-C8B3-D064F04EF605}"/>
                </a:ext>
              </a:extLst>
            </p:cNvPr>
            <p:cNvSpPr/>
            <p:nvPr/>
          </p:nvSpPr>
          <p:spPr>
            <a:xfrm>
              <a:off x="634025" y="1448100"/>
              <a:ext cx="11375" cy="9750"/>
            </a:xfrm>
            <a:custGeom>
              <a:avLst/>
              <a:gdLst/>
              <a:ahLst/>
              <a:cxnLst/>
              <a:rect l="l" t="t" r="r" b="b"/>
              <a:pathLst>
                <a:path w="455" h="390" extrusionOk="0">
                  <a:moveTo>
                    <a:pt x="261" y="1"/>
                  </a:moveTo>
                  <a:cubicBezTo>
                    <a:pt x="88" y="1"/>
                    <a:pt x="0" y="210"/>
                    <a:pt x="123" y="331"/>
                  </a:cubicBezTo>
                  <a:cubicBezTo>
                    <a:pt x="163" y="371"/>
                    <a:pt x="211" y="389"/>
                    <a:pt x="259" y="389"/>
                  </a:cubicBezTo>
                  <a:cubicBezTo>
                    <a:pt x="359" y="389"/>
                    <a:pt x="454" y="312"/>
                    <a:pt x="455" y="195"/>
                  </a:cubicBezTo>
                  <a:cubicBezTo>
                    <a:pt x="455" y="87"/>
                    <a:pt x="367" y="1"/>
                    <a:pt x="261"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9" name="Google Shape;11726;p55">
              <a:extLst>
                <a:ext uri="{FF2B5EF4-FFF2-40B4-BE49-F238E27FC236}">
                  <a16:creationId xmlns:a16="http://schemas.microsoft.com/office/drawing/2014/main" id="{C243B793-4CCA-F6DE-53F0-ADACC97BD5EC}"/>
                </a:ext>
              </a:extLst>
            </p:cNvPr>
            <p:cNvSpPr/>
            <p:nvPr/>
          </p:nvSpPr>
          <p:spPr>
            <a:xfrm>
              <a:off x="673775" y="1448100"/>
              <a:ext cx="11375" cy="9750"/>
            </a:xfrm>
            <a:custGeom>
              <a:avLst/>
              <a:gdLst/>
              <a:ahLst/>
              <a:cxnLst/>
              <a:rect l="l" t="t" r="r" b="b"/>
              <a:pathLst>
                <a:path w="455" h="390" extrusionOk="0">
                  <a:moveTo>
                    <a:pt x="261" y="1"/>
                  </a:moveTo>
                  <a:cubicBezTo>
                    <a:pt x="88" y="1"/>
                    <a:pt x="0" y="210"/>
                    <a:pt x="123" y="331"/>
                  </a:cubicBezTo>
                  <a:cubicBezTo>
                    <a:pt x="163" y="371"/>
                    <a:pt x="212" y="389"/>
                    <a:pt x="260" y="389"/>
                  </a:cubicBezTo>
                  <a:cubicBezTo>
                    <a:pt x="359" y="389"/>
                    <a:pt x="455" y="312"/>
                    <a:pt x="455" y="195"/>
                  </a:cubicBezTo>
                  <a:cubicBezTo>
                    <a:pt x="455" y="87"/>
                    <a:pt x="367" y="1"/>
                    <a:pt x="261"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0" name="Google Shape;11727;p55">
              <a:extLst>
                <a:ext uri="{FF2B5EF4-FFF2-40B4-BE49-F238E27FC236}">
                  <a16:creationId xmlns:a16="http://schemas.microsoft.com/office/drawing/2014/main" id="{3EA67B2F-FFB5-C158-57D3-8FEA10F2809D}"/>
                </a:ext>
              </a:extLst>
            </p:cNvPr>
            <p:cNvSpPr/>
            <p:nvPr/>
          </p:nvSpPr>
          <p:spPr>
            <a:xfrm>
              <a:off x="475000" y="1516325"/>
              <a:ext cx="11350" cy="9725"/>
            </a:xfrm>
            <a:custGeom>
              <a:avLst/>
              <a:gdLst/>
              <a:ahLst/>
              <a:cxnLst/>
              <a:rect l="l" t="t" r="r" b="b"/>
              <a:pathLst>
                <a:path w="454" h="389" extrusionOk="0">
                  <a:moveTo>
                    <a:pt x="260" y="1"/>
                  </a:moveTo>
                  <a:cubicBezTo>
                    <a:pt x="87" y="1"/>
                    <a:pt x="1" y="210"/>
                    <a:pt x="122" y="331"/>
                  </a:cubicBezTo>
                  <a:cubicBezTo>
                    <a:pt x="162" y="371"/>
                    <a:pt x="211" y="389"/>
                    <a:pt x="259" y="389"/>
                  </a:cubicBezTo>
                  <a:cubicBezTo>
                    <a:pt x="358" y="389"/>
                    <a:pt x="454" y="311"/>
                    <a:pt x="454" y="195"/>
                  </a:cubicBezTo>
                  <a:cubicBezTo>
                    <a:pt x="454" y="87"/>
                    <a:pt x="367" y="1"/>
                    <a:pt x="260"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1" name="Google Shape;11728;p55">
              <a:extLst>
                <a:ext uri="{FF2B5EF4-FFF2-40B4-BE49-F238E27FC236}">
                  <a16:creationId xmlns:a16="http://schemas.microsoft.com/office/drawing/2014/main" id="{F3DFD82A-B31C-0C84-86D6-29DCDD62D2F6}"/>
                </a:ext>
              </a:extLst>
            </p:cNvPr>
            <p:cNvSpPr/>
            <p:nvPr/>
          </p:nvSpPr>
          <p:spPr>
            <a:xfrm>
              <a:off x="514750" y="1516325"/>
              <a:ext cx="11350" cy="9725"/>
            </a:xfrm>
            <a:custGeom>
              <a:avLst/>
              <a:gdLst/>
              <a:ahLst/>
              <a:cxnLst/>
              <a:rect l="l" t="t" r="r" b="b"/>
              <a:pathLst>
                <a:path w="454" h="389" extrusionOk="0">
                  <a:moveTo>
                    <a:pt x="260" y="1"/>
                  </a:moveTo>
                  <a:cubicBezTo>
                    <a:pt x="87" y="1"/>
                    <a:pt x="1" y="208"/>
                    <a:pt x="123" y="331"/>
                  </a:cubicBezTo>
                  <a:cubicBezTo>
                    <a:pt x="163" y="371"/>
                    <a:pt x="212" y="389"/>
                    <a:pt x="260" y="389"/>
                  </a:cubicBezTo>
                  <a:cubicBezTo>
                    <a:pt x="359" y="389"/>
                    <a:pt x="454" y="311"/>
                    <a:pt x="454" y="195"/>
                  </a:cubicBezTo>
                  <a:cubicBezTo>
                    <a:pt x="454" y="87"/>
                    <a:pt x="368" y="1"/>
                    <a:pt x="260"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2" name="Google Shape;11729;p55">
              <a:extLst>
                <a:ext uri="{FF2B5EF4-FFF2-40B4-BE49-F238E27FC236}">
                  <a16:creationId xmlns:a16="http://schemas.microsoft.com/office/drawing/2014/main" id="{14531A99-78DC-1F44-9172-AF65A815FAED}"/>
                </a:ext>
              </a:extLst>
            </p:cNvPr>
            <p:cNvSpPr/>
            <p:nvPr/>
          </p:nvSpPr>
          <p:spPr>
            <a:xfrm>
              <a:off x="554500" y="1516325"/>
              <a:ext cx="11375" cy="9725"/>
            </a:xfrm>
            <a:custGeom>
              <a:avLst/>
              <a:gdLst/>
              <a:ahLst/>
              <a:cxnLst/>
              <a:rect l="l" t="t" r="r" b="b"/>
              <a:pathLst>
                <a:path w="455" h="389" extrusionOk="0">
                  <a:moveTo>
                    <a:pt x="262" y="1"/>
                  </a:moveTo>
                  <a:cubicBezTo>
                    <a:pt x="87" y="1"/>
                    <a:pt x="1" y="210"/>
                    <a:pt x="124" y="331"/>
                  </a:cubicBezTo>
                  <a:cubicBezTo>
                    <a:pt x="163" y="371"/>
                    <a:pt x="212" y="389"/>
                    <a:pt x="260" y="389"/>
                  </a:cubicBezTo>
                  <a:cubicBezTo>
                    <a:pt x="359" y="389"/>
                    <a:pt x="454" y="311"/>
                    <a:pt x="454" y="195"/>
                  </a:cubicBezTo>
                  <a:cubicBezTo>
                    <a:pt x="454" y="87"/>
                    <a:pt x="368" y="1"/>
                    <a:pt x="262"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3" name="Google Shape;11730;p55">
              <a:extLst>
                <a:ext uri="{FF2B5EF4-FFF2-40B4-BE49-F238E27FC236}">
                  <a16:creationId xmlns:a16="http://schemas.microsoft.com/office/drawing/2014/main" id="{BCEB89C3-502E-D49E-BA9C-A0F3DCB1C802}"/>
                </a:ext>
              </a:extLst>
            </p:cNvPr>
            <p:cNvSpPr/>
            <p:nvPr/>
          </p:nvSpPr>
          <p:spPr>
            <a:xfrm>
              <a:off x="594250" y="1516325"/>
              <a:ext cx="11400" cy="9725"/>
            </a:xfrm>
            <a:custGeom>
              <a:avLst/>
              <a:gdLst/>
              <a:ahLst/>
              <a:cxnLst/>
              <a:rect l="l" t="t" r="r" b="b"/>
              <a:pathLst>
                <a:path w="456" h="389" extrusionOk="0">
                  <a:moveTo>
                    <a:pt x="262" y="1"/>
                  </a:moveTo>
                  <a:cubicBezTo>
                    <a:pt x="87" y="1"/>
                    <a:pt x="1" y="210"/>
                    <a:pt x="124" y="331"/>
                  </a:cubicBezTo>
                  <a:cubicBezTo>
                    <a:pt x="164" y="371"/>
                    <a:pt x="212" y="389"/>
                    <a:pt x="260" y="389"/>
                  </a:cubicBezTo>
                  <a:cubicBezTo>
                    <a:pt x="360" y="389"/>
                    <a:pt x="456" y="311"/>
                    <a:pt x="456" y="195"/>
                  </a:cubicBezTo>
                  <a:cubicBezTo>
                    <a:pt x="454" y="87"/>
                    <a:pt x="368" y="1"/>
                    <a:pt x="262"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24" name="Google Shape;11731;p55">
              <a:extLst>
                <a:ext uri="{FF2B5EF4-FFF2-40B4-BE49-F238E27FC236}">
                  <a16:creationId xmlns:a16="http://schemas.microsoft.com/office/drawing/2014/main" id="{7E641D79-0BE6-4AFF-010B-E3AB8C571363}"/>
                </a:ext>
              </a:extLst>
            </p:cNvPr>
            <p:cNvSpPr/>
            <p:nvPr/>
          </p:nvSpPr>
          <p:spPr>
            <a:xfrm>
              <a:off x="634025" y="1516325"/>
              <a:ext cx="11375" cy="9725"/>
            </a:xfrm>
            <a:custGeom>
              <a:avLst/>
              <a:gdLst/>
              <a:ahLst/>
              <a:cxnLst/>
              <a:rect l="l" t="t" r="r" b="b"/>
              <a:pathLst>
                <a:path w="455" h="389" extrusionOk="0">
                  <a:moveTo>
                    <a:pt x="261" y="1"/>
                  </a:moveTo>
                  <a:cubicBezTo>
                    <a:pt x="88" y="1"/>
                    <a:pt x="0" y="210"/>
                    <a:pt x="123" y="331"/>
                  </a:cubicBezTo>
                  <a:cubicBezTo>
                    <a:pt x="163" y="371"/>
                    <a:pt x="212" y="389"/>
                    <a:pt x="260" y="389"/>
                  </a:cubicBezTo>
                  <a:cubicBezTo>
                    <a:pt x="359" y="389"/>
                    <a:pt x="455" y="311"/>
                    <a:pt x="455" y="195"/>
                  </a:cubicBezTo>
                  <a:cubicBezTo>
                    <a:pt x="455" y="87"/>
                    <a:pt x="367" y="1"/>
                    <a:pt x="261"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25" name="Google Shape;11732;p55">
              <a:extLst>
                <a:ext uri="{FF2B5EF4-FFF2-40B4-BE49-F238E27FC236}">
                  <a16:creationId xmlns:a16="http://schemas.microsoft.com/office/drawing/2014/main" id="{83B86026-F0FA-B5C0-ADA0-64F5CA21EC3F}"/>
                </a:ext>
              </a:extLst>
            </p:cNvPr>
            <p:cNvSpPr/>
            <p:nvPr/>
          </p:nvSpPr>
          <p:spPr>
            <a:xfrm>
              <a:off x="673775" y="1516325"/>
              <a:ext cx="11375" cy="9725"/>
            </a:xfrm>
            <a:custGeom>
              <a:avLst/>
              <a:gdLst/>
              <a:ahLst/>
              <a:cxnLst/>
              <a:rect l="l" t="t" r="r" b="b"/>
              <a:pathLst>
                <a:path w="455" h="389" extrusionOk="0">
                  <a:moveTo>
                    <a:pt x="261" y="1"/>
                  </a:moveTo>
                  <a:cubicBezTo>
                    <a:pt x="88" y="1"/>
                    <a:pt x="0" y="210"/>
                    <a:pt x="123" y="331"/>
                  </a:cubicBezTo>
                  <a:cubicBezTo>
                    <a:pt x="163" y="371"/>
                    <a:pt x="212" y="389"/>
                    <a:pt x="260" y="389"/>
                  </a:cubicBezTo>
                  <a:cubicBezTo>
                    <a:pt x="359" y="389"/>
                    <a:pt x="455" y="311"/>
                    <a:pt x="455" y="195"/>
                  </a:cubicBezTo>
                  <a:cubicBezTo>
                    <a:pt x="455" y="87"/>
                    <a:pt x="367" y="1"/>
                    <a:pt x="261"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26" name="Google Shape;11733;p55">
              <a:extLst>
                <a:ext uri="{FF2B5EF4-FFF2-40B4-BE49-F238E27FC236}">
                  <a16:creationId xmlns:a16="http://schemas.microsoft.com/office/drawing/2014/main" id="{F1092CBE-842A-2141-FCBF-F0B699A647CA}"/>
                </a:ext>
              </a:extLst>
            </p:cNvPr>
            <p:cNvSpPr/>
            <p:nvPr/>
          </p:nvSpPr>
          <p:spPr>
            <a:xfrm>
              <a:off x="713525" y="1516325"/>
              <a:ext cx="11400" cy="9725"/>
            </a:xfrm>
            <a:custGeom>
              <a:avLst/>
              <a:gdLst/>
              <a:ahLst/>
              <a:cxnLst/>
              <a:rect l="l" t="t" r="r" b="b"/>
              <a:pathLst>
                <a:path w="456" h="389" extrusionOk="0">
                  <a:moveTo>
                    <a:pt x="261" y="1"/>
                  </a:moveTo>
                  <a:cubicBezTo>
                    <a:pt x="88" y="1"/>
                    <a:pt x="0" y="210"/>
                    <a:pt x="123" y="331"/>
                  </a:cubicBezTo>
                  <a:cubicBezTo>
                    <a:pt x="163" y="371"/>
                    <a:pt x="212" y="389"/>
                    <a:pt x="260" y="389"/>
                  </a:cubicBezTo>
                  <a:cubicBezTo>
                    <a:pt x="360" y="389"/>
                    <a:pt x="455" y="311"/>
                    <a:pt x="455" y="195"/>
                  </a:cubicBezTo>
                  <a:cubicBezTo>
                    <a:pt x="455" y="87"/>
                    <a:pt x="367" y="1"/>
                    <a:pt x="261"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27" name="Google Shape;11734;p55">
              <a:extLst>
                <a:ext uri="{FF2B5EF4-FFF2-40B4-BE49-F238E27FC236}">
                  <a16:creationId xmlns:a16="http://schemas.microsoft.com/office/drawing/2014/main" id="{375404CC-8987-42EA-BBE3-EB1435058E24}"/>
                </a:ext>
              </a:extLst>
            </p:cNvPr>
            <p:cNvSpPr/>
            <p:nvPr/>
          </p:nvSpPr>
          <p:spPr>
            <a:xfrm>
              <a:off x="753300" y="1516325"/>
              <a:ext cx="11375" cy="9725"/>
            </a:xfrm>
            <a:custGeom>
              <a:avLst/>
              <a:gdLst/>
              <a:ahLst/>
              <a:cxnLst/>
              <a:rect l="l" t="t" r="r" b="b"/>
              <a:pathLst>
                <a:path w="455" h="389" extrusionOk="0">
                  <a:moveTo>
                    <a:pt x="260" y="1"/>
                  </a:moveTo>
                  <a:cubicBezTo>
                    <a:pt x="87" y="1"/>
                    <a:pt x="1" y="210"/>
                    <a:pt x="122" y="331"/>
                  </a:cubicBezTo>
                  <a:cubicBezTo>
                    <a:pt x="162" y="371"/>
                    <a:pt x="211" y="389"/>
                    <a:pt x="259" y="389"/>
                  </a:cubicBezTo>
                  <a:cubicBezTo>
                    <a:pt x="359" y="389"/>
                    <a:pt x="454" y="311"/>
                    <a:pt x="454" y="195"/>
                  </a:cubicBezTo>
                  <a:cubicBezTo>
                    <a:pt x="454" y="87"/>
                    <a:pt x="366" y="1"/>
                    <a:pt x="260"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29" name="Google Shape;11735;p55">
              <a:extLst>
                <a:ext uri="{FF2B5EF4-FFF2-40B4-BE49-F238E27FC236}">
                  <a16:creationId xmlns:a16="http://schemas.microsoft.com/office/drawing/2014/main" id="{D87C0BD2-63AA-B3F8-3AE7-C30505C55864}"/>
                </a:ext>
              </a:extLst>
            </p:cNvPr>
            <p:cNvSpPr/>
            <p:nvPr/>
          </p:nvSpPr>
          <p:spPr>
            <a:xfrm>
              <a:off x="793075" y="1516325"/>
              <a:ext cx="11350" cy="9725"/>
            </a:xfrm>
            <a:custGeom>
              <a:avLst/>
              <a:gdLst/>
              <a:ahLst/>
              <a:cxnLst/>
              <a:rect l="l" t="t" r="r" b="b"/>
              <a:pathLst>
                <a:path w="454" h="389" extrusionOk="0">
                  <a:moveTo>
                    <a:pt x="259" y="1"/>
                  </a:moveTo>
                  <a:cubicBezTo>
                    <a:pt x="87" y="1"/>
                    <a:pt x="0" y="210"/>
                    <a:pt x="121" y="331"/>
                  </a:cubicBezTo>
                  <a:cubicBezTo>
                    <a:pt x="161" y="371"/>
                    <a:pt x="210" y="389"/>
                    <a:pt x="258" y="389"/>
                  </a:cubicBezTo>
                  <a:cubicBezTo>
                    <a:pt x="358" y="389"/>
                    <a:pt x="453" y="311"/>
                    <a:pt x="453" y="195"/>
                  </a:cubicBezTo>
                  <a:cubicBezTo>
                    <a:pt x="453" y="87"/>
                    <a:pt x="365" y="1"/>
                    <a:pt x="259"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30" name="Google Shape;11736;p55">
              <a:extLst>
                <a:ext uri="{FF2B5EF4-FFF2-40B4-BE49-F238E27FC236}">
                  <a16:creationId xmlns:a16="http://schemas.microsoft.com/office/drawing/2014/main" id="{E14944A0-9FF2-F9A6-B337-32AEC38C9FC4}"/>
                </a:ext>
              </a:extLst>
            </p:cNvPr>
            <p:cNvSpPr/>
            <p:nvPr/>
          </p:nvSpPr>
          <p:spPr>
            <a:xfrm>
              <a:off x="832825" y="1516325"/>
              <a:ext cx="11350" cy="9725"/>
            </a:xfrm>
            <a:custGeom>
              <a:avLst/>
              <a:gdLst/>
              <a:ahLst/>
              <a:cxnLst/>
              <a:rect l="l" t="t" r="r" b="b"/>
              <a:pathLst>
                <a:path w="454" h="389" extrusionOk="0">
                  <a:moveTo>
                    <a:pt x="259" y="1"/>
                  </a:moveTo>
                  <a:cubicBezTo>
                    <a:pt x="87" y="1"/>
                    <a:pt x="0" y="210"/>
                    <a:pt x="122" y="331"/>
                  </a:cubicBezTo>
                  <a:cubicBezTo>
                    <a:pt x="161" y="371"/>
                    <a:pt x="210" y="389"/>
                    <a:pt x="258" y="389"/>
                  </a:cubicBezTo>
                  <a:cubicBezTo>
                    <a:pt x="358" y="389"/>
                    <a:pt x="453" y="311"/>
                    <a:pt x="453" y="195"/>
                  </a:cubicBezTo>
                  <a:cubicBezTo>
                    <a:pt x="453" y="87"/>
                    <a:pt x="367" y="1"/>
                    <a:pt x="259"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31" name="Google Shape;11737;p55">
              <a:extLst>
                <a:ext uri="{FF2B5EF4-FFF2-40B4-BE49-F238E27FC236}">
                  <a16:creationId xmlns:a16="http://schemas.microsoft.com/office/drawing/2014/main" id="{618942E6-AA8C-312D-E7D7-57DB1B0DDBCC}"/>
                </a:ext>
              </a:extLst>
            </p:cNvPr>
            <p:cNvSpPr/>
            <p:nvPr/>
          </p:nvSpPr>
          <p:spPr>
            <a:xfrm>
              <a:off x="872575" y="1516325"/>
              <a:ext cx="11350" cy="9725"/>
            </a:xfrm>
            <a:custGeom>
              <a:avLst/>
              <a:gdLst/>
              <a:ahLst/>
              <a:cxnLst/>
              <a:rect l="l" t="t" r="r" b="b"/>
              <a:pathLst>
                <a:path w="454" h="389" extrusionOk="0">
                  <a:moveTo>
                    <a:pt x="260" y="1"/>
                  </a:moveTo>
                  <a:cubicBezTo>
                    <a:pt x="87" y="1"/>
                    <a:pt x="0" y="210"/>
                    <a:pt x="122" y="331"/>
                  </a:cubicBezTo>
                  <a:cubicBezTo>
                    <a:pt x="161" y="371"/>
                    <a:pt x="210" y="389"/>
                    <a:pt x="258" y="389"/>
                  </a:cubicBezTo>
                  <a:cubicBezTo>
                    <a:pt x="358" y="389"/>
                    <a:pt x="454" y="311"/>
                    <a:pt x="454" y="195"/>
                  </a:cubicBezTo>
                  <a:cubicBezTo>
                    <a:pt x="454" y="87"/>
                    <a:pt x="367" y="1"/>
                    <a:pt x="260"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32" name="Google Shape;11738;p55">
              <a:extLst>
                <a:ext uri="{FF2B5EF4-FFF2-40B4-BE49-F238E27FC236}">
                  <a16:creationId xmlns:a16="http://schemas.microsoft.com/office/drawing/2014/main" id="{1910B989-1DEE-6CF5-C93D-9ABE08A1AA3C}"/>
                </a:ext>
              </a:extLst>
            </p:cNvPr>
            <p:cNvSpPr/>
            <p:nvPr/>
          </p:nvSpPr>
          <p:spPr>
            <a:xfrm>
              <a:off x="912325" y="1516325"/>
              <a:ext cx="11350" cy="9725"/>
            </a:xfrm>
            <a:custGeom>
              <a:avLst/>
              <a:gdLst/>
              <a:ahLst/>
              <a:cxnLst/>
              <a:rect l="l" t="t" r="r" b="b"/>
              <a:pathLst>
                <a:path w="454" h="389" extrusionOk="0">
                  <a:moveTo>
                    <a:pt x="260" y="1"/>
                  </a:moveTo>
                  <a:cubicBezTo>
                    <a:pt x="87" y="1"/>
                    <a:pt x="1" y="210"/>
                    <a:pt x="123" y="331"/>
                  </a:cubicBezTo>
                  <a:cubicBezTo>
                    <a:pt x="163" y="371"/>
                    <a:pt x="211" y="389"/>
                    <a:pt x="259" y="389"/>
                  </a:cubicBezTo>
                  <a:cubicBezTo>
                    <a:pt x="358" y="389"/>
                    <a:pt x="454" y="311"/>
                    <a:pt x="454" y="195"/>
                  </a:cubicBezTo>
                  <a:cubicBezTo>
                    <a:pt x="454" y="87"/>
                    <a:pt x="367" y="1"/>
                    <a:pt x="260"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33" name="Google Shape;11739;p55">
              <a:extLst>
                <a:ext uri="{FF2B5EF4-FFF2-40B4-BE49-F238E27FC236}">
                  <a16:creationId xmlns:a16="http://schemas.microsoft.com/office/drawing/2014/main" id="{56608DB5-233E-7CC7-ADF2-7F983D708000}"/>
                </a:ext>
              </a:extLst>
            </p:cNvPr>
            <p:cNvSpPr/>
            <p:nvPr/>
          </p:nvSpPr>
          <p:spPr>
            <a:xfrm>
              <a:off x="952075" y="1516325"/>
              <a:ext cx="11350" cy="9725"/>
            </a:xfrm>
            <a:custGeom>
              <a:avLst/>
              <a:gdLst/>
              <a:ahLst/>
              <a:cxnLst/>
              <a:rect l="l" t="t" r="r" b="b"/>
              <a:pathLst>
                <a:path w="454" h="389" extrusionOk="0">
                  <a:moveTo>
                    <a:pt x="260" y="1"/>
                  </a:moveTo>
                  <a:cubicBezTo>
                    <a:pt x="87" y="1"/>
                    <a:pt x="1" y="210"/>
                    <a:pt x="122" y="331"/>
                  </a:cubicBezTo>
                  <a:cubicBezTo>
                    <a:pt x="162" y="371"/>
                    <a:pt x="211" y="389"/>
                    <a:pt x="259" y="389"/>
                  </a:cubicBezTo>
                  <a:cubicBezTo>
                    <a:pt x="358" y="389"/>
                    <a:pt x="454" y="311"/>
                    <a:pt x="454" y="195"/>
                  </a:cubicBezTo>
                  <a:cubicBezTo>
                    <a:pt x="454" y="87"/>
                    <a:pt x="367" y="1"/>
                    <a:pt x="260"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34" name="Google Shape;11740;p55">
              <a:extLst>
                <a:ext uri="{FF2B5EF4-FFF2-40B4-BE49-F238E27FC236}">
                  <a16:creationId xmlns:a16="http://schemas.microsoft.com/office/drawing/2014/main" id="{CA6BB8DC-D9B5-217D-8D9F-59CF14A5DD6F}"/>
                </a:ext>
              </a:extLst>
            </p:cNvPr>
            <p:cNvSpPr/>
            <p:nvPr/>
          </p:nvSpPr>
          <p:spPr>
            <a:xfrm>
              <a:off x="991825" y="1516325"/>
              <a:ext cx="11350" cy="9725"/>
            </a:xfrm>
            <a:custGeom>
              <a:avLst/>
              <a:gdLst/>
              <a:ahLst/>
              <a:cxnLst/>
              <a:rect l="l" t="t" r="r" b="b"/>
              <a:pathLst>
                <a:path w="454" h="389" extrusionOk="0">
                  <a:moveTo>
                    <a:pt x="260" y="1"/>
                  </a:moveTo>
                  <a:cubicBezTo>
                    <a:pt x="87" y="1"/>
                    <a:pt x="1" y="210"/>
                    <a:pt x="124" y="331"/>
                  </a:cubicBezTo>
                  <a:cubicBezTo>
                    <a:pt x="163" y="371"/>
                    <a:pt x="211" y="389"/>
                    <a:pt x="259" y="389"/>
                  </a:cubicBezTo>
                  <a:cubicBezTo>
                    <a:pt x="359" y="389"/>
                    <a:pt x="454" y="311"/>
                    <a:pt x="454" y="195"/>
                  </a:cubicBezTo>
                  <a:cubicBezTo>
                    <a:pt x="454" y="87"/>
                    <a:pt x="368" y="1"/>
                    <a:pt x="260"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35" name="Google Shape;11741;p55">
              <a:extLst>
                <a:ext uri="{FF2B5EF4-FFF2-40B4-BE49-F238E27FC236}">
                  <a16:creationId xmlns:a16="http://schemas.microsoft.com/office/drawing/2014/main" id="{F7DB54CC-081D-46E5-CFF1-FAB4341C13C3}"/>
                </a:ext>
              </a:extLst>
            </p:cNvPr>
            <p:cNvSpPr/>
            <p:nvPr/>
          </p:nvSpPr>
          <p:spPr>
            <a:xfrm>
              <a:off x="1031575" y="1516325"/>
              <a:ext cx="11400" cy="9725"/>
            </a:xfrm>
            <a:custGeom>
              <a:avLst/>
              <a:gdLst/>
              <a:ahLst/>
              <a:cxnLst/>
              <a:rect l="l" t="t" r="r" b="b"/>
              <a:pathLst>
                <a:path w="456" h="389" extrusionOk="0">
                  <a:moveTo>
                    <a:pt x="262" y="1"/>
                  </a:moveTo>
                  <a:cubicBezTo>
                    <a:pt x="89" y="1"/>
                    <a:pt x="1" y="210"/>
                    <a:pt x="124" y="331"/>
                  </a:cubicBezTo>
                  <a:cubicBezTo>
                    <a:pt x="163" y="371"/>
                    <a:pt x="212" y="389"/>
                    <a:pt x="260" y="389"/>
                  </a:cubicBezTo>
                  <a:cubicBezTo>
                    <a:pt x="360" y="389"/>
                    <a:pt x="456" y="311"/>
                    <a:pt x="456" y="195"/>
                  </a:cubicBezTo>
                  <a:cubicBezTo>
                    <a:pt x="456" y="87"/>
                    <a:pt x="368" y="1"/>
                    <a:pt x="262"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36" name="Google Shape;11742;p55">
              <a:extLst>
                <a:ext uri="{FF2B5EF4-FFF2-40B4-BE49-F238E27FC236}">
                  <a16:creationId xmlns:a16="http://schemas.microsoft.com/office/drawing/2014/main" id="{3ECA4CDC-B2A4-9DEE-9BFA-D09D3266DF37}"/>
                </a:ext>
              </a:extLst>
            </p:cNvPr>
            <p:cNvSpPr/>
            <p:nvPr/>
          </p:nvSpPr>
          <p:spPr>
            <a:xfrm>
              <a:off x="1071350" y="1516325"/>
              <a:ext cx="11350" cy="9725"/>
            </a:xfrm>
            <a:custGeom>
              <a:avLst/>
              <a:gdLst/>
              <a:ahLst/>
              <a:cxnLst/>
              <a:rect l="l" t="t" r="r" b="b"/>
              <a:pathLst>
                <a:path w="454" h="389" extrusionOk="0">
                  <a:moveTo>
                    <a:pt x="259" y="1"/>
                  </a:moveTo>
                  <a:cubicBezTo>
                    <a:pt x="86" y="1"/>
                    <a:pt x="0" y="210"/>
                    <a:pt x="123" y="331"/>
                  </a:cubicBezTo>
                  <a:cubicBezTo>
                    <a:pt x="162" y="371"/>
                    <a:pt x="211" y="389"/>
                    <a:pt x="258" y="389"/>
                  </a:cubicBezTo>
                  <a:cubicBezTo>
                    <a:pt x="358" y="389"/>
                    <a:pt x="453" y="311"/>
                    <a:pt x="453" y="195"/>
                  </a:cubicBezTo>
                  <a:cubicBezTo>
                    <a:pt x="453" y="87"/>
                    <a:pt x="367" y="1"/>
                    <a:pt x="259"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37" name="Google Shape;11743;p55">
              <a:extLst>
                <a:ext uri="{FF2B5EF4-FFF2-40B4-BE49-F238E27FC236}">
                  <a16:creationId xmlns:a16="http://schemas.microsoft.com/office/drawing/2014/main" id="{A56634CB-EBB5-175B-BFA9-427724B624C6}"/>
                </a:ext>
              </a:extLst>
            </p:cNvPr>
            <p:cNvSpPr/>
            <p:nvPr/>
          </p:nvSpPr>
          <p:spPr>
            <a:xfrm>
              <a:off x="1111100" y="1516325"/>
              <a:ext cx="11350" cy="9725"/>
            </a:xfrm>
            <a:custGeom>
              <a:avLst/>
              <a:gdLst/>
              <a:ahLst/>
              <a:cxnLst/>
              <a:rect l="l" t="t" r="r" b="b"/>
              <a:pathLst>
                <a:path w="454" h="389" extrusionOk="0">
                  <a:moveTo>
                    <a:pt x="259" y="1"/>
                  </a:moveTo>
                  <a:cubicBezTo>
                    <a:pt x="87" y="1"/>
                    <a:pt x="0" y="210"/>
                    <a:pt x="123" y="331"/>
                  </a:cubicBezTo>
                  <a:cubicBezTo>
                    <a:pt x="162" y="371"/>
                    <a:pt x="211" y="389"/>
                    <a:pt x="259" y="389"/>
                  </a:cubicBezTo>
                  <a:cubicBezTo>
                    <a:pt x="358" y="389"/>
                    <a:pt x="453" y="311"/>
                    <a:pt x="453" y="195"/>
                  </a:cubicBezTo>
                  <a:cubicBezTo>
                    <a:pt x="453" y="87"/>
                    <a:pt x="367" y="1"/>
                    <a:pt x="259"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38" name="Google Shape;11744;p55">
              <a:extLst>
                <a:ext uri="{FF2B5EF4-FFF2-40B4-BE49-F238E27FC236}">
                  <a16:creationId xmlns:a16="http://schemas.microsoft.com/office/drawing/2014/main" id="{D749E02A-8C74-B3A3-7D3F-9D1EFF5842F9}"/>
                </a:ext>
              </a:extLst>
            </p:cNvPr>
            <p:cNvSpPr/>
            <p:nvPr/>
          </p:nvSpPr>
          <p:spPr>
            <a:xfrm>
              <a:off x="715200" y="1448100"/>
              <a:ext cx="9725" cy="9750"/>
            </a:xfrm>
            <a:custGeom>
              <a:avLst/>
              <a:gdLst/>
              <a:ahLst/>
              <a:cxnLst/>
              <a:rect l="l" t="t" r="r" b="b"/>
              <a:pathLst>
                <a:path w="389" h="390" extrusionOk="0">
                  <a:moveTo>
                    <a:pt x="194" y="1"/>
                  </a:moveTo>
                  <a:cubicBezTo>
                    <a:pt x="86" y="1"/>
                    <a:pt x="0" y="87"/>
                    <a:pt x="0" y="195"/>
                  </a:cubicBezTo>
                  <a:cubicBezTo>
                    <a:pt x="0" y="301"/>
                    <a:pt x="86" y="389"/>
                    <a:pt x="194" y="389"/>
                  </a:cubicBezTo>
                  <a:cubicBezTo>
                    <a:pt x="300" y="389"/>
                    <a:pt x="388" y="301"/>
                    <a:pt x="388" y="195"/>
                  </a:cubicBezTo>
                  <a:cubicBezTo>
                    <a:pt x="388" y="87"/>
                    <a:pt x="300" y="1"/>
                    <a:pt x="194"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39" name="Google Shape;11745;p55">
              <a:extLst>
                <a:ext uri="{FF2B5EF4-FFF2-40B4-BE49-F238E27FC236}">
                  <a16:creationId xmlns:a16="http://schemas.microsoft.com/office/drawing/2014/main" id="{FDB4FC2D-47F5-B3CD-103B-C227656E4587}"/>
                </a:ext>
              </a:extLst>
            </p:cNvPr>
            <p:cNvSpPr/>
            <p:nvPr/>
          </p:nvSpPr>
          <p:spPr>
            <a:xfrm>
              <a:off x="753300" y="1448100"/>
              <a:ext cx="11375" cy="9750"/>
            </a:xfrm>
            <a:custGeom>
              <a:avLst/>
              <a:gdLst/>
              <a:ahLst/>
              <a:cxnLst/>
              <a:rect l="l" t="t" r="r" b="b"/>
              <a:pathLst>
                <a:path w="455" h="390" extrusionOk="0">
                  <a:moveTo>
                    <a:pt x="260" y="1"/>
                  </a:moveTo>
                  <a:cubicBezTo>
                    <a:pt x="87" y="1"/>
                    <a:pt x="1" y="210"/>
                    <a:pt x="122" y="331"/>
                  </a:cubicBezTo>
                  <a:cubicBezTo>
                    <a:pt x="162" y="371"/>
                    <a:pt x="211" y="389"/>
                    <a:pt x="259" y="389"/>
                  </a:cubicBezTo>
                  <a:cubicBezTo>
                    <a:pt x="359" y="389"/>
                    <a:pt x="454" y="312"/>
                    <a:pt x="454" y="195"/>
                  </a:cubicBezTo>
                  <a:cubicBezTo>
                    <a:pt x="454" y="87"/>
                    <a:pt x="366" y="1"/>
                    <a:pt x="260"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40" name="Google Shape;11746;p55">
              <a:extLst>
                <a:ext uri="{FF2B5EF4-FFF2-40B4-BE49-F238E27FC236}">
                  <a16:creationId xmlns:a16="http://schemas.microsoft.com/office/drawing/2014/main" id="{7C2B9AEE-C972-3699-A7AF-75364EAD05D5}"/>
                </a:ext>
              </a:extLst>
            </p:cNvPr>
            <p:cNvSpPr/>
            <p:nvPr/>
          </p:nvSpPr>
          <p:spPr>
            <a:xfrm>
              <a:off x="794700" y="1448100"/>
              <a:ext cx="9725" cy="9750"/>
            </a:xfrm>
            <a:custGeom>
              <a:avLst/>
              <a:gdLst/>
              <a:ahLst/>
              <a:cxnLst/>
              <a:rect l="l" t="t" r="r" b="b"/>
              <a:pathLst>
                <a:path w="389" h="390" extrusionOk="0">
                  <a:moveTo>
                    <a:pt x="194" y="1"/>
                  </a:moveTo>
                  <a:cubicBezTo>
                    <a:pt x="87" y="1"/>
                    <a:pt x="0" y="87"/>
                    <a:pt x="0" y="195"/>
                  </a:cubicBezTo>
                  <a:cubicBezTo>
                    <a:pt x="0" y="301"/>
                    <a:pt x="87" y="389"/>
                    <a:pt x="194" y="389"/>
                  </a:cubicBezTo>
                  <a:cubicBezTo>
                    <a:pt x="300" y="389"/>
                    <a:pt x="388" y="301"/>
                    <a:pt x="388" y="195"/>
                  </a:cubicBezTo>
                  <a:cubicBezTo>
                    <a:pt x="388" y="87"/>
                    <a:pt x="300" y="1"/>
                    <a:pt x="194"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41" name="Google Shape;11747;p55">
              <a:extLst>
                <a:ext uri="{FF2B5EF4-FFF2-40B4-BE49-F238E27FC236}">
                  <a16:creationId xmlns:a16="http://schemas.microsoft.com/office/drawing/2014/main" id="{A3145034-134D-D17A-4956-3D414A811F34}"/>
                </a:ext>
              </a:extLst>
            </p:cNvPr>
            <p:cNvSpPr/>
            <p:nvPr/>
          </p:nvSpPr>
          <p:spPr>
            <a:xfrm>
              <a:off x="832825" y="1448100"/>
              <a:ext cx="11350" cy="9750"/>
            </a:xfrm>
            <a:custGeom>
              <a:avLst/>
              <a:gdLst/>
              <a:ahLst/>
              <a:cxnLst/>
              <a:rect l="l" t="t" r="r" b="b"/>
              <a:pathLst>
                <a:path w="454" h="390" extrusionOk="0">
                  <a:moveTo>
                    <a:pt x="259" y="1"/>
                  </a:moveTo>
                  <a:cubicBezTo>
                    <a:pt x="87" y="1"/>
                    <a:pt x="0" y="210"/>
                    <a:pt x="122" y="331"/>
                  </a:cubicBezTo>
                  <a:cubicBezTo>
                    <a:pt x="161" y="371"/>
                    <a:pt x="210" y="389"/>
                    <a:pt x="258" y="389"/>
                  </a:cubicBezTo>
                  <a:cubicBezTo>
                    <a:pt x="358" y="389"/>
                    <a:pt x="453" y="312"/>
                    <a:pt x="453" y="195"/>
                  </a:cubicBezTo>
                  <a:cubicBezTo>
                    <a:pt x="453" y="87"/>
                    <a:pt x="367" y="1"/>
                    <a:pt x="259"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42" name="Google Shape;11748;p55">
              <a:extLst>
                <a:ext uri="{FF2B5EF4-FFF2-40B4-BE49-F238E27FC236}">
                  <a16:creationId xmlns:a16="http://schemas.microsoft.com/office/drawing/2014/main" id="{DAF295F2-97FB-1498-9F8C-29F00C2D3B03}"/>
                </a:ext>
              </a:extLst>
            </p:cNvPr>
            <p:cNvSpPr/>
            <p:nvPr/>
          </p:nvSpPr>
          <p:spPr>
            <a:xfrm>
              <a:off x="872575" y="1448100"/>
              <a:ext cx="11350" cy="9750"/>
            </a:xfrm>
            <a:custGeom>
              <a:avLst/>
              <a:gdLst/>
              <a:ahLst/>
              <a:cxnLst/>
              <a:rect l="l" t="t" r="r" b="b"/>
              <a:pathLst>
                <a:path w="454" h="390" extrusionOk="0">
                  <a:moveTo>
                    <a:pt x="260" y="1"/>
                  </a:moveTo>
                  <a:cubicBezTo>
                    <a:pt x="87" y="1"/>
                    <a:pt x="0" y="210"/>
                    <a:pt x="122" y="331"/>
                  </a:cubicBezTo>
                  <a:cubicBezTo>
                    <a:pt x="161" y="371"/>
                    <a:pt x="210" y="389"/>
                    <a:pt x="258" y="389"/>
                  </a:cubicBezTo>
                  <a:cubicBezTo>
                    <a:pt x="358" y="389"/>
                    <a:pt x="454" y="312"/>
                    <a:pt x="454" y="195"/>
                  </a:cubicBezTo>
                  <a:cubicBezTo>
                    <a:pt x="454" y="87"/>
                    <a:pt x="367" y="1"/>
                    <a:pt x="260"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43" name="Google Shape;11749;p55">
              <a:extLst>
                <a:ext uri="{FF2B5EF4-FFF2-40B4-BE49-F238E27FC236}">
                  <a16:creationId xmlns:a16="http://schemas.microsoft.com/office/drawing/2014/main" id="{19B543B1-8469-5E32-C86C-3FA623747A79}"/>
                </a:ext>
              </a:extLst>
            </p:cNvPr>
            <p:cNvSpPr/>
            <p:nvPr/>
          </p:nvSpPr>
          <p:spPr>
            <a:xfrm>
              <a:off x="913950" y="1448100"/>
              <a:ext cx="9725" cy="9750"/>
            </a:xfrm>
            <a:custGeom>
              <a:avLst/>
              <a:gdLst/>
              <a:ahLst/>
              <a:cxnLst/>
              <a:rect l="l" t="t" r="r" b="b"/>
              <a:pathLst>
                <a:path w="389" h="390" extrusionOk="0">
                  <a:moveTo>
                    <a:pt x="195" y="1"/>
                  </a:moveTo>
                  <a:cubicBezTo>
                    <a:pt x="87" y="1"/>
                    <a:pt x="1" y="87"/>
                    <a:pt x="1" y="195"/>
                  </a:cubicBezTo>
                  <a:cubicBezTo>
                    <a:pt x="1" y="301"/>
                    <a:pt x="87" y="389"/>
                    <a:pt x="195" y="389"/>
                  </a:cubicBezTo>
                  <a:cubicBezTo>
                    <a:pt x="302" y="389"/>
                    <a:pt x="389" y="301"/>
                    <a:pt x="389" y="195"/>
                  </a:cubicBezTo>
                  <a:cubicBezTo>
                    <a:pt x="389" y="87"/>
                    <a:pt x="302" y="1"/>
                    <a:pt x="195"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44" name="Google Shape;11750;p55">
              <a:extLst>
                <a:ext uri="{FF2B5EF4-FFF2-40B4-BE49-F238E27FC236}">
                  <a16:creationId xmlns:a16="http://schemas.microsoft.com/office/drawing/2014/main" id="{7D9DF774-400B-C319-697D-F7D254BB99B6}"/>
                </a:ext>
              </a:extLst>
            </p:cNvPr>
            <p:cNvSpPr/>
            <p:nvPr/>
          </p:nvSpPr>
          <p:spPr>
            <a:xfrm>
              <a:off x="953700" y="1448100"/>
              <a:ext cx="9725" cy="9750"/>
            </a:xfrm>
            <a:custGeom>
              <a:avLst/>
              <a:gdLst/>
              <a:ahLst/>
              <a:cxnLst/>
              <a:rect l="l" t="t" r="r" b="b"/>
              <a:pathLst>
                <a:path w="389" h="390" extrusionOk="0">
                  <a:moveTo>
                    <a:pt x="195" y="1"/>
                  </a:moveTo>
                  <a:cubicBezTo>
                    <a:pt x="89" y="1"/>
                    <a:pt x="1" y="87"/>
                    <a:pt x="1" y="195"/>
                  </a:cubicBezTo>
                  <a:cubicBezTo>
                    <a:pt x="1" y="301"/>
                    <a:pt x="89" y="389"/>
                    <a:pt x="195" y="389"/>
                  </a:cubicBezTo>
                  <a:cubicBezTo>
                    <a:pt x="302" y="389"/>
                    <a:pt x="389" y="301"/>
                    <a:pt x="389" y="195"/>
                  </a:cubicBezTo>
                  <a:cubicBezTo>
                    <a:pt x="389" y="87"/>
                    <a:pt x="302" y="1"/>
                    <a:pt x="195"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45" name="Google Shape;11751;p55">
              <a:extLst>
                <a:ext uri="{FF2B5EF4-FFF2-40B4-BE49-F238E27FC236}">
                  <a16:creationId xmlns:a16="http://schemas.microsoft.com/office/drawing/2014/main" id="{A688DC25-C99E-34F8-2EBA-1C9A3F5791E7}"/>
                </a:ext>
              </a:extLst>
            </p:cNvPr>
            <p:cNvSpPr/>
            <p:nvPr/>
          </p:nvSpPr>
          <p:spPr>
            <a:xfrm>
              <a:off x="993450" y="1448100"/>
              <a:ext cx="9725" cy="9750"/>
            </a:xfrm>
            <a:custGeom>
              <a:avLst/>
              <a:gdLst/>
              <a:ahLst/>
              <a:cxnLst/>
              <a:rect l="l" t="t" r="r" b="b"/>
              <a:pathLst>
                <a:path w="389" h="390" extrusionOk="0">
                  <a:moveTo>
                    <a:pt x="195" y="1"/>
                  </a:moveTo>
                  <a:cubicBezTo>
                    <a:pt x="89" y="1"/>
                    <a:pt x="1" y="87"/>
                    <a:pt x="1" y="195"/>
                  </a:cubicBezTo>
                  <a:cubicBezTo>
                    <a:pt x="1" y="301"/>
                    <a:pt x="89" y="389"/>
                    <a:pt x="195" y="389"/>
                  </a:cubicBezTo>
                  <a:cubicBezTo>
                    <a:pt x="303" y="389"/>
                    <a:pt x="389" y="301"/>
                    <a:pt x="389" y="195"/>
                  </a:cubicBezTo>
                  <a:cubicBezTo>
                    <a:pt x="389" y="87"/>
                    <a:pt x="303" y="1"/>
                    <a:pt x="195"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46" name="Google Shape;11752;p55">
              <a:extLst>
                <a:ext uri="{FF2B5EF4-FFF2-40B4-BE49-F238E27FC236}">
                  <a16:creationId xmlns:a16="http://schemas.microsoft.com/office/drawing/2014/main" id="{A4051F01-CFB5-1B61-52A1-27E0545B7EA1}"/>
                </a:ext>
              </a:extLst>
            </p:cNvPr>
            <p:cNvSpPr/>
            <p:nvPr/>
          </p:nvSpPr>
          <p:spPr>
            <a:xfrm>
              <a:off x="1033225" y="1448100"/>
              <a:ext cx="9725" cy="9750"/>
            </a:xfrm>
            <a:custGeom>
              <a:avLst/>
              <a:gdLst/>
              <a:ahLst/>
              <a:cxnLst/>
              <a:rect l="l" t="t" r="r" b="b"/>
              <a:pathLst>
                <a:path w="389" h="390" extrusionOk="0">
                  <a:moveTo>
                    <a:pt x="194" y="1"/>
                  </a:moveTo>
                  <a:cubicBezTo>
                    <a:pt x="88" y="1"/>
                    <a:pt x="0" y="87"/>
                    <a:pt x="0" y="195"/>
                  </a:cubicBezTo>
                  <a:cubicBezTo>
                    <a:pt x="0" y="301"/>
                    <a:pt x="88" y="389"/>
                    <a:pt x="194" y="389"/>
                  </a:cubicBezTo>
                  <a:cubicBezTo>
                    <a:pt x="302" y="389"/>
                    <a:pt x="388" y="301"/>
                    <a:pt x="388" y="195"/>
                  </a:cubicBezTo>
                  <a:cubicBezTo>
                    <a:pt x="388" y="87"/>
                    <a:pt x="302" y="1"/>
                    <a:pt x="194"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47" name="Google Shape;11753;p55">
              <a:extLst>
                <a:ext uri="{FF2B5EF4-FFF2-40B4-BE49-F238E27FC236}">
                  <a16:creationId xmlns:a16="http://schemas.microsoft.com/office/drawing/2014/main" id="{778241D6-7079-CE12-F349-F46EC7375CA4}"/>
                </a:ext>
              </a:extLst>
            </p:cNvPr>
            <p:cNvSpPr/>
            <p:nvPr/>
          </p:nvSpPr>
          <p:spPr>
            <a:xfrm>
              <a:off x="1072975" y="1448100"/>
              <a:ext cx="9725" cy="9750"/>
            </a:xfrm>
            <a:custGeom>
              <a:avLst/>
              <a:gdLst/>
              <a:ahLst/>
              <a:cxnLst/>
              <a:rect l="l" t="t" r="r" b="b"/>
              <a:pathLst>
                <a:path w="389" h="390" extrusionOk="0">
                  <a:moveTo>
                    <a:pt x="194" y="1"/>
                  </a:moveTo>
                  <a:cubicBezTo>
                    <a:pt x="88" y="1"/>
                    <a:pt x="0" y="87"/>
                    <a:pt x="0" y="195"/>
                  </a:cubicBezTo>
                  <a:cubicBezTo>
                    <a:pt x="0" y="301"/>
                    <a:pt x="88" y="389"/>
                    <a:pt x="194" y="389"/>
                  </a:cubicBezTo>
                  <a:cubicBezTo>
                    <a:pt x="302" y="389"/>
                    <a:pt x="388" y="301"/>
                    <a:pt x="388" y="195"/>
                  </a:cubicBezTo>
                  <a:cubicBezTo>
                    <a:pt x="388" y="87"/>
                    <a:pt x="302" y="1"/>
                    <a:pt x="194"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48" name="Google Shape;11754;p55">
              <a:extLst>
                <a:ext uri="{FF2B5EF4-FFF2-40B4-BE49-F238E27FC236}">
                  <a16:creationId xmlns:a16="http://schemas.microsoft.com/office/drawing/2014/main" id="{29CEBC33-6DA6-3DF3-A226-AC703D85369F}"/>
                </a:ext>
              </a:extLst>
            </p:cNvPr>
            <p:cNvSpPr/>
            <p:nvPr/>
          </p:nvSpPr>
          <p:spPr>
            <a:xfrm>
              <a:off x="1112725" y="1448100"/>
              <a:ext cx="9725" cy="9750"/>
            </a:xfrm>
            <a:custGeom>
              <a:avLst/>
              <a:gdLst/>
              <a:ahLst/>
              <a:cxnLst/>
              <a:rect l="l" t="t" r="r" b="b"/>
              <a:pathLst>
                <a:path w="389" h="390" extrusionOk="0">
                  <a:moveTo>
                    <a:pt x="194" y="1"/>
                  </a:moveTo>
                  <a:cubicBezTo>
                    <a:pt x="88" y="1"/>
                    <a:pt x="0" y="87"/>
                    <a:pt x="0" y="195"/>
                  </a:cubicBezTo>
                  <a:cubicBezTo>
                    <a:pt x="0" y="301"/>
                    <a:pt x="88" y="389"/>
                    <a:pt x="194" y="389"/>
                  </a:cubicBezTo>
                  <a:cubicBezTo>
                    <a:pt x="302" y="389"/>
                    <a:pt x="388" y="301"/>
                    <a:pt x="388" y="195"/>
                  </a:cubicBezTo>
                  <a:cubicBezTo>
                    <a:pt x="388" y="87"/>
                    <a:pt x="302" y="1"/>
                    <a:pt x="194"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49" name="Google Shape;11755;p55">
              <a:extLst>
                <a:ext uri="{FF2B5EF4-FFF2-40B4-BE49-F238E27FC236}">
                  <a16:creationId xmlns:a16="http://schemas.microsoft.com/office/drawing/2014/main" id="{293C91C5-4967-4242-6067-5338917AAA0B}"/>
                </a:ext>
              </a:extLst>
            </p:cNvPr>
            <p:cNvSpPr/>
            <p:nvPr/>
          </p:nvSpPr>
          <p:spPr>
            <a:xfrm>
              <a:off x="1152500" y="1448100"/>
              <a:ext cx="9700" cy="9750"/>
            </a:xfrm>
            <a:custGeom>
              <a:avLst/>
              <a:gdLst/>
              <a:ahLst/>
              <a:cxnLst/>
              <a:rect l="l" t="t" r="r" b="b"/>
              <a:pathLst>
                <a:path w="388" h="390" extrusionOk="0">
                  <a:moveTo>
                    <a:pt x="193" y="1"/>
                  </a:moveTo>
                  <a:cubicBezTo>
                    <a:pt x="87" y="1"/>
                    <a:pt x="1" y="87"/>
                    <a:pt x="1" y="195"/>
                  </a:cubicBezTo>
                  <a:cubicBezTo>
                    <a:pt x="1" y="301"/>
                    <a:pt x="87" y="389"/>
                    <a:pt x="193" y="389"/>
                  </a:cubicBezTo>
                  <a:cubicBezTo>
                    <a:pt x="301" y="389"/>
                    <a:pt x="388" y="301"/>
                    <a:pt x="388" y="195"/>
                  </a:cubicBezTo>
                  <a:cubicBezTo>
                    <a:pt x="388" y="87"/>
                    <a:pt x="301" y="1"/>
                    <a:pt x="193"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50" name="Google Shape;11756;p55">
              <a:extLst>
                <a:ext uri="{FF2B5EF4-FFF2-40B4-BE49-F238E27FC236}">
                  <a16:creationId xmlns:a16="http://schemas.microsoft.com/office/drawing/2014/main" id="{FE8E1991-5634-B644-C5B3-2EF33552BEF6}"/>
                </a:ext>
              </a:extLst>
            </p:cNvPr>
            <p:cNvSpPr/>
            <p:nvPr/>
          </p:nvSpPr>
          <p:spPr>
            <a:xfrm>
              <a:off x="1192275" y="1448100"/>
              <a:ext cx="9675" cy="9750"/>
            </a:xfrm>
            <a:custGeom>
              <a:avLst/>
              <a:gdLst/>
              <a:ahLst/>
              <a:cxnLst/>
              <a:rect l="l" t="t" r="r" b="b"/>
              <a:pathLst>
                <a:path w="387" h="390" extrusionOk="0">
                  <a:moveTo>
                    <a:pt x="193" y="1"/>
                  </a:moveTo>
                  <a:cubicBezTo>
                    <a:pt x="86" y="1"/>
                    <a:pt x="0" y="87"/>
                    <a:pt x="0" y="195"/>
                  </a:cubicBezTo>
                  <a:cubicBezTo>
                    <a:pt x="0" y="301"/>
                    <a:pt x="86" y="389"/>
                    <a:pt x="193" y="389"/>
                  </a:cubicBezTo>
                  <a:cubicBezTo>
                    <a:pt x="300" y="389"/>
                    <a:pt x="387" y="301"/>
                    <a:pt x="387" y="195"/>
                  </a:cubicBezTo>
                  <a:cubicBezTo>
                    <a:pt x="387" y="87"/>
                    <a:pt x="300" y="1"/>
                    <a:pt x="193"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51" name="Google Shape;11757;p55">
              <a:extLst>
                <a:ext uri="{FF2B5EF4-FFF2-40B4-BE49-F238E27FC236}">
                  <a16:creationId xmlns:a16="http://schemas.microsoft.com/office/drawing/2014/main" id="{882FAB52-7FE6-A48C-6FEA-9CD4B134EEC0}"/>
                </a:ext>
              </a:extLst>
            </p:cNvPr>
            <p:cNvSpPr/>
            <p:nvPr/>
          </p:nvSpPr>
          <p:spPr>
            <a:xfrm>
              <a:off x="355750" y="1414000"/>
              <a:ext cx="11350" cy="9725"/>
            </a:xfrm>
            <a:custGeom>
              <a:avLst/>
              <a:gdLst/>
              <a:ahLst/>
              <a:cxnLst/>
              <a:rect l="l" t="t" r="r" b="b"/>
              <a:pathLst>
                <a:path w="454" h="389" extrusionOk="0">
                  <a:moveTo>
                    <a:pt x="259" y="1"/>
                  </a:moveTo>
                  <a:cubicBezTo>
                    <a:pt x="87" y="1"/>
                    <a:pt x="0" y="210"/>
                    <a:pt x="123" y="331"/>
                  </a:cubicBezTo>
                  <a:cubicBezTo>
                    <a:pt x="162" y="371"/>
                    <a:pt x="211" y="389"/>
                    <a:pt x="259" y="389"/>
                  </a:cubicBezTo>
                  <a:cubicBezTo>
                    <a:pt x="358" y="389"/>
                    <a:pt x="453" y="312"/>
                    <a:pt x="453" y="195"/>
                  </a:cubicBezTo>
                  <a:cubicBezTo>
                    <a:pt x="453" y="87"/>
                    <a:pt x="367" y="1"/>
                    <a:pt x="259"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52" name="Google Shape;11758;p55">
              <a:extLst>
                <a:ext uri="{FF2B5EF4-FFF2-40B4-BE49-F238E27FC236}">
                  <a16:creationId xmlns:a16="http://schemas.microsoft.com/office/drawing/2014/main" id="{E307BCAE-6019-54F5-9B41-523925ACBD01}"/>
                </a:ext>
              </a:extLst>
            </p:cNvPr>
            <p:cNvSpPr/>
            <p:nvPr/>
          </p:nvSpPr>
          <p:spPr>
            <a:xfrm>
              <a:off x="397125" y="1414000"/>
              <a:ext cx="9725" cy="9725"/>
            </a:xfrm>
            <a:custGeom>
              <a:avLst/>
              <a:gdLst/>
              <a:ahLst/>
              <a:cxnLst/>
              <a:rect l="l" t="t" r="r" b="b"/>
              <a:pathLst>
                <a:path w="389" h="389" extrusionOk="0">
                  <a:moveTo>
                    <a:pt x="195" y="1"/>
                  </a:moveTo>
                  <a:cubicBezTo>
                    <a:pt x="88" y="1"/>
                    <a:pt x="1" y="87"/>
                    <a:pt x="1" y="195"/>
                  </a:cubicBezTo>
                  <a:cubicBezTo>
                    <a:pt x="1" y="301"/>
                    <a:pt x="88" y="389"/>
                    <a:pt x="195" y="389"/>
                  </a:cubicBezTo>
                  <a:cubicBezTo>
                    <a:pt x="302" y="389"/>
                    <a:pt x="389" y="301"/>
                    <a:pt x="389" y="195"/>
                  </a:cubicBezTo>
                  <a:cubicBezTo>
                    <a:pt x="389" y="87"/>
                    <a:pt x="302" y="1"/>
                    <a:pt x="195"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53" name="Google Shape;11759;p55">
              <a:extLst>
                <a:ext uri="{FF2B5EF4-FFF2-40B4-BE49-F238E27FC236}">
                  <a16:creationId xmlns:a16="http://schemas.microsoft.com/office/drawing/2014/main" id="{250A3210-EFCC-D30A-0B63-EDBD009941FD}"/>
                </a:ext>
              </a:extLst>
            </p:cNvPr>
            <p:cNvSpPr/>
            <p:nvPr/>
          </p:nvSpPr>
          <p:spPr>
            <a:xfrm>
              <a:off x="435250" y="1414000"/>
              <a:ext cx="11350" cy="9750"/>
            </a:xfrm>
            <a:custGeom>
              <a:avLst/>
              <a:gdLst/>
              <a:ahLst/>
              <a:cxnLst/>
              <a:rect l="l" t="t" r="r" b="b"/>
              <a:pathLst>
                <a:path w="454" h="390" extrusionOk="0">
                  <a:moveTo>
                    <a:pt x="260" y="1"/>
                  </a:moveTo>
                  <a:cubicBezTo>
                    <a:pt x="87" y="1"/>
                    <a:pt x="0" y="210"/>
                    <a:pt x="123" y="333"/>
                  </a:cubicBezTo>
                  <a:cubicBezTo>
                    <a:pt x="162" y="372"/>
                    <a:pt x="211" y="389"/>
                    <a:pt x="258" y="389"/>
                  </a:cubicBezTo>
                  <a:cubicBezTo>
                    <a:pt x="358" y="389"/>
                    <a:pt x="454" y="312"/>
                    <a:pt x="454" y="195"/>
                  </a:cubicBezTo>
                  <a:cubicBezTo>
                    <a:pt x="454" y="87"/>
                    <a:pt x="367" y="1"/>
                    <a:pt x="260"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54" name="Google Shape;11760;p55">
              <a:extLst>
                <a:ext uri="{FF2B5EF4-FFF2-40B4-BE49-F238E27FC236}">
                  <a16:creationId xmlns:a16="http://schemas.microsoft.com/office/drawing/2014/main" id="{C1F0F276-6348-BDB8-7108-6F086DAC9485}"/>
                </a:ext>
              </a:extLst>
            </p:cNvPr>
            <p:cNvSpPr/>
            <p:nvPr/>
          </p:nvSpPr>
          <p:spPr>
            <a:xfrm>
              <a:off x="475000" y="1414000"/>
              <a:ext cx="11350" cy="9750"/>
            </a:xfrm>
            <a:custGeom>
              <a:avLst/>
              <a:gdLst/>
              <a:ahLst/>
              <a:cxnLst/>
              <a:rect l="l" t="t" r="r" b="b"/>
              <a:pathLst>
                <a:path w="454" h="390" extrusionOk="0">
                  <a:moveTo>
                    <a:pt x="260" y="1"/>
                  </a:moveTo>
                  <a:cubicBezTo>
                    <a:pt x="87" y="1"/>
                    <a:pt x="1" y="210"/>
                    <a:pt x="122" y="333"/>
                  </a:cubicBezTo>
                  <a:cubicBezTo>
                    <a:pt x="161" y="372"/>
                    <a:pt x="210" y="389"/>
                    <a:pt x="258" y="389"/>
                  </a:cubicBezTo>
                  <a:cubicBezTo>
                    <a:pt x="358" y="389"/>
                    <a:pt x="454" y="312"/>
                    <a:pt x="454" y="195"/>
                  </a:cubicBezTo>
                  <a:cubicBezTo>
                    <a:pt x="454" y="87"/>
                    <a:pt x="367" y="1"/>
                    <a:pt x="260"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55" name="Google Shape;11761;p55">
              <a:extLst>
                <a:ext uri="{FF2B5EF4-FFF2-40B4-BE49-F238E27FC236}">
                  <a16:creationId xmlns:a16="http://schemas.microsoft.com/office/drawing/2014/main" id="{3A7012EA-4D80-30D0-F9CE-8D7DD5894B1A}"/>
                </a:ext>
              </a:extLst>
            </p:cNvPr>
            <p:cNvSpPr/>
            <p:nvPr/>
          </p:nvSpPr>
          <p:spPr>
            <a:xfrm>
              <a:off x="516425" y="1414000"/>
              <a:ext cx="9675" cy="9725"/>
            </a:xfrm>
            <a:custGeom>
              <a:avLst/>
              <a:gdLst/>
              <a:ahLst/>
              <a:cxnLst/>
              <a:rect l="l" t="t" r="r" b="b"/>
              <a:pathLst>
                <a:path w="387" h="389" extrusionOk="0">
                  <a:moveTo>
                    <a:pt x="193" y="1"/>
                  </a:moveTo>
                  <a:cubicBezTo>
                    <a:pt x="87" y="1"/>
                    <a:pt x="0" y="87"/>
                    <a:pt x="0" y="195"/>
                  </a:cubicBezTo>
                  <a:cubicBezTo>
                    <a:pt x="0" y="301"/>
                    <a:pt x="87" y="389"/>
                    <a:pt x="193" y="389"/>
                  </a:cubicBezTo>
                  <a:cubicBezTo>
                    <a:pt x="301" y="389"/>
                    <a:pt x="387" y="301"/>
                    <a:pt x="387" y="195"/>
                  </a:cubicBezTo>
                  <a:cubicBezTo>
                    <a:pt x="387" y="87"/>
                    <a:pt x="301" y="1"/>
                    <a:pt x="193"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56" name="Google Shape;11762;p55">
              <a:extLst>
                <a:ext uri="{FF2B5EF4-FFF2-40B4-BE49-F238E27FC236}">
                  <a16:creationId xmlns:a16="http://schemas.microsoft.com/office/drawing/2014/main" id="{5219C8BD-F026-9580-D500-9E5D6AFA907B}"/>
                </a:ext>
              </a:extLst>
            </p:cNvPr>
            <p:cNvSpPr/>
            <p:nvPr/>
          </p:nvSpPr>
          <p:spPr>
            <a:xfrm>
              <a:off x="554500" y="1414000"/>
              <a:ext cx="11375" cy="9750"/>
            </a:xfrm>
            <a:custGeom>
              <a:avLst/>
              <a:gdLst/>
              <a:ahLst/>
              <a:cxnLst/>
              <a:rect l="l" t="t" r="r" b="b"/>
              <a:pathLst>
                <a:path w="455" h="390" extrusionOk="0">
                  <a:moveTo>
                    <a:pt x="262" y="1"/>
                  </a:moveTo>
                  <a:cubicBezTo>
                    <a:pt x="87" y="1"/>
                    <a:pt x="1" y="210"/>
                    <a:pt x="124" y="333"/>
                  </a:cubicBezTo>
                  <a:cubicBezTo>
                    <a:pt x="163" y="372"/>
                    <a:pt x="212" y="389"/>
                    <a:pt x="259" y="389"/>
                  </a:cubicBezTo>
                  <a:cubicBezTo>
                    <a:pt x="359" y="389"/>
                    <a:pt x="454" y="312"/>
                    <a:pt x="454" y="195"/>
                  </a:cubicBezTo>
                  <a:cubicBezTo>
                    <a:pt x="454" y="87"/>
                    <a:pt x="368" y="1"/>
                    <a:pt x="262"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57" name="Google Shape;11763;p55">
              <a:extLst>
                <a:ext uri="{FF2B5EF4-FFF2-40B4-BE49-F238E27FC236}">
                  <a16:creationId xmlns:a16="http://schemas.microsoft.com/office/drawing/2014/main" id="{31F33C4A-0CE6-B1BA-08D3-93FC381AB686}"/>
                </a:ext>
              </a:extLst>
            </p:cNvPr>
            <p:cNvSpPr/>
            <p:nvPr/>
          </p:nvSpPr>
          <p:spPr>
            <a:xfrm>
              <a:off x="595925" y="1414000"/>
              <a:ext cx="9700" cy="9725"/>
            </a:xfrm>
            <a:custGeom>
              <a:avLst/>
              <a:gdLst/>
              <a:ahLst/>
              <a:cxnLst/>
              <a:rect l="l" t="t" r="r" b="b"/>
              <a:pathLst>
                <a:path w="388" h="389" extrusionOk="0">
                  <a:moveTo>
                    <a:pt x="193" y="1"/>
                  </a:moveTo>
                  <a:cubicBezTo>
                    <a:pt x="87" y="1"/>
                    <a:pt x="1" y="87"/>
                    <a:pt x="1" y="195"/>
                  </a:cubicBezTo>
                  <a:cubicBezTo>
                    <a:pt x="1" y="301"/>
                    <a:pt x="87" y="389"/>
                    <a:pt x="193" y="389"/>
                  </a:cubicBezTo>
                  <a:cubicBezTo>
                    <a:pt x="301" y="389"/>
                    <a:pt x="387" y="301"/>
                    <a:pt x="387" y="195"/>
                  </a:cubicBezTo>
                  <a:cubicBezTo>
                    <a:pt x="387" y="87"/>
                    <a:pt x="301" y="1"/>
                    <a:pt x="193"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58" name="Google Shape;11764;p55">
              <a:extLst>
                <a:ext uri="{FF2B5EF4-FFF2-40B4-BE49-F238E27FC236}">
                  <a16:creationId xmlns:a16="http://schemas.microsoft.com/office/drawing/2014/main" id="{858E8E25-627C-FF23-B8EC-F3A2504414FF}"/>
                </a:ext>
              </a:extLst>
            </p:cNvPr>
            <p:cNvSpPr/>
            <p:nvPr/>
          </p:nvSpPr>
          <p:spPr>
            <a:xfrm>
              <a:off x="634025" y="1414000"/>
              <a:ext cx="11375" cy="9750"/>
            </a:xfrm>
            <a:custGeom>
              <a:avLst/>
              <a:gdLst/>
              <a:ahLst/>
              <a:cxnLst/>
              <a:rect l="l" t="t" r="r" b="b"/>
              <a:pathLst>
                <a:path w="455" h="390" extrusionOk="0">
                  <a:moveTo>
                    <a:pt x="261" y="1"/>
                  </a:moveTo>
                  <a:cubicBezTo>
                    <a:pt x="88" y="1"/>
                    <a:pt x="0" y="210"/>
                    <a:pt x="123" y="333"/>
                  </a:cubicBezTo>
                  <a:cubicBezTo>
                    <a:pt x="162" y="372"/>
                    <a:pt x="211" y="389"/>
                    <a:pt x="259" y="389"/>
                  </a:cubicBezTo>
                  <a:cubicBezTo>
                    <a:pt x="359" y="389"/>
                    <a:pt x="455" y="312"/>
                    <a:pt x="455" y="195"/>
                  </a:cubicBezTo>
                  <a:cubicBezTo>
                    <a:pt x="455" y="87"/>
                    <a:pt x="367" y="1"/>
                    <a:pt x="261"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59" name="Google Shape;11765;p55">
              <a:extLst>
                <a:ext uri="{FF2B5EF4-FFF2-40B4-BE49-F238E27FC236}">
                  <a16:creationId xmlns:a16="http://schemas.microsoft.com/office/drawing/2014/main" id="{9DEC8EE3-9283-323C-3FBE-0269789E9AFC}"/>
                </a:ext>
              </a:extLst>
            </p:cNvPr>
            <p:cNvSpPr/>
            <p:nvPr/>
          </p:nvSpPr>
          <p:spPr>
            <a:xfrm>
              <a:off x="673775" y="1414000"/>
              <a:ext cx="11375" cy="9750"/>
            </a:xfrm>
            <a:custGeom>
              <a:avLst/>
              <a:gdLst/>
              <a:ahLst/>
              <a:cxnLst/>
              <a:rect l="l" t="t" r="r" b="b"/>
              <a:pathLst>
                <a:path w="455" h="390" extrusionOk="0">
                  <a:moveTo>
                    <a:pt x="261" y="1"/>
                  </a:moveTo>
                  <a:cubicBezTo>
                    <a:pt x="88" y="1"/>
                    <a:pt x="0" y="210"/>
                    <a:pt x="123" y="333"/>
                  </a:cubicBezTo>
                  <a:cubicBezTo>
                    <a:pt x="163" y="372"/>
                    <a:pt x="211" y="389"/>
                    <a:pt x="259" y="389"/>
                  </a:cubicBezTo>
                  <a:cubicBezTo>
                    <a:pt x="359" y="389"/>
                    <a:pt x="455" y="312"/>
                    <a:pt x="455" y="195"/>
                  </a:cubicBezTo>
                  <a:cubicBezTo>
                    <a:pt x="455" y="87"/>
                    <a:pt x="367" y="1"/>
                    <a:pt x="261"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60" name="Google Shape;11766;p55">
              <a:extLst>
                <a:ext uri="{FF2B5EF4-FFF2-40B4-BE49-F238E27FC236}">
                  <a16:creationId xmlns:a16="http://schemas.microsoft.com/office/drawing/2014/main" id="{C86241A7-60AE-E5FD-7396-6D4D75F856D7}"/>
                </a:ext>
              </a:extLst>
            </p:cNvPr>
            <p:cNvSpPr/>
            <p:nvPr/>
          </p:nvSpPr>
          <p:spPr>
            <a:xfrm>
              <a:off x="715200" y="1414000"/>
              <a:ext cx="9725" cy="9725"/>
            </a:xfrm>
            <a:custGeom>
              <a:avLst/>
              <a:gdLst/>
              <a:ahLst/>
              <a:cxnLst/>
              <a:rect l="l" t="t" r="r" b="b"/>
              <a:pathLst>
                <a:path w="389" h="389" extrusionOk="0">
                  <a:moveTo>
                    <a:pt x="194" y="1"/>
                  </a:moveTo>
                  <a:cubicBezTo>
                    <a:pt x="86" y="1"/>
                    <a:pt x="0" y="87"/>
                    <a:pt x="0" y="195"/>
                  </a:cubicBezTo>
                  <a:cubicBezTo>
                    <a:pt x="0" y="301"/>
                    <a:pt x="86" y="389"/>
                    <a:pt x="194" y="389"/>
                  </a:cubicBezTo>
                  <a:cubicBezTo>
                    <a:pt x="300" y="389"/>
                    <a:pt x="388" y="301"/>
                    <a:pt x="388" y="195"/>
                  </a:cubicBezTo>
                  <a:cubicBezTo>
                    <a:pt x="388" y="87"/>
                    <a:pt x="300" y="1"/>
                    <a:pt x="194"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61" name="Google Shape;11767;p55">
              <a:extLst>
                <a:ext uri="{FF2B5EF4-FFF2-40B4-BE49-F238E27FC236}">
                  <a16:creationId xmlns:a16="http://schemas.microsoft.com/office/drawing/2014/main" id="{C483BDA9-4F45-07AC-4C6E-DB77AC099115}"/>
                </a:ext>
              </a:extLst>
            </p:cNvPr>
            <p:cNvSpPr/>
            <p:nvPr/>
          </p:nvSpPr>
          <p:spPr>
            <a:xfrm>
              <a:off x="753300" y="1414000"/>
              <a:ext cx="11375" cy="9750"/>
            </a:xfrm>
            <a:custGeom>
              <a:avLst/>
              <a:gdLst/>
              <a:ahLst/>
              <a:cxnLst/>
              <a:rect l="l" t="t" r="r" b="b"/>
              <a:pathLst>
                <a:path w="455" h="390" extrusionOk="0">
                  <a:moveTo>
                    <a:pt x="260" y="1"/>
                  </a:moveTo>
                  <a:cubicBezTo>
                    <a:pt x="87" y="1"/>
                    <a:pt x="1" y="210"/>
                    <a:pt x="122" y="333"/>
                  </a:cubicBezTo>
                  <a:cubicBezTo>
                    <a:pt x="162" y="372"/>
                    <a:pt x="210" y="389"/>
                    <a:pt x="258" y="389"/>
                  </a:cubicBezTo>
                  <a:cubicBezTo>
                    <a:pt x="358" y="389"/>
                    <a:pt x="454" y="312"/>
                    <a:pt x="454" y="195"/>
                  </a:cubicBezTo>
                  <a:cubicBezTo>
                    <a:pt x="454" y="87"/>
                    <a:pt x="366" y="1"/>
                    <a:pt x="260"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62" name="Google Shape;11768;p55">
              <a:extLst>
                <a:ext uri="{FF2B5EF4-FFF2-40B4-BE49-F238E27FC236}">
                  <a16:creationId xmlns:a16="http://schemas.microsoft.com/office/drawing/2014/main" id="{08D2BC87-05CB-12C2-1F3B-D004CFBC28D1}"/>
                </a:ext>
              </a:extLst>
            </p:cNvPr>
            <p:cNvSpPr/>
            <p:nvPr/>
          </p:nvSpPr>
          <p:spPr>
            <a:xfrm>
              <a:off x="794700" y="1414000"/>
              <a:ext cx="9725" cy="9725"/>
            </a:xfrm>
            <a:custGeom>
              <a:avLst/>
              <a:gdLst/>
              <a:ahLst/>
              <a:cxnLst/>
              <a:rect l="l" t="t" r="r" b="b"/>
              <a:pathLst>
                <a:path w="389" h="389" extrusionOk="0">
                  <a:moveTo>
                    <a:pt x="194" y="1"/>
                  </a:moveTo>
                  <a:cubicBezTo>
                    <a:pt x="87" y="1"/>
                    <a:pt x="0" y="87"/>
                    <a:pt x="0" y="195"/>
                  </a:cubicBezTo>
                  <a:cubicBezTo>
                    <a:pt x="0" y="301"/>
                    <a:pt x="87" y="389"/>
                    <a:pt x="194" y="389"/>
                  </a:cubicBezTo>
                  <a:cubicBezTo>
                    <a:pt x="300" y="389"/>
                    <a:pt x="388" y="301"/>
                    <a:pt x="388" y="195"/>
                  </a:cubicBezTo>
                  <a:cubicBezTo>
                    <a:pt x="388" y="87"/>
                    <a:pt x="300" y="1"/>
                    <a:pt x="194"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63" name="Google Shape;11769;p55">
              <a:extLst>
                <a:ext uri="{FF2B5EF4-FFF2-40B4-BE49-F238E27FC236}">
                  <a16:creationId xmlns:a16="http://schemas.microsoft.com/office/drawing/2014/main" id="{618891D6-1FC2-D797-DEEF-761CA2EC5D9D}"/>
                </a:ext>
              </a:extLst>
            </p:cNvPr>
            <p:cNvSpPr/>
            <p:nvPr/>
          </p:nvSpPr>
          <p:spPr>
            <a:xfrm>
              <a:off x="832825" y="1414000"/>
              <a:ext cx="11350" cy="9750"/>
            </a:xfrm>
            <a:custGeom>
              <a:avLst/>
              <a:gdLst/>
              <a:ahLst/>
              <a:cxnLst/>
              <a:rect l="l" t="t" r="r" b="b"/>
              <a:pathLst>
                <a:path w="454" h="390" extrusionOk="0">
                  <a:moveTo>
                    <a:pt x="259" y="1"/>
                  </a:moveTo>
                  <a:cubicBezTo>
                    <a:pt x="87" y="1"/>
                    <a:pt x="0" y="210"/>
                    <a:pt x="122" y="333"/>
                  </a:cubicBezTo>
                  <a:cubicBezTo>
                    <a:pt x="161" y="372"/>
                    <a:pt x="210" y="389"/>
                    <a:pt x="257" y="389"/>
                  </a:cubicBezTo>
                  <a:cubicBezTo>
                    <a:pt x="357" y="389"/>
                    <a:pt x="453" y="312"/>
                    <a:pt x="453" y="195"/>
                  </a:cubicBezTo>
                  <a:cubicBezTo>
                    <a:pt x="453" y="87"/>
                    <a:pt x="367" y="1"/>
                    <a:pt x="259"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64" name="Google Shape;11770;p55">
              <a:extLst>
                <a:ext uri="{FF2B5EF4-FFF2-40B4-BE49-F238E27FC236}">
                  <a16:creationId xmlns:a16="http://schemas.microsoft.com/office/drawing/2014/main" id="{3B046057-81B3-C930-1211-F2828C82C736}"/>
                </a:ext>
              </a:extLst>
            </p:cNvPr>
            <p:cNvSpPr/>
            <p:nvPr/>
          </p:nvSpPr>
          <p:spPr>
            <a:xfrm>
              <a:off x="872575" y="1414000"/>
              <a:ext cx="11350" cy="9750"/>
            </a:xfrm>
            <a:custGeom>
              <a:avLst/>
              <a:gdLst/>
              <a:ahLst/>
              <a:cxnLst/>
              <a:rect l="l" t="t" r="r" b="b"/>
              <a:pathLst>
                <a:path w="454" h="390" extrusionOk="0">
                  <a:moveTo>
                    <a:pt x="260" y="1"/>
                  </a:moveTo>
                  <a:cubicBezTo>
                    <a:pt x="87" y="1"/>
                    <a:pt x="0" y="210"/>
                    <a:pt x="122" y="333"/>
                  </a:cubicBezTo>
                  <a:cubicBezTo>
                    <a:pt x="161" y="372"/>
                    <a:pt x="210" y="389"/>
                    <a:pt x="257" y="389"/>
                  </a:cubicBezTo>
                  <a:cubicBezTo>
                    <a:pt x="358" y="389"/>
                    <a:pt x="454" y="312"/>
                    <a:pt x="454" y="195"/>
                  </a:cubicBezTo>
                  <a:cubicBezTo>
                    <a:pt x="454" y="87"/>
                    <a:pt x="367" y="1"/>
                    <a:pt x="260"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65" name="Google Shape;11771;p55">
              <a:extLst>
                <a:ext uri="{FF2B5EF4-FFF2-40B4-BE49-F238E27FC236}">
                  <a16:creationId xmlns:a16="http://schemas.microsoft.com/office/drawing/2014/main" id="{CAD8B681-FC93-8633-0180-A1D973746605}"/>
                </a:ext>
              </a:extLst>
            </p:cNvPr>
            <p:cNvSpPr/>
            <p:nvPr/>
          </p:nvSpPr>
          <p:spPr>
            <a:xfrm>
              <a:off x="913950" y="1414000"/>
              <a:ext cx="9725" cy="9725"/>
            </a:xfrm>
            <a:custGeom>
              <a:avLst/>
              <a:gdLst/>
              <a:ahLst/>
              <a:cxnLst/>
              <a:rect l="l" t="t" r="r" b="b"/>
              <a:pathLst>
                <a:path w="389" h="389" extrusionOk="0">
                  <a:moveTo>
                    <a:pt x="195" y="1"/>
                  </a:moveTo>
                  <a:cubicBezTo>
                    <a:pt x="87" y="1"/>
                    <a:pt x="1" y="87"/>
                    <a:pt x="1" y="195"/>
                  </a:cubicBezTo>
                  <a:cubicBezTo>
                    <a:pt x="1" y="301"/>
                    <a:pt x="87" y="389"/>
                    <a:pt x="195" y="389"/>
                  </a:cubicBezTo>
                  <a:cubicBezTo>
                    <a:pt x="302" y="389"/>
                    <a:pt x="389" y="301"/>
                    <a:pt x="389" y="195"/>
                  </a:cubicBezTo>
                  <a:cubicBezTo>
                    <a:pt x="389" y="87"/>
                    <a:pt x="302" y="1"/>
                    <a:pt x="195"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66" name="Google Shape;11772;p55">
              <a:extLst>
                <a:ext uri="{FF2B5EF4-FFF2-40B4-BE49-F238E27FC236}">
                  <a16:creationId xmlns:a16="http://schemas.microsoft.com/office/drawing/2014/main" id="{24F96195-2870-1163-14F1-0A0ADCAE8EDD}"/>
                </a:ext>
              </a:extLst>
            </p:cNvPr>
            <p:cNvSpPr/>
            <p:nvPr/>
          </p:nvSpPr>
          <p:spPr>
            <a:xfrm>
              <a:off x="953700" y="1414000"/>
              <a:ext cx="9725" cy="9725"/>
            </a:xfrm>
            <a:custGeom>
              <a:avLst/>
              <a:gdLst/>
              <a:ahLst/>
              <a:cxnLst/>
              <a:rect l="l" t="t" r="r" b="b"/>
              <a:pathLst>
                <a:path w="389" h="389" extrusionOk="0">
                  <a:moveTo>
                    <a:pt x="195" y="1"/>
                  </a:moveTo>
                  <a:cubicBezTo>
                    <a:pt x="89" y="1"/>
                    <a:pt x="1" y="87"/>
                    <a:pt x="1" y="195"/>
                  </a:cubicBezTo>
                  <a:cubicBezTo>
                    <a:pt x="1" y="301"/>
                    <a:pt x="89" y="389"/>
                    <a:pt x="195" y="389"/>
                  </a:cubicBezTo>
                  <a:cubicBezTo>
                    <a:pt x="302" y="389"/>
                    <a:pt x="389" y="301"/>
                    <a:pt x="389" y="195"/>
                  </a:cubicBezTo>
                  <a:cubicBezTo>
                    <a:pt x="389" y="87"/>
                    <a:pt x="302" y="1"/>
                    <a:pt x="195"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67" name="Google Shape;11773;p55">
              <a:extLst>
                <a:ext uri="{FF2B5EF4-FFF2-40B4-BE49-F238E27FC236}">
                  <a16:creationId xmlns:a16="http://schemas.microsoft.com/office/drawing/2014/main" id="{3E90C782-8F2F-1C87-A4D6-A10CD9E8E39A}"/>
                </a:ext>
              </a:extLst>
            </p:cNvPr>
            <p:cNvSpPr/>
            <p:nvPr/>
          </p:nvSpPr>
          <p:spPr>
            <a:xfrm>
              <a:off x="993450" y="1414000"/>
              <a:ext cx="9725" cy="9725"/>
            </a:xfrm>
            <a:custGeom>
              <a:avLst/>
              <a:gdLst/>
              <a:ahLst/>
              <a:cxnLst/>
              <a:rect l="l" t="t" r="r" b="b"/>
              <a:pathLst>
                <a:path w="389" h="389" extrusionOk="0">
                  <a:moveTo>
                    <a:pt x="195" y="1"/>
                  </a:moveTo>
                  <a:cubicBezTo>
                    <a:pt x="89" y="1"/>
                    <a:pt x="1" y="87"/>
                    <a:pt x="1" y="195"/>
                  </a:cubicBezTo>
                  <a:cubicBezTo>
                    <a:pt x="1" y="301"/>
                    <a:pt x="89" y="389"/>
                    <a:pt x="195" y="389"/>
                  </a:cubicBezTo>
                  <a:cubicBezTo>
                    <a:pt x="303" y="389"/>
                    <a:pt x="389" y="301"/>
                    <a:pt x="389" y="195"/>
                  </a:cubicBezTo>
                  <a:cubicBezTo>
                    <a:pt x="389" y="87"/>
                    <a:pt x="303" y="1"/>
                    <a:pt x="195"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68" name="Google Shape;11774;p55">
              <a:extLst>
                <a:ext uri="{FF2B5EF4-FFF2-40B4-BE49-F238E27FC236}">
                  <a16:creationId xmlns:a16="http://schemas.microsoft.com/office/drawing/2014/main" id="{75C3735A-850F-1819-57CD-EEEE297261F0}"/>
                </a:ext>
              </a:extLst>
            </p:cNvPr>
            <p:cNvSpPr/>
            <p:nvPr/>
          </p:nvSpPr>
          <p:spPr>
            <a:xfrm>
              <a:off x="1033225" y="1414000"/>
              <a:ext cx="9725" cy="9725"/>
            </a:xfrm>
            <a:custGeom>
              <a:avLst/>
              <a:gdLst/>
              <a:ahLst/>
              <a:cxnLst/>
              <a:rect l="l" t="t" r="r" b="b"/>
              <a:pathLst>
                <a:path w="389" h="389" extrusionOk="0">
                  <a:moveTo>
                    <a:pt x="194" y="1"/>
                  </a:moveTo>
                  <a:cubicBezTo>
                    <a:pt x="88" y="1"/>
                    <a:pt x="0" y="87"/>
                    <a:pt x="0" y="195"/>
                  </a:cubicBezTo>
                  <a:cubicBezTo>
                    <a:pt x="0" y="301"/>
                    <a:pt x="88" y="389"/>
                    <a:pt x="194" y="389"/>
                  </a:cubicBezTo>
                  <a:cubicBezTo>
                    <a:pt x="302" y="389"/>
                    <a:pt x="388" y="301"/>
                    <a:pt x="388" y="195"/>
                  </a:cubicBezTo>
                  <a:cubicBezTo>
                    <a:pt x="388" y="87"/>
                    <a:pt x="302" y="1"/>
                    <a:pt x="194"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69" name="Google Shape;11775;p55">
              <a:extLst>
                <a:ext uri="{FF2B5EF4-FFF2-40B4-BE49-F238E27FC236}">
                  <a16:creationId xmlns:a16="http://schemas.microsoft.com/office/drawing/2014/main" id="{15176507-5DF3-F971-12A5-CC1E0A5B14EC}"/>
                </a:ext>
              </a:extLst>
            </p:cNvPr>
            <p:cNvSpPr/>
            <p:nvPr/>
          </p:nvSpPr>
          <p:spPr>
            <a:xfrm>
              <a:off x="1072975" y="1414000"/>
              <a:ext cx="9725" cy="9725"/>
            </a:xfrm>
            <a:custGeom>
              <a:avLst/>
              <a:gdLst/>
              <a:ahLst/>
              <a:cxnLst/>
              <a:rect l="l" t="t" r="r" b="b"/>
              <a:pathLst>
                <a:path w="389" h="389" extrusionOk="0">
                  <a:moveTo>
                    <a:pt x="194" y="1"/>
                  </a:moveTo>
                  <a:cubicBezTo>
                    <a:pt x="88" y="1"/>
                    <a:pt x="0" y="87"/>
                    <a:pt x="0" y="195"/>
                  </a:cubicBezTo>
                  <a:cubicBezTo>
                    <a:pt x="0" y="301"/>
                    <a:pt x="88" y="389"/>
                    <a:pt x="194" y="389"/>
                  </a:cubicBezTo>
                  <a:cubicBezTo>
                    <a:pt x="302" y="389"/>
                    <a:pt x="388" y="301"/>
                    <a:pt x="388" y="195"/>
                  </a:cubicBezTo>
                  <a:cubicBezTo>
                    <a:pt x="388" y="87"/>
                    <a:pt x="302" y="1"/>
                    <a:pt x="194"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70" name="Google Shape;11776;p55">
              <a:extLst>
                <a:ext uri="{FF2B5EF4-FFF2-40B4-BE49-F238E27FC236}">
                  <a16:creationId xmlns:a16="http://schemas.microsoft.com/office/drawing/2014/main" id="{4D26B126-880D-A068-E05B-B448CF7C9629}"/>
                </a:ext>
              </a:extLst>
            </p:cNvPr>
            <p:cNvSpPr/>
            <p:nvPr/>
          </p:nvSpPr>
          <p:spPr>
            <a:xfrm>
              <a:off x="1112725" y="1414000"/>
              <a:ext cx="9725" cy="9725"/>
            </a:xfrm>
            <a:custGeom>
              <a:avLst/>
              <a:gdLst/>
              <a:ahLst/>
              <a:cxnLst/>
              <a:rect l="l" t="t" r="r" b="b"/>
              <a:pathLst>
                <a:path w="389" h="389" extrusionOk="0">
                  <a:moveTo>
                    <a:pt x="194" y="1"/>
                  </a:moveTo>
                  <a:cubicBezTo>
                    <a:pt x="88" y="1"/>
                    <a:pt x="0" y="87"/>
                    <a:pt x="0" y="195"/>
                  </a:cubicBezTo>
                  <a:cubicBezTo>
                    <a:pt x="0" y="301"/>
                    <a:pt x="88" y="389"/>
                    <a:pt x="194" y="389"/>
                  </a:cubicBezTo>
                  <a:cubicBezTo>
                    <a:pt x="302" y="389"/>
                    <a:pt x="388" y="301"/>
                    <a:pt x="388" y="195"/>
                  </a:cubicBezTo>
                  <a:cubicBezTo>
                    <a:pt x="388" y="87"/>
                    <a:pt x="302" y="1"/>
                    <a:pt x="194"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71" name="Google Shape;11777;p55">
              <a:extLst>
                <a:ext uri="{FF2B5EF4-FFF2-40B4-BE49-F238E27FC236}">
                  <a16:creationId xmlns:a16="http://schemas.microsoft.com/office/drawing/2014/main" id="{EBC5BAF3-EE19-0697-CFB6-982B8F574AC9}"/>
                </a:ext>
              </a:extLst>
            </p:cNvPr>
            <p:cNvSpPr/>
            <p:nvPr/>
          </p:nvSpPr>
          <p:spPr>
            <a:xfrm>
              <a:off x="1152500" y="1414000"/>
              <a:ext cx="9700" cy="9725"/>
            </a:xfrm>
            <a:custGeom>
              <a:avLst/>
              <a:gdLst/>
              <a:ahLst/>
              <a:cxnLst/>
              <a:rect l="l" t="t" r="r" b="b"/>
              <a:pathLst>
                <a:path w="388" h="389" extrusionOk="0">
                  <a:moveTo>
                    <a:pt x="193" y="1"/>
                  </a:moveTo>
                  <a:cubicBezTo>
                    <a:pt x="87" y="1"/>
                    <a:pt x="1" y="87"/>
                    <a:pt x="1" y="195"/>
                  </a:cubicBezTo>
                  <a:cubicBezTo>
                    <a:pt x="1" y="301"/>
                    <a:pt x="87" y="389"/>
                    <a:pt x="193" y="389"/>
                  </a:cubicBezTo>
                  <a:cubicBezTo>
                    <a:pt x="301" y="389"/>
                    <a:pt x="388" y="301"/>
                    <a:pt x="388" y="195"/>
                  </a:cubicBezTo>
                  <a:cubicBezTo>
                    <a:pt x="388" y="87"/>
                    <a:pt x="301" y="1"/>
                    <a:pt x="193"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72" name="Google Shape;11778;p55">
              <a:extLst>
                <a:ext uri="{FF2B5EF4-FFF2-40B4-BE49-F238E27FC236}">
                  <a16:creationId xmlns:a16="http://schemas.microsoft.com/office/drawing/2014/main" id="{AF2D5175-563C-8AE4-2AEF-A4B1499F00BA}"/>
                </a:ext>
              </a:extLst>
            </p:cNvPr>
            <p:cNvSpPr/>
            <p:nvPr/>
          </p:nvSpPr>
          <p:spPr>
            <a:xfrm>
              <a:off x="1192275" y="1414000"/>
              <a:ext cx="9675" cy="9725"/>
            </a:xfrm>
            <a:custGeom>
              <a:avLst/>
              <a:gdLst/>
              <a:ahLst/>
              <a:cxnLst/>
              <a:rect l="l" t="t" r="r" b="b"/>
              <a:pathLst>
                <a:path w="387" h="389" extrusionOk="0">
                  <a:moveTo>
                    <a:pt x="193" y="1"/>
                  </a:moveTo>
                  <a:cubicBezTo>
                    <a:pt x="86" y="1"/>
                    <a:pt x="0" y="87"/>
                    <a:pt x="0" y="195"/>
                  </a:cubicBezTo>
                  <a:cubicBezTo>
                    <a:pt x="0" y="301"/>
                    <a:pt x="86" y="389"/>
                    <a:pt x="193" y="389"/>
                  </a:cubicBezTo>
                  <a:cubicBezTo>
                    <a:pt x="300" y="389"/>
                    <a:pt x="387" y="301"/>
                    <a:pt x="387" y="195"/>
                  </a:cubicBezTo>
                  <a:cubicBezTo>
                    <a:pt x="387" y="87"/>
                    <a:pt x="300" y="1"/>
                    <a:pt x="193"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73" name="Google Shape;11779;p55">
              <a:extLst>
                <a:ext uri="{FF2B5EF4-FFF2-40B4-BE49-F238E27FC236}">
                  <a16:creationId xmlns:a16="http://schemas.microsoft.com/office/drawing/2014/main" id="{E3D78F13-EEAD-902D-FFD8-725A3D80334A}"/>
                </a:ext>
              </a:extLst>
            </p:cNvPr>
            <p:cNvSpPr/>
            <p:nvPr/>
          </p:nvSpPr>
          <p:spPr>
            <a:xfrm>
              <a:off x="1232025" y="1414000"/>
              <a:ext cx="9675" cy="9725"/>
            </a:xfrm>
            <a:custGeom>
              <a:avLst/>
              <a:gdLst/>
              <a:ahLst/>
              <a:cxnLst/>
              <a:rect l="l" t="t" r="r" b="b"/>
              <a:pathLst>
                <a:path w="387" h="389" extrusionOk="0">
                  <a:moveTo>
                    <a:pt x="194" y="1"/>
                  </a:moveTo>
                  <a:cubicBezTo>
                    <a:pt x="87" y="1"/>
                    <a:pt x="0" y="87"/>
                    <a:pt x="0" y="195"/>
                  </a:cubicBezTo>
                  <a:cubicBezTo>
                    <a:pt x="0" y="301"/>
                    <a:pt x="87" y="389"/>
                    <a:pt x="194" y="389"/>
                  </a:cubicBezTo>
                  <a:cubicBezTo>
                    <a:pt x="300" y="389"/>
                    <a:pt x="387" y="301"/>
                    <a:pt x="387" y="195"/>
                  </a:cubicBezTo>
                  <a:cubicBezTo>
                    <a:pt x="387" y="87"/>
                    <a:pt x="300" y="1"/>
                    <a:pt x="194"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74" name="Google Shape;11780;p55">
              <a:extLst>
                <a:ext uri="{FF2B5EF4-FFF2-40B4-BE49-F238E27FC236}">
                  <a16:creationId xmlns:a16="http://schemas.microsoft.com/office/drawing/2014/main" id="{E3949BBC-EE0F-7A66-2870-D0F3876D2192}"/>
                </a:ext>
              </a:extLst>
            </p:cNvPr>
            <p:cNvSpPr/>
            <p:nvPr/>
          </p:nvSpPr>
          <p:spPr>
            <a:xfrm>
              <a:off x="355750" y="1379900"/>
              <a:ext cx="11350" cy="9725"/>
            </a:xfrm>
            <a:custGeom>
              <a:avLst/>
              <a:gdLst/>
              <a:ahLst/>
              <a:cxnLst/>
              <a:rect l="l" t="t" r="r" b="b"/>
              <a:pathLst>
                <a:path w="454" h="389" extrusionOk="0">
                  <a:moveTo>
                    <a:pt x="259" y="0"/>
                  </a:moveTo>
                  <a:cubicBezTo>
                    <a:pt x="87" y="0"/>
                    <a:pt x="0" y="210"/>
                    <a:pt x="123" y="331"/>
                  </a:cubicBezTo>
                  <a:cubicBezTo>
                    <a:pt x="162" y="371"/>
                    <a:pt x="211" y="389"/>
                    <a:pt x="259" y="389"/>
                  </a:cubicBezTo>
                  <a:cubicBezTo>
                    <a:pt x="358" y="389"/>
                    <a:pt x="453" y="311"/>
                    <a:pt x="453" y="194"/>
                  </a:cubicBezTo>
                  <a:cubicBezTo>
                    <a:pt x="453" y="87"/>
                    <a:pt x="367" y="0"/>
                    <a:pt x="259"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75" name="Google Shape;11781;p55">
              <a:extLst>
                <a:ext uri="{FF2B5EF4-FFF2-40B4-BE49-F238E27FC236}">
                  <a16:creationId xmlns:a16="http://schemas.microsoft.com/office/drawing/2014/main" id="{2DDD66FB-31A4-49EA-A688-2484CD33ED52}"/>
                </a:ext>
              </a:extLst>
            </p:cNvPr>
            <p:cNvSpPr/>
            <p:nvPr/>
          </p:nvSpPr>
          <p:spPr>
            <a:xfrm>
              <a:off x="397125" y="1379900"/>
              <a:ext cx="9725" cy="9725"/>
            </a:xfrm>
            <a:custGeom>
              <a:avLst/>
              <a:gdLst/>
              <a:ahLst/>
              <a:cxnLst/>
              <a:rect l="l" t="t" r="r" b="b"/>
              <a:pathLst>
                <a:path w="389" h="389" extrusionOk="0">
                  <a:moveTo>
                    <a:pt x="195" y="0"/>
                  </a:moveTo>
                  <a:cubicBezTo>
                    <a:pt x="88" y="0"/>
                    <a:pt x="1" y="87"/>
                    <a:pt x="1" y="194"/>
                  </a:cubicBezTo>
                  <a:cubicBezTo>
                    <a:pt x="1" y="302"/>
                    <a:pt x="88" y="389"/>
                    <a:pt x="195" y="389"/>
                  </a:cubicBezTo>
                  <a:cubicBezTo>
                    <a:pt x="302" y="389"/>
                    <a:pt x="389" y="302"/>
                    <a:pt x="389" y="194"/>
                  </a:cubicBezTo>
                  <a:cubicBezTo>
                    <a:pt x="389" y="87"/>
                    <a:pt x="302" y="0"/>
                    <a:pt x="195"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76" name="Google Shape;11782;p55">
              <a:extLst>
                <a:ext uri="{FF2B5EF4-FFF2-40B4-BE49-F238E27FC236}">
                  <a16:creationId xmlns:a16="http://schemas.microsoft.com/office/drawing/2014/main" id="{C17815FF-1572-82DC-A2D3-099AE88909AE}"/>
                </a:ext>
              </a:extLst>
            </p:cNvPr>
            <p:cNvSpPr/>
            <p:nvPr/>
          </p:nvSpPr>
          <p:spPr>
            <a:xfrm>
              <a:off x="435250" y="1379900"/>
              <a:ext cx="11350" cy="9750"/>
            </a:xfrm>
            <a:custGeom>
              <a:avLst/>
              <a:gdLst/>
              <a:ahLst/>
              <a:cxnLst/>
              <a:rect l="l" t="t" r="r" b="b"/>
              <a:pathLst>
                <a:path w="454" h="390" extrusionOk="0">
                  <a:moveTo>
                    <a:pt x="260" y="0"/>
                  </a:moveTo>
                  <a:cubicBezTo>
                    <a:pt x="87" y="0"/>
                    <a:pt x="0" y="210"/>
                    <a:pt x="123" y="332"/>
                  </a:cubicBezTo>
                  <a:cubicBezTo>
                    <a:pt x="162" y="372"/>
                    <a:pt x="211" y="389"/>
                    <a:pt x="258" y="389"/>
                  </a:cubicBezTo>
                  <a:cubicBezTo>
                    <a:pt x="358" y="389"/>
                    <a:pt x="454" y="312"/>
                    <a:pt x="454" y="194"/>
                  </a:cubicBezTo>
                  <a:cubicBezTo>
                    <a:pt x="454" y="87"/>
                    <a:pt x="367" y="0"/>
                    <a:pt x="260"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77" name="Google Shape;11783;p55">
              <a:extLst>
                <a:ext uri="{FF2B5EF4-FFF2-40B4-BE49-F238E27FC236}">
                  <a16:creationId xmlns:a16="http://schemas.microsoft.com/office/drawing/2014/main" id="{12EA23BF-379C-BF39-E308-46EA15E92B69}"/>
                </a:ext>
              </a:extLst>
            </p:cNvPr>
            <p:cNvSpPr/>
            <p:nvPr/>
          </p:nvSpPr>
          <p:spPr>
            <a:xfrm>
              <a:off x="475000" y="1379900"/>
              <a:ext cx="11350" cy="9725"/>
            </a:xfrm>
            <a:custGeom>
              <a:avLst/>
              <a:gdLst/>
              <a:ahLst/>
              <a:cxnLst/>
              <a:rect l="l" t="t" r="r" b="b"/>
              <a:pathLst>
                <a:path w="454" h="389" extrusionOk="0">
                  <a:moveTo>
                    <a:pt x="260" y="0"/>
                  </a:moveTo>
                  <a:cubicBezTo>
                    <a:pt x="87" y="0"/>
                    <a:pt x="1" y="210"/>
                    <a:pt x="122" y="331"/>
                  </a:cubicBezTo>
                  <a:cubicBezTo>
                    <a:pt x="162" y="371"/>
                    <a:pt x="211" y="389"/>
                    <a:pt x="259" y="389"/>
                  </a:cubicBezTo>
                  <a:cubicBezTo>
                    <a:pt x="358" y="389"/>
                    <a:pt x="454" y="311"/>
                    <a:pt x="454" y="194"/>
                  </a:cubicBezTo>
                  <a:cubicBezTo>
                    <a:pt x="454" y="87"/>
                    <a:pt x="367" y="0"/>
                    <a:pt x="260"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78" name="Google Shape;11784;p55">
              <a:extLst>
                <a:ext uri="{FF2B5EF4-FFF2-40B4-BE49-F238E27FC236}">
                  <a16:creationId xmlns:a16="http://schemas.microsoft.com/office/drawing/2014/main" id="{85EFA895-521B-B34F-0544-6266F3B39439}"/>
                </a:ext>
              </a:extLst>
            </p:cNvPr>
            <p:cNvSpPr/>
            <p:nvPr/>
          </p:nvSpPr>
          <p:spPr>
            <a:xfrm>
              <a:off x="516425" y="1379900"/>
              <a:ext cx="9675" cy="9725"/>
            </a:xfrm>
            <a:custGeom>
              <a:avLst/>
              <a:gdLst/>
              <a:ahLst/>
              <a:cxnLst/>
              <a:rect l="l" t="t" r="r" b="b"/>
              <a:pathLst>
                <a:path w="387" h="389" extrusionOk="0">
                  <a:moveTo>
                    <a:pt x="193" y="0"/>
                  </a:moveTo>
                  <a:cubicBezTo>
                    <a:pt x="87" y="0"/>
                    <a:pt x="0" y="87"/>
                    <a:pt x="0" y="194"/>
                  </a:cubicBezTo>
                  <a:cubicBezTo>
                    <a:pt x="0" y="302"/>
                    <a:pt x="87" y="389"/>
                    <a:pt x="193" y="389"/>
                  </a:cubicBezTo>
                  <a:cubicBezTo>
                    <a:pt x="301" y="389"/>
                    <a:pt x="387" y="302"/>
                    <a:pt x="387" y="194"/>
                  </a:cubicBezTo>
                  <a:cubicBezTo>
                    <a:pt x="387" y="87"/>
                    <a:pt x="301" y="0"/>
                    <a:pt x="193"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79" name="Google Shape;11785;p55">
              <a:extLst>
                <a:ext uri="{FF2B5EF4-FFF2-40B4-BE49-F238E27FC236}">
                  <a16:creationId xmlns:a16="http://schemas.microsoft.com/office/drawing/2014/main" id="{482850F0-C620-17CD-15A0-2A4ECF4BFD5D}"/>
                </a:ext>
              </a:extLst>
            </p:cNvPr>
            <p:cNvSpPr/>
            <p:nvPr/>
          </p:nvSpPr>
          <p:spPr>
            <a:xfrm>
              <a:off x="554500" y="1379900"/>
              <a:ext cx="11375" cy="9725"/>
            </a:xfrm>
            <a:custGeom>
              <a:avLst/>
              <a:gdLst/>
              <a:ahLst/>
              <a:cxnLst/>
              <a:rect l="l" t="t" r="r" b="b"/>
              <a:pathLst>
                <a:path w="455" h="389" extrusionOk="0">
                  <a:moveTo>
                    <a:pt x="262" y="0"/>
                  </a:moveTo>
                  <a:cubicBezTo>
                    <a:pt x="87" y="0"/>
                    <a:pt x="1" y="210"/>
                    <a:pt x="124" y="331"/>
                  </a:cubicBezTo>
                  <a:cubicBezTo>
                    <a:pt x="163" y="371"/>
                    <a:pt x="212" y="389"/>
                    <a:pt x="259" y="389"/>
                  </a:cubicBezTo>
                  <a:cubicBezTo>
                    <a:pt x="359" y="389"/>
                    <a:pt x="454" y="311"/>
                    <a:pt x="454" y="194"/>
                  </a:cubicBezTo>
                  <a:cubicBezTo>
                    <a:pt x="454" y="87"/>
                    <a:pt x="368" y="0"/>
                    <a:pt x="262"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80" name="Google Shape;11786;p55">
              <a:extLst>
                <a:ext uri="{FF2B5EF4-FFF2-40B4-BE49-F238E27FC236}">
                  <a16:creationId xmlns:a16="http://schemas.microsoft.com/office/drawing/2014/main" id="{8C87B3A6-31BA-A36B-7D09-19098B2AEE19}"/>
                </a:ext>
              </a:extLst>
            </p:cNvPr>
            <p:cNvSpPr/>
            <p:nvPr/>
          </p:nvSpPr>
          <p:spPr>
            <a:xfrm>
              <a:off x="595925" y="1379900"/>
              <a:ext cx="9700" cy="9725"/>
            </a:xfrm>
            <a:custGeom>
              <a:avLst/>
              <a:gdLst/>
              <a:ahLst/>
              <a:cxnLst/>
              <a:rect l="l" t="t" r="r" b="b"/>
              <a:pathLst>
                <a:path w="388" h="389" extrusionOk="0">
                  <a:moveTo>
                    <a:pt x="193" y="0"/>
                  </a:moveTo>
                  <a:cubicBezTo>
                    <a:pt x="87" y="0"/>
                    <a:pt x="1" y="87"/>
                    <a:pt x="1" y="194"/>
                  </a:cubicBezTo>
                  <a:cubicBezTo>
                    <a:pt x="1" y="302"/>
                    <a:pt x="87" y="389"/>
                    <a:pt x="193" y="389"/>
                  </a:cubicBezTo>
                  <a:cubicBezTo>
                    <a:pt x="301" y="389"/>
                    <a:pt x="387" y="302"/>
                    <a:pt x="387" y="194"/>
                  </a:cubicBezTo>
                  <a:cubicBezTo>
                    <a:pt x="387" y="87"/>
                    <a:pt x="301" y="0"/>
                    <a:pt x="193"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81" name="Google Shape;11787;p55">
              <a:extLst>
                <a:ext uri="{FF2B5EF4-FFF2-40B4-BE49-F238E27FC236}">
                  <a16:creationId xmlns:a16="http://schemas.microsoft.com/office/drawing/2014/main" id="{81A9FE1B-1EA1-59CE-BA19-BBD6777BD401}"/>
                </a:ext>
              </a:extLst>
            </p:cNvPr>
            <p:cNvSpPr/>
            <p:nvPr/>
          </p:nvSpPr>
          <p:spPr>
            <a:xfrm>
              <a:off x="634025" y="1379900"/>
              <a:ext cx="11375" cy="9725"/>
            </a:xfrm>
            <a:custGeom>
              <a:avLst/>
              <a:gdLst/>
              <a:ahLst/>
              <a:cxnLst/>
              <a:rect l="l" t="t" r="r" b="b"/>
              <a:pathLst>
                <a:path w="455" h="389" extrusionOk="0">
                  <a:moveTo>
                    <a:pt x="261" y="0"/>
                  </a:moveTo>
                  <a:cubicBezTo>
                    <a:pt x="88" y="0"/>
                    <a:pt x="0" y="210"/>
                    <a:pt x="123" y="331"/>
                  </a:cubicBezTo>
                  <a:cubicBezTo>
                    <a:pt x="163" y="371"/>
                    <a:pt x="211" y="389"/>
                    <a:pt x="259" y="389"/>
                  </a:cubicBezTo>
                  <a:cubicBezTo>
                    <a:pt x="359" y="389"/>
                    <a:pt x="454" y="311"/>
                    <a:pt x="455" y="194"/>
                  </a:cubicBezTo>
                  <a:cubicBezTo>
                    <a:pt x="455" y="87"/>
                    <a:pt x="367" y="0"/>
                    <a:pt x="261"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82" name="Google Shape;11788;p55">
              <a:extLst>
                <a:ext uri="{FF2B5EF4-FFF2-40B4-BE49-F238E27FC236}">
                  <a16:creationId xmlns:a16="http://schemas.microsoft.com/office/drawing/2014/main" id="{55C27ECE-8E30-DE04-56CE-66702C8A6864}"/>
                </a:ext>
              </a:extLst>
            </p:cNvPr>
            <p:cNvSpPr/>
            <p:nvPr/>
          </p:nvSpPr>
          <p:spPr>
            <a:xfrm>
              <a:off x="673775" y="1379900"/>
              <a:ext cx="11375" cy="9750"/>
            </a:xfrm>
            <a:custGeom>
              <a:avLst/>
              <a:gdLst/>
              <a:ahLst/>
              <a:cxnLst/>
              <a:rect l="l" t="t" r="r" b="b"/>
              <a:pathLst>
                <a:path w="455" h="390" extrusionOk="0">
                  <a:moveTo>
                    <a:pt x="261" y="0"/>
                  </a:moveTo>
                  <a:cubicBezTo>
                    <a:pt x="88" y="0"/>
                    <a:pt x="0" y="210"/>
                    <a:pt x="123" y="332"/>
                  </a:cubicBezTo>
                  <a:cubicBezTo>
                    <a:pt x="163" y="372"/>
                    <a:pt x="211" y="389"/>
                    <a:pt x="259" y="389"/>
                  </a:cubicBezTo>
                  <a:cubicBezTo>
                    <a:pt x="359" y="389"/>
                    <a:pt x="455" y="312"/>
                    <a:pt x="455" y="194"/>
                  </a:cubicBezTo>
                  <a:cubicBezTo>
                    <a:pt x="455" y="87"/>
                    <a:pt x="367" y="0"/>
                    <a:pt x="261"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83" name="Google Shape;11789;p55">
              <a:extLst>
                <a:ext uri="{FF2B5EF4-FFF2-40B4-BE49-F238E27FC236}">
                  <a16:creationId xmlns:a16="http://schemas.microsoft.com/office/drawing/2014/main" id="{2DD002A5-F611-552E-FB70-E257923068B0}"/>
                </a:ext>
              </a:extLst>
            </p:cNvPr>
            <p:cNvSpPr/>
            <p:nvPr/>
          </p:nvSpPr>
          <p:spPr>
            <a:xfrm>
              <a:off x="715200" y="1379900"/>
              <a:ext cx="9725" cy="9725"/>
            </a:xfrm>
            <a:custGeom>
              <a:avLst/>
              <a:gdLst/>
              <a:ahLst/>
              <a:cxnLst/>
              <a:rect l="l" t="t" r="r" b="b"/>
              <a:pathLst>
                <a:path w="389" h="389" extrusionOk="0">
                  <a:moveTo>
                    <a:pt x="194" y="0"/>
                  </a:moveTo>
                  <a:cubicBezTo>
                    <a:pt x="86" y="0"/>
                    <a:pt x="0" y="87"/>
                    <a:pt x="0" y="194"/>
                  </a:cubicBezTo>
                  <a:cubicBezTo>
                    <a:pt x="0" y="302"/>
                    <a:pt x="86" y="389"/>
                    <a:pt x="194" y="389"/>
                  </a:cubicBezTo>
                  <a:cubicBezTo>
                    <a:pt x="300" y="389"/>
                    <a:pt x="388" y="302"/>
                    <a:pt x="388" y="194"/>
                  </a:cubicBezTo>
                  <a:cubicBezTo>
                    <a:pt x="388" y="87"/>
                    <a:pt x="300" y="0"/>
                    <a:pt x="194"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84" name="Google Shape;11790;p55">
              <a:extLst>
                <a:ext uri="{FF2B5EF4-FFF2-40B4-BE49-F238E27FC236}">
                  <a16:creationId xmlns:a16="http://schemas.microsoft.com/office/drawing/2014/main" id="{41632487-DFD7-EF9D-BA78-29438C44132D}"/>
                </a:ext>
              </a:extLst>
            </p:cNvPr>
            <p:cNvSpPr/>
            <p:nvPr/>
          </p:nvSpPr>
          <p:spPr>
            <a:xfrm>
              <a:off x="753300" y="1379900"/>
              <a:ext cx="11375" cy="9750"/>
            </a:xfrm>
            <a:custGeom>
              <a:avLst/>
              <a:gdLst/>
              <a:ahLst/>
              <a:cxnLst/>
              <a:rect l="l" t="t" r="r" b="b"/>
              <a:pathLst>
                <a:path w="455" h="390" extrusionOk="0">
                  <a:moveTo>
                    <a:pt x="260" y="0"/>
                  </a:moveTo>
                  <a:cubicBezTo>
                    <a:pt x="87" y="0"/>
                    <a:pt x="1" y="210"/>
                    <a:pt x="122" y="332"/>
                  </a:cubicBezTo>
                  <a:cubicBezTo>
                    <a:pt x="162" y="372"/>
                    <a:pt x="210" y="389"/>
                    <a:pt x="258" y="389"/>
                  </a:cubicBezTo>
                  <a:cubicBezTo>
                    <a:pt x="358" y="389"/>
                    <a:pt x="454" y="312"/>
                    <a:pt x="454" y="194"/>
                  </a:cubicBezTo>
                  <a:cubicBezTo>
                    <a:pt x="454" y="87"/>
                    <a:pt x="366" y="0"/>
                    <a:pt x="260"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85" name="Google Shape;11791;p55">
              <a:extLst>
                <a:ext uri="{FF2B5EF4-FFF2-40B4-BE49-F238E27FC236}">
                  <a16:creationId xmlns:a16="http://schemas.microsoft.com/office/drawing/2014/main" id="{03482820-C84F-7359-AD42-C8B85FB9A640}"/>
                </a:ext>
              </a:extLst>
            </p:cNvPr>
            <p:cNvSpPr/>
            <p:nvPr/>
          </p:nvSpPr>
          <p:spPr>
            <a:xfrm>
              <a:off x="794700" y="1379900"/>
              <a:ext cx="9725" cy="9725"/>
            </a:xfrm>
            <a:custGeom>
              <a:avLst/>
              <a:gdLst/>
              <a:ahLst/>
              <a:cxnLst/>
              <a:rect l="l" t="t" r="r" b="b"/>
              <a:pathLst>
                <a:path w="389" h="389" extrusionOk="0">
                  <a:moveTo>
                    <a:pt x="194" y="0"/>
                  </a:moveTo>
                  <a:cubicBezTo>
                    <a:pt x="87" y="0"/>
                    <a:pt x="0" y="87"/>
                    <a:pt x="0" y="194"/>
                  </a:cubicBezTo>
                  <a:cubicBezTo>
                    <a:pt x="0" y="302"/>
                    <a:pt x="87" y="389"/>
                    <a:pt x="194" y="389"/>
                  </a:cubicBezTo>
                  <a:cubicBezTo>
                    <a:pt x="300" y="389"/>
                    <a:pt x="388" y="302"/>
                    <a:pt x="388" y="194"/>
                  </a:cubicBezTo>
                  <a:cubicBezTo>
                    <a:pt x="388" y="87"/>
                    <a:pt x="300" y="0"/>
                    <a:pt x="194"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86" name="Google Shape;11792;p55">
              <a:extLst>
                <a:ext uri="{FF2B5EF4-FFF2-40B4-BE49-F238E27FC236}">
                  <a16:creationId xmlns:a16="http://schemas.microsoft.com/office/drawing/2014/main" id="{0FC606AA-2E2D-92A9-E19C-5665EB5D1B71}"/>
                </a:ext>
              </a:extLst>
            </p:cNvPr>
            <p:cNvSpPr/>
            <p:nvPr/>
          </p:nvSpPr>
          <p:spPr>
            <a:xfrm>
              <a:off x="832825" y="1379900"/>
              <a:ext cx="11350" cy="9750"/>
            </a:xfrm>
            <a:custGeom>
              <a:avLst/>
              <a:gdLst/>
              <a:ahLst/>
              <a:cxnLst/>
              <a:rect l="l" t="t" r="r" b="b"/>
              <a:pathLst>
                <a:path w="454" h="390" extrusionOk="0">
                  <a:moveTo>
                    <a:pt x="259" y="0"/>
                  </a:moveTo>
                  <a:cubicBezTo>
                    <a:pt x="87" y="0"/>
                    <a:pt x="0" y="210"/>
                    <a:pt x="122" y="332"/>
                  </a:cubicBezTo>
                  <a:cubicBezTo>
                    <a:pt x="161" y="372"/>
                    <a:pt x="210" y="389"/>
                    <a:pt x="257" y="389"/>
                  </a:cubicBezTo>
                  <a:cubicBezTo>
                    <a:pt x="357" y="389"/>
                    <a:pt x="453" y="312"/>
                    <a:pt x="453" y="194"/>
                  </a:cubicBezTo>
                  <a:cubicBezTo>
                    <a:pt x="453" y="87"/>
                    <a:pt x="367" y="0"/>
                    <a:pt x="259"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87" name="Google Shape;11793;p55">
              <a:extLst>
                <a:ext uri="{FF2B5EF4-FFF2-40B4-BE49-F238E27FC236}">
                  <a16:creationId xmlns:a16="http://schemas.microsoft.com/office/drawing/2014/main" id="{DF00FC13-4CBF-3CCC-0103-563172CFA627}"/>
                </a:ext>
              </a:extLst>
            </p:cNvPr>
            <p:cNvSpPr/>
            <p:nvPr/>
          </p:nvSpPr>
          <p:spPr>
            <a:xfrm>
              <a:off x="872575" y="1379900"/>
              <a:ext cx="11350" cy="9725"/>
            </a:xfrm>
            <a:custGeom>
              <a:avLst/>
              <a:gdLst/>
              <a:ahLst/>
              <a:cxnLst/>
              <a:rect l="l" t="t" r="r" b="b"/>
              <a:pathLst>
                <a:path w="454" h="389" extrusionOk="0">
                  <a:moveTo>
                    <a:pt x="260" y="0"/>
                  </a:moveTo>
                  <a:cubicBezTo>
                    <a:pt x="87" y="0"/>
                    <a:pt x="0" y="210"/>
                    <a:pt x="122" y="331"/>
                  </a:cubicBezTo>
                  <a:cubicBezTo>
                    <a:pt x="161" y="371"/>
                    <a:pt x="210" y="389"/>
                    <a:pt x="258" y="389"/>
                  </a:cubicBezTo>
                  <a:cubicBezTo>
                    <a:pt x="358" y="389"/>
                    <a:pt x="454" y="311"/>
                    <a:pt x="454" y="194"/>
                  </a:cubicBezTo>
                  <a:cubicBezTo>
                    <a:pt x="454" y="87"/>
                    <a:pt x="367" y="0"/>
                    <a:pt x="260"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48" name="Google Shape;11794;p55">
              <a:extLst>
                <a:ext uri="{FF2B5EF4-FFF2-40B4-BE49-F238E27FC236}">
                  <a16:creationId xmlns:a16="http://schemas.microsoft.com/office/drawing/2014/main" id="{4254AA7F-CC2D-2327-77AC-38C18722C022}"/>
                </a:ext>
              </a:extLst>
            </p:cNvPr>
            <p:cNvSpPr/>
            <p:nvPr/>
          </p:nvSpPr>
          <p:spPr>
            <a:xfrm>
              <a:off x="913950" y="1379900"/>
              <a:ext cx="9725" cy="9725"/>
            </a:xfrm>
            <a:custGeom>
              <a:avLst/>
              <a:gdLst/>
              <a:ahLst/>
              <a:cxnLst/>
              <a:rect l="l" t="t" r="r" b="b"/>
              <a:pathLst>
                <a:path w="389" h="389" extrusionOk="0">
                  <a:moveTo>
                    <a:pt x="195" y="0"/>
                  </a:moveTo>
                  <a:cubicBezTo>
                    <a:pt x="87" y="0"/>
                    <a:pt x="1" y="87"/>
                    <a:pt x="1" y="194"/>
                  </a:cubicBezTo>
                  <a:cubicBezTo>
                    <a:pt x="1" y="302"/>
                    <a:pt x="87" y="389"/>
                    <a:pt x="195" y="389"/>
                  </a:cubicBezTo>
                  <a:cubicBezTo>
                    <a:pt x="302" y="389"/>
                    <a:pt x="389" y="302"/>
                    <a:pt x="389" y="194"/>
                  </a:cubicBezTo>
                  <a:cubicBezTo>
                    <a:pt x="389" y="87"/>
                    <a:pt x="302" y="0"/>
                    <a:pt x="195"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49" name="Google Shape;11795;p55">
              <a:extLst>
                <a:ext uri="{FF2B5EF4-FFF2-40B4-BE49-F238E27FC236}">
                  <a16:creationId xmlns:a16="http://schemas.microsoft.com/office/drawing/2014/main" id="{FE515794-4D57-7695-8AE8-F6C7735FE6F8}"/>
                </a:ext>
              </a:extLst>
            </p:cNvPr>
            <p:cNvSpPr/>
            <p:nvPr/>
          </p:nvSpPr>
          <p:spPr>
            <a:xfrm>
              <a:off x="953700" y="1379900"/>
              <a:ext cx="9725" cy="9725"/>
            </a:xfrm>
            <a:custGeom>
              <a:avLst/>
              <a:gdLst/>
              <a:ahLst/>
              <a:cxnLst/>
              <a:rect l="l" t="t" r="r" b="b"/>
              <a:pathLst>
                <a:path w="389" h="389" extrusionOk="0">
                  <a:moveTo>
                    <a:pt x="195" y="0"/>
                  </a:moveTo>
                  <a:cubicBezTo>
                    <a:pt x="89" y="0"/>
                    <a:pt x="1" y="87"/>
                    <a:pt x="1" y="194"/>
                  </a:cubicBezTo>
                  <a:cubicBezTo>
                    <a:pt x="1" y="302"/>
                    <a:pt x="89" y="389"/>
                    <a:pt x="195" y="389"/>
                  </a:cubicBezTo>
                  <a:cubicBezTo>
                    <a:pt x="302" y="389"/>
                    <a:pt x="389" y="302"/>
                    <a:pt x="389" y="194"/>
                  </a:cubicBezTo>
                  <a:cubicBezTo>
                    <a:pt x="389" y="87"/>
                    <a:pt x="302" y="0"/>
                    <a:pt x="195"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50" name="Google Shape;11796;p55">
              <a:extLst>
                <a:ext uri="{FF2B5EF4-FFF2-40B4-BE49-F238E27FC236}">
                  <a16:creationId xmlns:a16="http://schemas.microsoft.com/office/drawing/2014/main" id="{BD28BA1B-934D-B4C8-7B70-F7582EC049F1}"/>
                </a:ext>
              </a:extLst>
            </p:cNvPr>
            <p:cNvSpPr/>
            <p:nvPr/>
          </p:nvSpPr>
          <p:spPr>
            <a:xfrm>
              <a:off x="993450" y="1379900"/>
              <a:ext cx="9725" cy="9725"/>
            </a:xfrm>
            <a:custGeom>
              <a:avLst/>
              <a:gdLst/>
              <a:ahLst/>
              <a:cxnLst/>
              <a:rect l="l" t="t" r="r" b="b"/>
              <a:pathLst>
                <a:path w="389" h="389" extrusionOk="0">
                  <a:moveTo>
                    <a:pt x="195" y="0"/>
                  </a:moveTo>
                  <a:cubicBezTo>
                    <a:pt x="89" y="0"/>
                    <a:pt x="1" y="87"/>
                    <a:pt x="1" y="194"/>
                  </a:cubicBezTo>
                  <a:cubicBezTo>
                    <a:pt x="1" y="302"/>
                    <a:pt x="89" y="389"/>
                    <a:pt x="195" y="389"/>
                  </a:cubicBezTo>
                  <a:cubicBezTo>
                    <a:pt x="303" y="389"/>
                    <a:pt x="389" y="302"/>
                    <a:pt x="389" y="194"/>
                  </a:cubicBezTo>
                  <a:cubicBezTo>
                    <a:pt x="389" y="87"/>
                    <a:pt x="303" y="0"/>
                    <a:pt x="195"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51" name="Google Shape;11797;p55">
              <a:extLst>
                <a:ext uri="{FF2B5EF4-FFF2-40B4-BE49-F238E27FC236}">
                  <a16:creationId xmlns:a16="http://schemas.microsoft.com/office/drawing/2014/main" id="{D7E5BBC4-2703-E908-01CB-74299ABE367B}"/>
                </a:ext>
              </a:extLst>
            </p:cNvPr>
            <p:cNvSpPr/>
            <p:nvPr/>
          </p:nvSpPr>
          <p:spPr>
            <a:xfrm>
              <a:off x="1033225" y="1379900"/>
              <a:ext cx="9725" cy="9725"/>
            </a:xfrm>
            <a:custGeom>
              <a:avLst/>
              <a:gdLst/>
              <a:ahLst/>
              <a:cxnLst/>
              <a:rect l="l" t="t" r="r" b="b"/>
              <a:pathLst>
                <a:path w="389" h="389" extrusionOk="0">
                  <a:moveTo>
                    <a:pt x="194" y="0"/>
                  </a:moveTo>
                  <a:cubicBezTo>
                    <a:pt x="88" y="0"/>
                    <a:pt x="0" y="87"/>
                    <a:pt x="0" y="194"/>
                  </a:cubicBezTo>
                  <a:cubicBezTo>
                    <a:pt x="0" y="302"/>
                    <a:pt x="88" y="389"/>
                    <a:pt x="194" y="389"/>
                  </a:cubicBezTo>
                  <a:cubicBezTo>
                    <a:pt x="302" y="389"/>
                    <a:pt x="388" y="302"/>
                    <a:pt x="388" y="194"/>
                  </a:cubicBezTo>
                  <a:cubicBezTo>
                    <a:pt x="388" y="87"/>
                    <a:pt x="302" y="0"/>
                    <a:pt x="194"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52" name="Google Shape;11798;p55">
              <a:extLst>
                <a:ext uri="{FF2B5EF4-FFF2-40B4-BE49-F238E27FC236}">
                  <a16:creationId xmlns:a16="http://schemas.microsoft.com/office/drawing/2014/main" id="{E8012B4A-374F-15FF-EBB1-884963E6FABF}"/>
                </a:ext>
              </a:extLst>
            </p:cNvPr>
            <p:cNvSpPr/>
            <p:nvPr/>
          </p:nvSpPr>
          <p:spPr>
            <a:xfrm>
              <a:off x="1072975" y="1379900"/>
              <a:ext cx="9725" cy="9725"/>
            </a:xfrm>
            <a:custGeom>
              <a:avLst/>
              <a:gdLst/>
              <a:ahLst/>
              <a:cxnLst/>
              <a:rect l="l" t="t" r="r" b="b"/>
              <a:pathLst>
                <a:path w="389" h="389" extrusionOk="0">
                  <a:moveTo>
                    <a:pt x="194" y="0"/>
                  </a:moveTo>
                  <a:cubicBezTo>
                    <a:pt x="88" y="0"/>
                    <a:pt x="0" y="87"/>
                    <a:pt x="0" y="194"/>
                  </a:cubicBezTo>
                  <a:cubicBezTo>
                    <a:pt x="0" y="302"/>
                    <a:pt x="88" y="389"/>
                    <a:pt x="194" y="389"/>
                  </a:cubicBezTo>
                  <a:cubicBezTo>
                    <a:pt x="302" y="389"/>
                    <a:pt x="388" y="302"/>
                    <a:pt x="388" y="194"/>
                  </a:cubicBezTo>
                  <a:cubicBezTo>
                    <a:pt x="388" y="87"/>
                    <a:pt x="302" y="0"/>
                    <a:pt x="194"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53" name="Google Shape;11799;p55">
              <a:extLst>
                <a:ext uri="{FF2B5EF4-FFF2-40B4-BE49-F238E27FC236}">
                  <a16:creationId xmlns:a16="http://schemas.microsoft.com/office/drawing/2014/main" id="{F3234A3B-56DB-D55E-7180-47077B555ECA}"/>
                </a:ext>
              </a:extLst>
            </p:cNvPr>
            <p:cNvSpPr/>
            <p:nvPr/>
          </p:nvSpPr>
          <p:spPr>
            <a:xfrm>
              <a:off x="1112725" y="1379900"/>
              <a:ext cx="9725" cy="9725"/>
            </a:xfrm>
            <a:custGeom>
              <a:avLst/>
              <a:gdLst/>
              <a:ahLst/>
              <a:cxnLst/>
              <a:rect l="l" t="t" r="r" b="b"/>
              <a:pathLst>
                <a:path w="389" h="389" extrusionOk="0">
                  <a:moveTo>
                    <a:pt x="194" y="0"/>
                  </a:moveTo>
                  <a:cubicBezTo>
                    <a:pt x="88" y="0"/>
                    <a:pt x="0" y="87"/>
                    <a:pt x="0" y="194"/>
                  </a:cubicBezTo>
                  <a:cubicBezTo>
                    <a:pt x="0" y="302"/>
                    <a:pt x="88" y="389"/>
                    <a:pt x="194" y="389"/>
                  </a:cubicBezTo>
                  <a:cubicBezTo>
                    <a:pt x="302" y="389"/>
                    <a:pt x="388" y="302"/>
                    <a:pt x="388" y="194"/>
                  </a:cubicBezTo>
                  <a:cubicBezTo>
                    <a:pt x="388" y="87"/>
                    <a:pt x="302" y="0"/>
                    <a:pt x="194"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55" name="Google Shape;11800;p55">
              <a:extLst>
                <a:ext uri="{FF2B5EF4-FFF2-40B4-BE49-F238E27FC236}">
                  <a16:creationId xmlns:a16="http://schemas.microsoft.com/office/drawing/2014/main" id="{EA8CB040-21B2-EF39-A801-E04C35EEFB97}"/>
                </a:ext>
              </a:extLst>
            </p:cNvPr>
            <p:cNvSpPr/>
            <p:nvPr/>
          </p:nvSpPr>
          <p:spPr>
            <a:xfrm>
              <a:off x="1152500" y="1379900"/>
              <a:ext cx="9700" cy="9725"/>
            </a:xfrm>
            <a:custGeom>
              <a:avLst/>
              <a:gdLst/>
              <a:ahLst/>
              <a:cxnLst/>
              <a:rect l="l" t="t" r="r" b="b"/>
              <a:pathLst>
                <a:path w="388" h="389" extrusionOk="0">
                  <a:moveTo>
                    <a:pt x="193" y="0"/>
                  </a:moveTo>
                  <a:cubicBezTo>
                    <a:pt x="87" y="0"/>
                    <a:pt x="1" y="87"/>
                    <a:pt x="1" y="194"/>
                  </a:cubicBezTo>
                  <a:cubicBezTo>
                    <a:pt x="1" y="302"/>
                    <a:pt x="87" y="389"/>
                    <a:pt x="193" y="389"/>
                  </a:cubicBezTo>
                  <a:cubicBezTo>
                    <a:pt x="301" y="389"/>
                    <a:pt x="388" y="302"/>
                    <a:pt x="388" y="194"/>
                  </a:cubicBezTo>
                  <a:cubicBezTo>
                    <a:pt x="388" y="87"/>
                    <a:pt x="301" y="0"/>
                    <a:pt x="193"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56" name="Google Shape;11801;p55">
              <a:extLst>
                <a:ext uri="{FF2B5EF4-FFF2-40B4-BE49-F238E27FC236}">
                  <a16:creationId xmlns:a16="http://schemas.microsoft.com/office/drawing/2014/main" id="{B26990AF-5364-D13F-FA4F-C5DF1DDAD978}"/>
                </a:ext>
              </a:extLst>
            </p:cNvPr>
            <p:cNvSpPr/>
            <p:nvPr/>
          </p:nvSpPr>
          <p:spPr>
            <a:xfrm>
              <a:off x="1192275" y="1379900"/>
              <a:ext cx="9675" cy="9725"/>
            </a:xfrm>
            <a:custGeom>
              <a:avLst/>
              <a:gdLst/>
              <a:ahLst/>
              <a:cxnLst/>
              <a:rect l="l" t="t" r="r" b="b"/>
              <a:pathLst>
                <a:path w="387" h="389" extrusionOk="0">
                  <a:moveTo>
                    <a:pt x="193" y="0"/>
                  </a:moveTo>
                  <a:cubicBezTo>
                    <a:pt x="86" y="0"/>
                    <a:pt x="0" y="87"/>
                    <a:pt x="0" y="194"/>
                  </a:cubicBezTo>
                  <a:cubicBezTo>
                    <a:pt x="0" y="302"/>
                    <a:pt x="86" y="389"/>
                    <a:pt x="193" y="389"/>
                  </a:cubicBezTo>
                  <a:cubicBezTo>
                    <a:pt x="300" y="389"/>
                    <a:pt x="387" y="302"/>
                    <a:pt x="387" y="194"/>
                  </a:cubicBezTo>
                  <a:cubicBezTo>
                    <a:pt x="387" y="87"/>
                    <a:pt x="300" y="0"/>
                    <a:pt x="193"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57" name="Google Shape;11802;p55">
              <a:extLst>
                <a:ext uri="{FF2B5EF4-FFF2-40B4-BE49-F238E27FC236}">
                  <a16:creationId xmlns:a16="http://schemas.microsoft.com/office/drawing/2014/main" id="{5A7DE6C9-D8E6-F15F-C834-0832CCF35D8F}"/>
                </a:ext>
              </a:extLst>
            </p:cNvPr>
            <p:cNvSpPr/>
            <p:nvPr/>
          </p:nvSpPr>
          <p:spPr>
            <a:xfrm>
              <a:off x="1232025" y="1379900"/>
              <a:ext cx="9675" cy="9725"/>
            </a:xfrm>
            <a:custGeom>
              <a:avLst/>
              <a:gdLst/>
              <a:ahLst/>
              <a:cxnLst/>
              <a:rect l="l" t="t" r="r" b="b"/>
              <a:pathLst>
                <a:path w="387" h="389" extrusionOk="0">
                  <a:moveTo>
                    <a:pt x="194" y="0"/>
                  </a:moveTo>
                  <a:cubicBezTo>
                    <a:pt x="87" y="0"/>
                    <a:pt x="0" y="87"/>
                    <a:pt x="0" y="194"/>
                  </a:cubicBezTo>
                  <a:cubicBezTo>
                    <a:pt x="0" y="302"/>
                    <a:pt x="87" y="389"/>
                    <a:pt x="194" y="389"/>
                  </a:cubicBezTo>
                  <a:cubicBezTo>
                    <a:pt x="300" y="389"/>
                    <a:pt x="387" y="302"/>
                    <a:pt x="387" y="194"/>
                  </a:cubicBezTo>
                  <a:cubicBezTo>
                    <a:pt x="387" y="87"/>
                    <a:pt x="300" y="0"/>
                    <a:pt x="194"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58" name="Google Shape;11803;p55">
              <a:extLst>
                <a:ext uri="{FF2B5EF4-FFF2-40B4-BE49-F238E27FC236}">
                  <a16:creationId xmlns:a16="http://schemas.microsoft.com/office/drawing/2014/main" id="{F5BB3740-1854-801D-992D-5F898D1B0DE2}"/>
                </a:ext>
              </a:extLst>
            </p:cNvPr>
            <p:cNvSpPr/>
            <p:nvPr/>
          </p:nvSpPr>
          <p:spPr>
            <a:xfrm>
              <a:off x="317625" y="1345800"/>
              <a:ext cx="9725" cy="9725"/>
            </a:xfrm>
            <a:custGeom>
              <a:avLst/>
              <a:gdLst/>
              <a:ahLst/>
              <a:cxnLst/>
              <a:rect l="l" t="t" r="r" b="b"/>
              <a:pathLst>
                <a:path w="389" h="389" extrusionOk="0">
                  <a:moveTo>
                    <a:pt x="194" y="0"/>
                  </a:moveTo>
                  <a:cubicBezTo>
                    <a:pt x="87" y="0"/>
                    <a:pt x="0" y="87"/>
                    <a:pt x="0" y="194"/>
                  </a:cubicBezTo>
                  <a:cubicBezTo>
                    <a:pt x="0" y="302"/>
                    <a:pt x="87" y="388"/>
                    <a:pt x="194" y="388"/>
                  </a:cubicBezTo>
                  <a:cubicBezTo>
                    <a:pt x="302" y="388"/>
                    <a:pt x="388" y="302"/>
                    <a:pt x="388" y="194"/>
                  </a:cubicBezTo>
                  <a:cubicBezTo>
                    <a:pt x="388" y="87"/>
                    <a:pt x="302" y="0"/>
                    <a:pt x="194"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59" name="Google Shape;11804;p55">
              <a:extLst>
                <a:ext uri="{FF2B5EF4-FFF2-40B4-BE49-F238E27FC236}">
                  <a16:creationId xmlns:a16="http://schemas.microsoft.com/office/drawing/2014/main" id="{A03A915F-A7FD-364F-5C5A-A06A40286424}"/>
                </a:ext>
              </a:extLst>
            </p:cNvPr>
            <p:cNvSpPr/>
            <p:nvPr/>
          </p:nvSpPr>
          <p:spPr>
            <a:xfrm>
              <a:off x="355750" y="1345800"/>
              <a:ext cx="11350" cy="9725"/>
            </a:xfrm>
            <a:custGeom>
              <a:avLst/>
              <a:gdLst/>
              <a:ahLst/>
              <a:cxnLst/>
              <a:rect l="l" t="t" r="r" b="b"/>
              <a:pathLst>
                <a:path w="454" h="389" extrusionOk="0">
                  <a:moveTo>
                    <a:pt x="259" y="0"/>
                  </a:moveTo>
                  <a:cubicBezTo>
                    <a:pt x="87" y="0"/>
                    <a:pt x="0" y="209"/>
                    <a:pt x="123" y="331"/>
                  </a:cubicBezTo>
                  <a:cubicBezTo>
                    <a:pt x="162" y="370"/>
                    <a:pt x="211" y="388"/>
                    <a:pt x="259" y="388"/>
                  </a:cubicBezTo>
                  <a:cubicBezTo>
                    <a:pt x="358" y="388"/>
                    <a:pt x="453" y="311"/>
                    <a:pt x="453" y="194"/>
                  </a:cubicBezTo>
                  <a:cubicBezTo>
                    <a:pt x="453" y="87"/>
                    <a:pt x="367" y="0"/>
                    <a:pt x="259"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60" name="Google Shape;11805;p55">
              <a:extLst>
                <a:ext uri="{FF2B5EF4-FFF2-40B4-BE49-F238E27FC236}">
                  <a16:creationId xmlns:a16="http://schemas.microsoft.com/office/drawing/2014/main" id="{0E853632-EF22-5B6F-D2D7-7ECBB017D8D0}"/>
                </a:ext>
              </a:extLst>
            </p:cNvPr>
            <p:cNvSpPr/>
            <p:nvPr/>
          </p:nvSpPr>
          <p:spPr>
            <a:xfrm>
              <a:off x="397125" y="1345800"/>
              <a:ext cx="9725" cy="9725"/>
            </a:xfrm>
            <a:custGeom>
              <a:avLst/>
              <a:gdLst/>
              <a:ahLst/>
              <a:cxnLst/>
              <a:rect l="l" t="t" r="r" b="b"/>
              <a:pathLst>
                <a:path w="389" h="389" extrusionOk="0">
                  <a:moveTo>
                    <a:pt x="195" y="0"/>
                  </a:moveTo>
                  <a:cubicBezTo>
                    <a:pt x="88" y="0"/>
                    <a:pt x="1" y="87"/>
                    <a:pt x="1" y="194"/>
                  </a:cubicBezTo>
                  <a:cubicBezTo>
                    <a:pt x="1" y="302"/>
                    <a:pt x="88" y="388"/>
                    <a:pt x="195" y="388"/>
                  </a:cubicBezTo>
                  <a:cubicBezTo>
                    <a:pt x="302" y="388"/>
                    <a:pt x="389" y="302"/>
                    <a:pt x="389" y="194"/>
                  </a:cubicBezTo>
                  <a:cubicBezTo>
                    <a:pt x="389" y="87"/>
                    <a:pt x="302" y="0"/>
                    <a:pt x="195"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61" name="Google Shape;11806;p55">
              <a:extLst>
                <a:ext uri="{FF2B5EF4-FFF2-40B4-BE49-F238E27FC236}">
                  <a16:creationId xmlns:a16="http://schemas.microsoft.com/office/drawing/2014/main" id="{950CDE41-8214-4A5E-B234-0D267A9734A5}"/>
                </a:ext>
              </a:extLst>
            </p:cNvPr>
            <p:cNvSpPr/>
            <p:nvPr/>
          </p:nvSpPr>
          <p:spPr>
            <a:xfrm>
              <a:off x="435250" y="1345800"/>
              <a:ext cx="11350" cy="9725"/>
            </a:xfrm>
            <a:custGeom>
              <a:avLst/>
              <a:gdLst/>
              <a:ahLst/>
              <a:cxnLst/>
              <a:rect l="l" t="t" r="r" b="b"/>
              <a:pathLst>
                <a:path w="454" h="389" extrusionOk="0">
                  <a:moveTo>
                    <a:pt x="260" y="0"/>
                  </a:moveTo>
                  <a:cubicBezTo>
                    <a:pt x="87" y="0"/>
                    <a:pt x="0" y="209"/>
                    <a:pt x="123" y="332"/>
                  </a:cubicBezTo>
                  <a:cubicBezTo>
                    <a:pt x="162" y="371"/>
                    <a:pt x="211" y="389"/>
                    <a:pt x="258" y="389"/>
                  </a:cubicBezTo>
                  <a:cubicBezTo>
                    <a:pt x="358" y="389"/>
                    <a:pt x="454" y="311"/>
                    <a:pt x="454" y="194"/>
                  </a:cubicBezTo>
                  <a:cubicBezTo>
                    <a:pt x="454" y="87"/>
                    <a:pt x="367" y="0"/>
                    <a:pt x="260"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62" name="Google Shape;11807;p55">
              <a:extLst>
                <a:ext uri="{FF2B5EF4-FFF2-40B4-BE49-F238E27FC236}">
                  <a16:creationId xmlns:a16="http://schemas.microsoft.com/office/drawing/2014/main" id="{B27C685F-6299-53AF-1C97-38D26B28F937}"/>
                </a:ext>
              </a:extLst>
            </p:cNvPr>
            <p:cNvSpPr/>
            <p:nvPr/>
          </p:nvSpPr>
          <p:spPr>
            <a:xfrm>
              <a:off x="475000" y="1345800"/>
              <a:ext cx="11350" cy="9725"/>
            </a:xfrm>
            <a:custGeom>
              <a:avLst/>
              <a:gdLst/>
              <a:ahLst/>
              <a:cxnLst/>
              <a:rect l="l" t="t" r="r" b="b"/>
              <a:pathLst>
                <a:path w="454" h="389" extrusionOk="0">
                  <a:moveTo>
                    <a:pt x="260" y="0"/>
                  </a:moveTo>
                  <a:cubicBezTo>
                    <a:pt x="87" y="0"/>
                    <a:pt x="1" y="209"/>
                    <a:pt x="122" y="332"/>
                  </a:cubicBezTo>
                  <a:cubicBezTo>
                    <a:pt x="161" y="371"/>
                    <a:pt x="210" y="389"/>
                    <a:pt x="258" y="389"/>
                  </a:cubicBezTo>
                  <a:cubicBezTo>
                    <a:pt x="358" y="389"/>
                    <a:pt x="454" y="311"/>
                    <a:pt x="454" y="194"/>
                  </a:cubicBezTo>
                  <a:cubicBezTo>
                    <a:pt x="454" y="87"/>
                    <a:pt x="367" y="0"/>
                    <a:pt x="260"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63" name="Google Shape;11808;p55">
              <a:extLst>
                <a:ext uri="{FF2B5EF4-FFF2-40B4-BE49-F238E27FC236}">
                  <a16:creationId xmlns:a16="http://schemas.microsoft.com/office/drawing/2014/main" id="{4C0FE027-252F-3E4A-E125-129AE0062A11}"/>
                </a:ext>
              </a:extLst>
            </p:cNvPr>
            <p:cNvSpPr/>
            <p:nvPr/>
          </p:nvSpPr>
          <p:spPr>
            <a:xfrm>
              <a:off x="516425" y="1345800"/>
              <a:ext cx="9675" cy="9725"/>
            </a:xfrm>
            <a:custGeom>
              <a:avLst/>
              <a:gdLst/>
              <a:ahLst/>
              <a:cxnLst/>
              <a:rect l="l" t="t" r="r" b="b"/>
              <a:pathLst>
                <a:path w="387" h="389" extrusionOk="0">
                  <a:moveTo>
                    <a:pt x="193" y="0"/>
                  </a:moveTo>
                  <a:cubicBezTo>
                    <a:pt x="87" y="0"/>
                    <a:pt x="0" y="87"/>
                    <a:pt x="0" y="194"/>
                  </a:cubicBezTo>
                  <a:cubicBezTo>
                    <a:pt x="0" y="302"/>
                    <a:pt x="87" y="388"/>
                    <a:pt x="193" y="388"/>
                  </a:cubicBezTo>
                  <a:cubicBezTo>
                    <a:pt x="301" y="388"/>
                    <a:pt x="387" y="302"/>
                    <a:pt x="387" y="194"/>
                  </a:cubicBezTo>
                  <a:cubicBezTo>
                    <a:pt x="387" y="87"/>
                    <a:pt x="301" y="0"/>
                    <a:pt x="193"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64" name="Google Shape;11809;p55">
              <a:extLst>
                <a:ext uri="{FF2B5EF4-FFF2-40B4-BE49-F238E27FC236}">
                  <a16:creationId xmlns:a16="http://schemas.microsoft.com/office/drawing/2014/main" id="{7AFD9B9A-81D7-E937-1161-F47F0D247707}"/>
                </a:ext>
              </a:extLst>
            </p:cNvPr>
            <p:cNvSpPr/>
            <p:nvPr/>
          </p:nvSpPr>
          <p:spPr>
            <a:xfrm>
              <a:off x="554500" y="1345800"/>
              <a:ext cx="11375" cy="9725"/>
            </a:xfrm>
            <a:custGeom>
              <a:avLst/>
              <a:gdLst/>
              <a:ahLst/>
              <a:cxnLst/>
              <a:rect l="l" t="t" r="r" b="b"/>
              <a:pathLst>
                <a:path w="455" h="389" extrusionOk="0">
                  <a:moveTo>
                    <a:pt x="262" y="0"/>
                  </a:moveTo>
                  <a:cubicBezTo>
                    <a:pt x="87" y="0"/>
                    <a:pt x="1" y="209"/>
                    <a:pt x="124" y="332"/>
                  </a:cubicBezTo>
                  <a:cubicBezTo>
                    <a:pt x="163" y="371"/>
                    <a:pt x="212" y="389"/>
                    <a:pt x="259" y="389"/>
                  </a:cubicBezTo>
                  <a:cubicBezTo>
                    <a:pt x="359" y="389"/>
                    <a:pt x="454" y="311"/>
                    <a:pt x="454" y="194"/>
                  </a:cubicBezTo>
                  <a:cubicBezTo>
                    <a:pt x="454" y="87"/>
                    <a:pt x="368" y="0"/>
                    <a:pt x="262"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65" name="Google Shape;11810;p55">
              <a:extLst>
                <a:ext uri="{FF2B5EF4-FFF2-40B4-BE49-F238E27FC236}">
                  <a16:creationId xmlns:a16="http://schemas.microsoft.com/office/drawing/2014/main" id="{9448EEDD-9B1C-AE57-F6B1-A010AF5658E5}"/>
                </a:ext>
              </a:extLst>
            </p:cNvPr>
            <p:cNvSpPr/>
            <p:nvPr/>
          </p:nvSpPr>
          <p:spPr>
            <a:xfrm>
              <a:off x="595925" y="1345800"/>
              <a:ext cx="9700" cy="9725"/>
            </a:xfrm>
            <a:custGeom>
              <a:avLst/>
              <a:gdLst/>
              <a:ahLst/>
              <a:cxnLst/>
              <a:rect l="l" t="t" r="r" b="b"/>
              <a:pathLst>
                <a:path w="388" h="389" extrusionOk="0">
                  <a:moveTo>
                    <a:pt x="193" y="0"/>
                  </a:moveTo>
                  <a:cubicBezTo>
                    <a:pt x="87" y="0"/>
                    <a:pt x="1" y="87"/>
                    <a:pt x="1" y="194"/>
                  </a:cubicBezTo>
                  <a:cubicBezTo>
                    <a:pt x="1" y="302"/>
                    <a:pt x="87" y="388"/>
                    <a:pt x="193" y="388"/>
                  </a:cubicBezTo>
                  <a:cubicBezTo>
                    <a:pt x="301" y="388"/>
                    <a:pt x="387" y="302"/>
                    <a:pt x="387" y="194"/>
                  </a:cubicBezTo>
                  <a:cubicBezTo>
                    <a:pt x="387" y="87"/>
                    <a:pt x="301" y="0"/>
                    <a:pt x="193"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66" name="Google Shape;11811;p55">
              <a:extLst>
                <a:ext uri="{FF2B5EF4-FFF2-40B4-BE49-F238E27FC236}">
                  <a16:creationId xmlns:a16="http://schemas.microsoft.com/office/drawing/2014/main" id="{9FA1D1DE-3272-776A-43C6-8C94C6364DE7}"/>
                </a:ext>
              </a:extLst>
            </p:cNvPr>
            <p:cNvSpPr/>
            <p:nvPr/>
          </p:nvSpPr>
          <p:spPr>
            <a:xfrm>
              <a:off x="634025" y="1345800"/>
              <a:ext cx="11375" cy="9725"/>
            </a:xfrm>
            <a:custGeom>
              <a:avLst/>
              <a:gdLst/>
              <a:ahLst/>
              <a:cxnLst/>
              <a:rect l="l" t="t" r="r" b="b"/>
              <a:pathLst>
                <a:path w="455" h="389" extrusionOk="0">
                  <a:moveTo>
                    <a:pt x="261" y="0"/>
                  </a:moveTo>
                  <a:cubicBezTo>
                    <a:pt x="88" y="0"/>
                    <a:pt x="0" y="209"/>
                    <a:pt x="123" y="332"/>
                  </a:cubicBezTo>
                  <a:cubicBezTo>
                    <a:pt x="162" y="371"/>
                    <a:pt x="211" y="389"/>
                    <a:pt x="259" y="389"/>
                  </a:cubicBezTo>
                  <a:cubicBezTo>
                    <a:pt x="359" y="389"/>
                    <a:pt x="455" y="311"/>
                    <a:pt x="455" y="194"/>
                  </a:cubicBezTo>
                  <a:cubicBezTo>
                    <a:pt x="455" y="87"/>
                    <a:pt x="367" y="0"/>
                    <a:pt x="261"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67" name="Google Shape;11812;p55">
              <a:extLst>
                <a:ext uri="{FF2B5EF4-FFF2-40B4-BE49-F238E27FC236}">
                  <a16:creationId xmlns:a16="http://schemas.microsoft.com/office/drawing/2014/main" id="{0BEA1882-3757-9434-F317-471B37105A9D}"/>
                </a:ext>
              </a:extLst>
            </p:cNvPr>
            <p:cNvSpPr/>
            <p:nvPr/>
          </p:nvSpPr>
          <p:spPr>
            <a:xfrm>
              <a:off x="673775" y="1345800"/>
              <a:ext cx="11375" cy="9725"/>
            </a:xfrm>
            <a:custGeom>
              <a:avLst/>
              <a:gdLst/>
              <a:ahLst/>
              <a:cxnLst/>
              <a:rect l="l" t="t" r="r" b="b"/>
              <a:pathLst>
                <a:path w="455" h="389" extrusionOk="0">
                  <a:moveTo>
                    <a:pt x="261" y="0"/>
                  </a:moveTo>
                  <a:cubicBezTo>
                    <a:pt x="88" y="0"/>
                    <a:pt x="0" y="209"/>
                    <a:pt x="123" y="332"/>
                  </a:cubicBezTo>
                  <a:cubicBezTo>
                    <a:pt x="163" y="371"/>
                    <a:pt x="211" y="389"/>
                    <a:pt x="259" y="389"/>
                  </a:cubicBezTo>
                  <a:cubicBezTo>
                    <a:pt x="359" y="389"/>
                    <a:pt x="455" y="311"/>
                    <a:pt x="455" y="194"/>
                  </a:cubicBezTo>
                  <a:cubicBezTo>
                    <a:pt x="455" y="87"/>
                    <a:pt x="367" y="0"/>
                    <a:pt x="261"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68" name="Google Shape;11813;p55">
              <a:extLst>
                <a:ext uri="{FF2B5EF4-FFF2-40B4-BE49-F238E27FC236}">
                  <a16:creationId xmlns:a16="http://schemas.microsoft.com/office/drawing/2014/main" id="{4D228CD5-2CAA-62DB-9FBC-6519FE83637C}"/>
                </a:ext>
              </a:extLst>
            </p:cNvPr>
            <p:cNvSpPr/>
            <p:nvPr/>
          </p:nvSpPr>
          <p:spPr>
            <a:xfrm>
              <a:off x="715200" y="1345800"/>
              <a:ext cx="9725" cy="9725"/>
            </a:xfrm>
            <a:custGeom>
              <a:avLst/>
              <a:gdLst/>
              <a:ahLst/>
              <a:cxnLst/>
              <a:rect l="l" t="t" r="r" b="b"/>
              <a:pathLst>
                <a:path w="389" h="389" extrusionOk="0">
                  <a:moveTo>
                    <a:pt x="194" y="0"/>
                  </a:moveTo>
                  <a:cubicBezTo>
                    <a:pt x="86" y="0"/>
                    <a:pt x="0" y="87"/>
                    <a:pt x="0" y="194"/>
                  </a:cubicBezTo>
                  <a:cubicBezTo>
                    <a:pt x="0" y="302"/>
                    <a:pt x="86" y="388"/>
                    <a:pt x="194" y="388"/>
                  </a:cubicBezTo>
                  <a:cubicBezTo>
                    <a:pt x="300" y="388"/>
                    <a:pt x="388" y="302"/>
                    <a:pt x="388" y="194"/>
                  </a:cubicBezTo>
                  <a:cubicBezTo>
                    <a:pt x="388" y="87"/>
                    <a:pt x="300" y="0"/>
                    <a:pt x="194"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69" name="Google Shape;11814;p55">
              <a:extLst>
                <a:ext uri="{FF2B5EF4-FFF2-40B4-BE49-F238E27FC236}">
                  <a16:creationId xmlns:a16="http://schemas.microsoft.com/office/drawing/2014/main" id="{F1CB3576-C1C1-9BE8-D3CD-9A935737261C}"/>
                </a:ext>
              </a:extLst>
            </p:cNvPr>
            <p:cNvSpPr/>
            <p:nvPr/>
          </p:nvSpPr>
          <p:spPr>
            <a:xfrm>
              <a:off x="753300" y="1345800"/>
              <a:ext cx="11375" cy="9725"/>
            </a:xfrm>
            <a:custGeom>
              <a:avLst/>
              <a:gdLst/>
              <a:ahLst/>
              <a:cxnLst/>
              <a:rect l="l" t="t" r="r" b="b"/>
              <a:pathLst>
                <a:path w="455" h="389" extrusionOk="0">
                  <a:moveTo>
                    <a:pt x="260" y="0"/>
                  </a:moveTo>
                  <a:cubicBezTo>
                    <a:pt x="87" y="0"/>
                    <a:pt x="1" y="209"/>
                    <a:pt x="122" y="332"/>
                  </a:cubicBezTo>
                  <a:cubicBezTo>
                    <a:pt x="162" y="371"/>
                    <a:pt x="210" y="389"/>
                    <a:pt x="258" y="389"/>
                  </a:cubicBezTo>
                  <a:cubicBezTo>
                    <a:pt x="358" y="389"/>
                    <a:pt x="454" y="311"/>
                    <a:pt x="454" y="194"/>
                  </a:cubicBezTo>
                  <a:cubicBezTo>
                    <a:pt x="454" y="87"/>
                    <a:pt x="366" y="0"/>
                    <a:pt x="260"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70" name="Google Shape;11815;p55">
              <a:extLst>
                <a:ext uri="{FF2B5EF4-FFF2-40B4-BE49-F238E27FC236}">
                  <a16:creationId xmlns:a16="http://schemas.microsoft.com/office/drawing/2014/main" id="{CF3CCC45-820B-972A-39AF-3BC31D8248E0}"/>
                </a:ext>
              </a:extLst>
            </p:cNvPr>
            <p:cNvSpPr/>
            <p:nvPr/>
          </p:nvSpPr>
          <p:spPr>
            <a:xfrm>
              <a:off x="794700" y="1345800"/>
              <a:ext cx="9725" cy="9725"/>
            </a:xfrm>
            <a:custGeom>
              <a:avLst/>
              <a:gdLst/>
              <a:ahLst/>
              <a:cxnLst/>
              <a:rect l="l" t="t" r="r" b="b"/>
              <a:pathLst>
                <a:path w="389" h="389" extrusionOk="0">
                  <a:moveTo>
                    <a:pt x="194" y="0"/>
                  </a:moveTo>
                  <a:cubicBezTo>
                    <a:pt x="87" y="0"/>
                    <a:pt x="0" y="87"/>
                    <a:pt x="0" y="194"/>
                  </a:cubicBezTo>
                  <a:cubicBezTo>
                    <a:pt x="0" y="302"/>
                    <a:pt x="87" y="388"/>
                    <a:pt x="194" y="388"/>
                  </a:cubicBezTo>
                  <a:cubicBezTo>
                    <a:pt x="300" y="388"/>
                    <a:pt x="388" y="302"/>
                    <a:pt x="388" y="194"/>
                  </a:cubicBezTo>
                  <a:cubicBezTo>
                    <a:pt x="388" y="87"/>
                    <a:pt x="300" y="0"/>
                    <a:pt x="194"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71" name="Google Shape;11816;p55">
              <a:extLst>
                <a:ext uri="{FF2B5EF4-FFF2-40B4-BE49-F238E27FC236}">
                  <a16:creationId xmlns:a16="http://schemas.microsoft.com/office/drawing/2014/main" id="{603E0F67-6F2E-602C-71EE-508D4894F191}"/>
                </a:ext>
              </a:extLst>
            </p:cNvPr>
            <p:cNvSpPr/>
            <p:nvPr/>
          </p:nvSpPr>
          <p:spPr>
            <a:xfrm>
              <a:off x="832825" y="1345800"/>
              <a:ext cx="11350" cy="9725"/>
            </a:xfrm>
            <a:custGeom>
              <a:avLst/>
              <a:gdLst/>
              <a:ahLst/>
              <a:cxnLst/>
              <a:rect l="l" t="t" r="r" b="b"/>
              <a:pathLst>
                <a:path w="454" h="389" extrusionOk="0">
                  <a:moveTo>
                    <a:pt x="259" y="0"/>
                  </a:moveTo>
                  <a:cubicBezTo>
                    <a:pt x="87" y="0"/>
                    <a:pt x="0" y="209"/>
                    <a:pt x="122" y="332"/>
                  </a:cubicBezTo>
                  <a:cubicBezTo>
                    <a:pt x="161" y="371"/>
                    <a:pt x="210" y="389"/>
                    <a:pt x="257" y="389"/>
                  </a:cubicBezTo>
                  <a:cubicBezTo>
                    <a:pt x="357" y="389"/>
                    <a:pt x="453" y="311"/>
                    <a:pt x="453" y="194"/>
                  </a:cubicBezTo>
                  <a:cubicBezTo>
                    <a:pt x="453" y="87"/>
                    <a:pt x="367" y="0"/>
                    <a:pt x="259"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72" name="Google Shape;11817;p55">
              <a:extLst>
                <a:ext uri="{FF2B5EF4-FFF2-40B4-BE49-F238E27FC236}">
                  <a16:creationId xmlns:a16="http://schemas.microsoft.com/office/drawing/2014/main" id="{75FDD1A8-76A6-77FF-D9F6-59D36E65D264}"/>
                </a:ext>
              </a:extLst>
            </p:cNvPr>
            <p:cNvSpPr/>
            <p:nvPr/>
          </p:nvSpPr>
          <p:spPr>
            <a:xfrm>
              <a:off x="872575" y="1345800"/>
              <a:ext cx="11350" cy="9725"/>
            </a:xfrm>
            <a:custGeom>
              <a:avLst/>
              <a:gdLst/>
              <a:ahLst/>
              <a:cxnLst/>
              <a:rect l="l" t="t" r="r" b="b"/>
              <a:pathLst>
                <a:path w="454" h="389" extrusionOk="0">
                  <a:moveTo>
                    <a:pt x="260" y="0"/>
                  </a:moveTo>
                  <a:cubicBezTo>
                    <a:pt x="87" y="0"/>
                    <a:pt x="0" y="209"/>
                    <a:pt x="122" y="332"/>
                  </a:cubicBezTo>
                  <a:cubicBezTo>
                    <a:pt x="161" y="371"/>
                    <a:pt x="210" y="389"/>
                    <a:pt x="257" y="389"/>
                  </a:cubicBezTo>
                  <a:cubicBezTo>
                    <a:pt x="358" y="389"/>
                    <a:pt x="454" y="311"/>
                    <a:pt x="454" y="194"/>
                  </a:cubicBezTo>
                  <a:cubicBezTo>
                    <a:pt x="454" y="87"/>
                    <a:pt x="367" y="0"/>
                    <a:pt x="260"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73" name="Google Shape;11818;p55">
              <a:extLst>
                <a:ext uri="{FF2B5EF4-FFF2-40B4-BE49-F238E27FC236}">
                  <a16:creationId xmlns:a16="http://schemas.microsoft.com/office/drawing/2014/main" id="{F0DE9E8E-B0FA-4966-B35E-5A38243E1FD6}"/>
                </a:ext>
              </a:extLst>
            </p:cNvPr>
            <p:cNvSpPr/>
            <p:nvPr/>
          </p:nvSpPr>
          <p:spPr>
            <a:xfrm>
              <a:off x="913950" y="1345800"/>
              <a:ext cx="9725" cy="9725"/>
            </a:xfrm>
            <a:custGeom>
              <a:avLst/>
              <a:gdLst/>
              <a:ahLst/>
              <a:cxnLst/>
              <a:rect l="l" t="t" r="r" b="b"/>
              <a:pathLst>
                <a:path w="389" h="389" extrusionOk="0">
                  <a:moveTo>
                    <a:pt x="195" y="0"/>
                  </a:moveTo>
                  <a:cubicBezTo>
                    <a:pt x="87" y="0"/>
                    <a:pt x="1" y="87"/>
                    <a:pt x="1" y="194"/>
                  </a:cubicBezTo>
                  <a:cubicBezTo>
                    <a:pt x="1" y="302"/>
                    <a:pt x="87" y="388"/>
                    <a:pt x="195" y="388"/>
                  </a:cubicBezTo>
                  <a:cubicBezTo>
                    <a:pt x="302" y="388"/>
                    <a:pt x="389" y="302"/>
                    <a:pt x="389" y="194"/>
                  </a:cubicBezTo>
                  <a:cubicBezTo>
                    <a:pt x="389" y="87"/>
                    <a:pt x="302" y="0"/>
                    <a:pt x="195"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74" name="Google Shape;11819;p55">
              <a:extLst>
                <a:ext uri="{FF2B5EF4-FFF2-40B4-BE49-F238E27FC236}">
                  <a16:creationId xmlns:a16="http://schemas.microsoft.com/office/drawing/2014/main" id="{4C9E13A5-3567-DA51-1D02-B3D375C693B3}"/>
                </a:ext>
              </a:extLst>
            </p:cNvPr>
            <p:cNvSpPr/>
            <p:nvPr/>
          </p:nvSpPr>
          <p:spPr>
            <a:xfrm>
              <a:off x="953700" y="1345800"/>
              <a:ext cx="9725" cy="9725"/>
            </a:xfrm>
            <a:custGeom>
              <a:avLst/>
              <a:gdLst/>
              <a:ahLst/>
              <a:cxnLst/>
              <a:rect l="l" t="t" r="r" b="b"/>
              <a:pathLst>
                <a:path w="389" h="389" extrusionOk="0">
                  <a:moveTo>
                    <a:pt x="195" y="0"/>
                  </a:moveTo>
                  <a:cubicBezTo>
                    <a:pt x="89" y="0"/>
                    <a:pt x="1" y="87"/>
                    <a:pt x="1" y="194"/>
                  </a:cubicBezTo>
                  <a:cubicBezTo>
                    <a:pt x="1" y="302"/>
                    <a:pt x="89" y="388"/>
                    <a:pt x="195" y="388"/>
                  </a:cubicBezTo>
                  <a:cubicBezTo>
                    <a:pt x="302" y="388"/>
                    <a:pt x="389" y="302"/>
                    <a:pt x="389" y="194"/>
                  </a:cubicBezTo>
                  <a:cubicBezTo>
                    <a:pt x="389" y="87"/>
                    <a:pt x="302" y="0"/>
                    <a:pt x="195"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75" name="Google Shape;11820;p55">
              <a:extLst>
                <a:ext uri="{FF2B5EF4-FFF2-40B4-BE49-F238E27FC236}">
                  <a16:creationId xmlns:a16="http://schemas.microsoft.com/office/drawing/2014/main" id="{4AD0F52C-55EB-A9EE-4B5C-B63718CCCF59}"/>
                </a:ext>
              </a:extLst>
            </p:cNvPr>
            <p:cNvSpPr/>
            <p:nvPr/>
          </p:nvSpPr>
          <p:spPr>
            <a:xfrm>
              <a:off x="993450" y="1345800"/>
              <a:ext cx="9725" cy="9725"/>
            </a:xfrm>
            <a:custGeom>
              <a:avLst/>
              <a:gdLst/>
              <a:ahLst/>
              <a:cxnLst/>
              <a:rect l="l" t="t" r="r" b="b"/>
              <a:pathLst>
                <a:path w="389" h="389" extrusionOk="0">
                  <a:moveTo>
                    <a:pt x="195" y="0"/>
                  </a:moveTo>
                  <a:cubicBezTo>
                    <a:pt x="89" y="0"/>
                    <a:pt x="1" y="87"/>
                    <a:pt x="1" y="194"/>
                  </a:cubicBezTo>
                  <a:cubicBezTo>
                    <a:pt x="1" y="302"/>
                    <a:pt x="89" y="388"/>
                    <a:pt x="195" y="388"/>
                  </a:cubicBezTo>
                  <a:cubicBezTo>
                    <a:pt x="303" y="388"/>
                    <a:pt x="389" y="302"/>
                    <a:pt x="389" y="194"/>
                  </a:cubicBezTo>
                  <a:cubicBezTo>
                    <a:pt x="389" y="87"/>
                    <a:pt x="303" y="0"/>
                    <a:pt x="195"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76" name="Google Shape;11821;p55">
              <a:extLst>
                <a:ext uri="{FF2B5EF4-FFF2-40B4-BE49-F238E27FC236}">
                  <a16:creationId xmlns:a16="http://schemas.microsoft.com/office/drawing/2014/main" id="{163A5B57-8659-CC39-D474-EE43DF17BE98}"/>
                </a:ext>
              </a:extLst>
            </p:cNvPr>
            <p:cNvSpPr/>
            <p:nvPr/>
          </p:nvSpPr>
          <p:spPr>
            <a:xfrm>
              <a:off x="1033225" y="1345800"/>
              <a:ext cx="9725" cy="9725"/>
            </a:xfrm>
            <a:custGeom>
              <a:avLst/>
              <a:gdLst/>
              <a:ahLst/>
              <a:cxnLst/>
              <a:rect l="l" t="t" r="r" b="b"/>
              <a:pathLst>
                <a:path w="389" h="389" extrusionOk="0">
                  <a:moveTo>
                    <a:pt x="194" y="0"/>
                  </a:moveTo>
                  <a:cubicBezTo>
                    <a:pt x="88" y="0"/>
                    <a:pt x="0" y="87"/>
                    <a:pt x="0" y="194"/>
                  </a:cubicBezTo>
                  <a:cubicBezTo>
                    <a:pt x="0" y="302"/>
                    <a:pt x="88" y="388"/>
                    <a:pt x="194" y="388"/>
                  </a:cubicBezTo>
                  <a:cubicBezTo>
                    <a:pt x="302" y="388"/>
                    <a:pt x="388" y="302"/>
                    <a:pt x="388" y="194"/>
                  </a:cubicBezTo>
                  <a:cubicBezTo>
                    <a:pt x="388" y="87"/>
                    <a:pt x="302" y="0"/>
                    <a:pt x="194"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77" name="Google Shape;11822;p55">
              <a:extLst>
                <a:ext uri="{FF2B5EF4-FFF2-40B4-BE49-F238E27FC236}">
                  <a16:creationId xmlns:a16="http://schemas.microsoft.com/office/drawing/2014/main" id="{39C8B28F-530A-1252-72E2-EB7EDE563BF6}"/>
                </a:ext>
              </a:extLst>
            </p:cNvPr>
            <p:cNvSpPr/>
            <p:nvPr/>
          </p:nvSpPr>
          <p:spPr>
            <a:xfrm>
              <a:off x="1072975" y="1345800"/>
              <a:ext cx="9725" cy="9725"/>
            </a:xfrm>
            <a:custGeom>
              <a:avLst/>
              <a:gdLst/>
              <a:ahLst/>
              <a:cxnLst/>
              <a:rect l="l" t="t" r="r" b="b"/>
              <a:pathLst>
                <a:path w="389" h="389" extrusionOk="0">
                  <a:moveTo>
                    <a:pt x="194" y="0"/>
                  </a:moveTo>
                  <a:cubicBezTo>
                    <a:pt x="88" y="0"/>
                    <a:pt x="0" y="87"/>
                    <a:pt x="0" y="194"/>
                  </a:cubicBezTo>
                  <a:cubicBezTo>
                    <a:pt x="0" y="302"/>
                    <a:pt x="88" y="388"/>
                    <a:pt x="194" y="388"/>
                  </a:cubicBezTo>
                  <a:cubicBezTo>
                    <a:pt x="302" y="388"/>
                    <a:pt x="388" y="302"/>
                    <a:pt x="388" y="194"/>
                  </a:cubicBezTo>
                  <a:cubicBezTo>
                    <a:pt x="388" y="87"/>
                    <a:pt x="302" y="0"/>
                    <a:pt x="194"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78" name="Google Shape;11823;p55">
              <a:extLst>
                <a:ext uri="{FF2B5EF4-FFF2-40B4-BE49-F238E27FC236}">
                  <a16:creationId xmlns:a16="http://schemas.microsoft.com/office/drawing/2014/main" id="{BB682B9C-0F80-6BC0-C135-66363E14432F}"/>
                </a:ext>
              </a:extLst>
            </p:cNvPr>
            <p:cNvSpPr/>
            <p:nvPr/>
          </p:nvSpPr>
          <p:spPr>
            <a:xfrm>
              <a:off x="1112725" y="1345800"/>
              <a:ext cx="9725" cy="9725"/>
            </a:xfrm>
            <a:custGeom>
              <a:avLst/>
              <a:gdLst/>
              <a:ahLst/>
              <a:cxnLst/>
              <a:rect l="l" t="t" r="r" b="b"/>
              <a:pathLst>
                <a:path w="389" h="389" extrusionOk="0">
                  <a:moveTo>
                    <a:pt x="194" y="0"/>
                  </a:moveTo>
                  <a:cubicBezTo>
                    <a:pt x="88" y="0"/>
                    <a:pt x="0" y="87"/>
                    <a:pt x="0" y="194"/>
                  </a:cubicBezTo>
                  <a:cubicBezTo>
                    <a:pt x="0" y="302"/>
                    <a:pt x="88" y="388"/>
                    <a:pt x="194" y="388"/>
                  </a:cubicBezTo>
                  <a:cubicBezTo>
                    <a:pt x="302" y="388"/>
                    <a:pt x="388" y="302"/>
                    <a:pt x="388" y="194"/>
                  </a:cubicBezTo>
                  <a:cubicBezTo>
                    <a:pt x="388" y="87"/>
                    <a:pt x="302" y="0"/>
                    <a:pt x="194"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79" name="Google Shape;11824;p55">
              <a:extLst>
                <a:ext uri="{FF2B5EF4-FFF2-40B4-BE49-F238E27FC236}">
                  <a16:creationId xmlns:a16="http://schemas.microsoft.com/office/drawing/2014/main" id="{BBDF4D8A-EB41-213A-37D1-0BCE143E0698}"/>
                </a:ext>
              </a:extLst>
            </p:cNvPr>
            <p:cNvSpPr/>
            <p:nvPr/>
          </p:nvSpPr>
          <p:spPr>
            <a:xfrm>
              <a:off x="1152500" y="1345800"/>
              <a:ext cx="9700" cy="9725"/>
            </a:xfrm>
            <a:custGeom>
              <a:avLst/>
              <a:gdLst/>
              <a:ahLst/>
              <a:cxnLst/>
              <a:rect l="l" t="t" r="r" b="b"/>
              <a:pathLst>
                <a:path w="388" h="389" extrusionOk="0">
                  <a:moveTo>
                    <a:pt x="193" y="0"/>
                  </a:moveTo>
                  <a:cubicBezTo>
                    <a:pt x="87" y="0"/>
                    <a:pt x="1" y="87"/>
                    <a:pt x="1" y="194"/>
                  </a:cubicBezTo>
                  <a:cubicBezTo>
                    <a:pt x="1" y="302"/>
                    <a:pt x="87" y="388"/>
                    <a:pt x="193" y="388"/>
                  </a:cubicBezTo>
                  <a:cubicBezTo>
                    <a:pt x="301" y="388"/>
                    <a:pt x="388" y="302"/>
                    <a:pt x="388" y="194"/>
                  </a:cubicBezTo>
                  <a:cubicBezTo>
                    <a:pt x="388" y="87"/>
                    <a:pt x="301" y="0"/>
                    <a:pt x="193"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80" name="Google Shape;11825;p55">
              <a:extLst>
                <a:ext uri="{FF2B5EF4-FFF2-40B4-BE49-F238E27FC236}">
                  <a16:creationId xmlns:a16="http://schemas.microsoft.com/office/drawing/2014/main" id="{D7446F4E-DC3E-13CA-81E1-6D26C5ED8209}"/>
                </a:ext>
              </a:extLst>
            </p:cNvPr>
            <p:cNvSpPr/>
            <p:nvPr/>
          </p:nvSpPr>
          <p:spPr>
            <a:xfrm>
              <a:off x="1192275" y="1345800"/>
              <a:ext cx="9675" cy="9725"/>
            </a:xfrm>
            <a:custGeom>
              <a:avLst/>
              <a:gdLst/>
              <a:ahLst/>
              <a:cxnLst/>
              <a:rect l="l" t="t" r="r" b="b"/>
              <a:pathLst>
                <a:path w="387" h="389" extrusionOk="0">
                  <a:moveTo>
                    <a:pt x="193" y="0"/>
                  </a:moveTo>
                  <a:cubicBezTo>
                    <a:pt x="86" y="0"/>
                    <a:pt x="0" y="87"/>
                    <a:pt x="0" y="194"/>
                  </a:cubicBezTo>
                  <a:cubicBezTo>
                    <a:pt x="0" y="302"/>
                    <a:pt x="86" y="388"/>
                    <a:pt x="193" y="388"/>
                  </a:cubicBezTo>
                  <a:cubicBezTo>
                    <a:pt x="300" y="388"/>
                    <a:pt x="387" y="302"/>
                    <a:pt x="387" y="194"/>
                  </a:cubicBezTo>
                  <a:cubicBezTo>
                    <a:pt x="387" y="87"/>
                    <a:pt x="300" y="0"/>
                    <a:pt x="193"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81" name="Google Shape;11826;p55">
              <a:extLst>
                <a:ext uri="{FF2B5EF4-FFF2-40B4-BE49-F238E27FC236}">
                  <a16:creationId xmlns:a16="http://schemas.microsoft.com/office/drawing/2014/main" id="{D6D26ECA-C01B-8BF3-5AF4-C4451C367C27}"/>
                </a:ext>
              </a:extLst>
            </p:cNvPr>
            <p:cNvSpPr/>
            <p:nvPr/>
          </p:nvSpPr>
          <p:spPr>
            <a:xfrm>
              <a:off x="1232025" y="1345800"/>
              <a:ext cx="9675" cy="9725"/>
            </a:xfrm>
            <a:custGeom>
              <a:avLst/>
              <a:gdLst/>
              <a:ahLst/>
              <a:cxnLst/>
              <a:rect l="l" t="t" r="r" b="b"/>
              <a:pathLst>
                <a:path w="387" h="389" extrusionOk="0">
                  <a:moveTo>
                    <a:pt x="194" y="0"/>
                  </a:moveTo>
                  <a:cubicBezTo>
                    <a:pt x="87" y="0"/>
                    <a:pt x="0" y="87"/>
                    <a:pt x="0" y="194"/>
                  </a:cubicBezTo>
                  <a:cubicBezTo>
                    <a:pt x="0" y="302"/>
                    <a:pt x="87" y="388"/>
                    <a:pt x="194" y="388"/>
                  </a:cubicBezTo>
                  <a:cubicBezTo>
                    <a:pt x="300" y="388"/>
                    <a:pt x="387" y="302"/>
                    <a:pt x="387" y="194"/>
                  </a:cubicBezTo>
                  <a:cubicBezTo>
                    <a:pt x="387" y="87"/>
                    <a:pt x="300" y="0"/>
                    <a:pt x="194"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82" name="Google Shape;11827;p55">
              <a:extLst>
                <a:ext uri="{FF2B5EF4-FFF2-40B4-BE49-F238E27FC236}">
                  <a16:creationId xmlns:a16="http://schemas.microsoft.com/office/drawing/2014/main" id="{C4C38762-2139-3C84-243B-38911538012C}"/>
                </a:ext>
              </a:extLst>
            </p:cNvPr>
            <p:cNvSpPr/>
            <p:nvPr/>
          </p:nvSpPr>
          <p:spPr>
            <a:xfrm>
              <a:off x="317625" y="1311675"/>
              <a:ext cx="9725" cy="9725"/>
            </a:xfrm>
            <a:custGeom>
              <a:avLst/>
              <a:gdLst/>
              <a:ahLst/>
              <a:cxnLst/>
              <a:rect l="l" t="t" r="r" b="b"/>
              <a:pathLst>
                <a:path w="389" h="389" extrusionOk="0">
                  <a:moveTo>
                    <a:pt x="194" y="1"/>
                  </a:moveTo>
                  <a:cubicBezTo>
                    <a:pt x="87" y="1"/>
                    <a:pt x="0" y="89"/>
                    <a:pt x="0" y="195"/>
                  </a:cubicBezTo>
                  <a:cubicBezTo>
                    <a:pt x="0" y="303"/>
                    <a:pt x="87" y="389"/>
                    <a:pt x="194" y="389"/>
                  </a:cubicBezTo>
                  <a:cubicBezTo>
                    <a:pt x="302" y="389"/>
                    <a:pt x="388" y="303"/>
                    <a:pt x="388" y="195"/>
                  </a:cubicBezTo>
                  <a:cubicBezTo>
                    <a:pt x="388" y="89"/>
                    <a:pt x="302" y="1"/>
                    <a:pt x="194"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83" name="Google Shape;11828;p55">
              <a:extLst>
                <a:ext uri="{FF2B5EF4-FFF2-40B4-BE49-F238E27FC236}">
                  <a16:creationId xmlns:a16="http://schemas.microsoft.com/office/drawing/2014/main" id="{D5B85966-457E-2B4E-9AA2-2E7B350725E4}"/>
                </a:ext>
              </a:extLst>
            </p:cNvPr>
            <p:cNvSpPr/>
            <p:nvPr/>
          </p:nvSpPr>
          <p:spPr>
            <a:xfrm>
              <a:off x="355750" y="1311675"/>
              <a:ext cx="11350" cy="9750"/>
            </a:xfrm>
            <a:custGeom>
              <a:avLst/>
              <a:gdLst/>
              <a:ahLst/>
              <a:cxnLst/>
              <a:rect l="l" t="t" r="r" b="b"/>
              <a:pathLst>
                <a:path w="454" h="390" extrusionOk="0">
                  <a:moveTo>
                    <a:pt x="259" y="1"/>
                  </a:moveTo>
                  <a:cubicBezTo>
                    <a:pt x="87" y="1"/>
                    <a:pt x="0" y="210"/>
                    <a:pt x="123" y="333"/>
                  </a:cubicBezTo>
                  <a:cubicBezTo>
                    <a:pt x="162" y="372"/>
                    <a:pt x="210" y="390"/>
                    <a:pt x="258" y="390"/>
                  </a:cubicBezTo>
                  <a:cubicBezTo>
                    <a:pt x="357" y="390"/>
                    <a:pt x="453" y="312"/>
                    <a:pt x="453" y="195"/>
                  </a:cubicBezTo>
                  <a:cubicBezTo>
                    <a:pt x="453" y="87"/>
                    <a:pt x="367" y="1"/>
                    <a:pt x="259"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84" name="Google Shape;11829;p55">
              <a:extLst>
                <a:ext uri="{FF2B5EF4-FFF2-40B4-BE49-F238E27FC236}">
                  <a16:creationId xmlns:a16="http://schemas.microsoft.com/office/drawing/2014/main" id="{D83D7E61-9F43-FB4D-03AD-62FCEAF0EFA0}"/>
                </a:ext>
              </a:extLst>
            </p:cNvPr>
            <p:cNvSpPr/>
            <p:nvPr/>
          </p:nvSpPr>
          <p:spPr>
            <a:xfrm>
              <a:off x="397125" y="1311675"/>
              <a:ext cx="9725" cy="9725"/>
            </a:xfrm>
            <a:custGeom>
              <a:avLst/>
              <a:gdLst/>
              <a:ahLst/>
              <a:cxnLst/>
              <a:rect l="l" t="t" r="r" b="b"/>
              <a:pathLst>
                <a:path w="389" h="389" extrusionOk="0">
                  <a:moveTo>
                    <a:pt x="195" y="1"/>
                  </a:moveTo>
                  <a:cubicBezTo>
                    <a:pt x="88" y="1"/>
                    <a:pt x="1" y="89"/>
                    <a:pt x="1" y="195"/>
                  </a:cubicBezTo>
                  <a:cubicBezTo>
                    <a:pt x="1" y="303"/>
                    <a:pt x="88" y="389"/>
                    <a:pt x="195" y="389"/>
                  </a:cubicBezTo>
                  <a:cubicBezTo>
                    <a:pt x="302" y="389"/>
                    <a:pt x="389" y="303"/>
                    <a:pt x="389" y="195"/>
                  </a:cubicBezTo>
                  <a:cubicBezTo>
                    <a:pt x="389" y="89"/>
                    <a:pt x="302" y="1"/>
                    <a:pt x="195"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85" name="Google Shape;11830;p55">
              <a:extLst>
                <a:ext uri="{FF2B5EF4-FFF2-40B4-BE49-F238E27FC236}">
                  <a16:creationId xmlns:a16="http://schemas.microsoft.com/office/drawing/2014/main" id="{D7A15BA8-76BB-5DF1-264A-8E7F7E847457}"/>
                </a:ext>
              </a:extLst>
            </p:cNvPr>
            <p:cNvSpPr/>
            <p:nvPr/>
          </p:nvSpPr>
          <p:spPr>
            <a:xfrm>
              <a:off x="435250" y="1311675"/>
              <a:ext cx="11350" cy="9750"/>
            </a:xfrm>
            <a:custGeom>
              <a:avLst/>
              <a:gdLst/>
              <a:ahLst/>
              <a:cxnLst/>
              <a:rect l="l" t="t" r="r" b="b"/>
              <a:pathLst>
                <a:path w="454" h="390" extrusionOk="0">
                  <a:moveTo>
                    <a:pt x="260" y="1"/>
                  </a:moveTo>
                  <a:cubicBezTo>
                    <a:pt x="87" y="1"/>
                    <a:pt x="0" y="210"/>
                    <a:pt x="123" y="333"/>
                  </a:cubicBezTo>
                  <a:cubicBezTo>
                    <a:pt x="162" y="372"/>
                    <a:pt x="211" y="390"/>
                    <a:pt x="258" y="390"/>
                  </a:cubicBezTo>
                  <a:cubicBezTo>
                    <a:pt x="358" y="390"/>
                    <a:pt x="454" y="312"/>
                    <a:pt x="454" y="195"/>
                  </a:cubicBezTo>
                  <a:cubicBezTo>
                    <a:pt x="454" y="89"/>
                    <a:pt x="367" y="1"/>
                    <a:pt x="260"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86" name="Google Shape;11831;p55">
              <a:extLst>
                <a:ext uri="{FF2B5EF4-FFF2-40B4-BE49-F238E27FC236}">
                  <a16:creationId xmlns:a16="http://schemas.microsoft.com/office/drawing/2014/main" id="{F56BB6FE-B508-0B03-A125-61D1509ED397}"/>
                </a:ext>
              </a:extLst>
            </p:cNvPr>
            <p:cNvSpPr/>
            <p:nvPr/>
          </p:nvSpPr>
          <p:spPr>
            <a:xfrm>
              <a:off x="475000" y="1311675"/>
              <a:ext cx="11350" cy="9750"/>
            </a:xfrm>
            <a:custGeom>
              <a:avLst/>
              <a:gdLst/>
              <a:ahLst/>
              <a:cxnLst/>
              <a:rect l="l" t="t" r="r" b="b"/>
              <a:pathLst>
                <a:path w="454" h="390" extrusionOk="0">
                  <a:moveTo>
                    <a:pt x="260" y="1"/>
                  </a:moveTo>
                  <a:cubicBezTo>
                    <a:pt x="87" y="1"/>
                    <a:pt x="1" y="210"/>
                    <a:pt x="122" y="333"/>
                  </a:cubicBezTo>
                  <a:cubicBezTo>
                    <a:pt x="161" y="372"/>
                    <a:pt x="210" y="390"/>
                    <a:pt x="258" y="390"/>
                  </a:cubicBezTo>
                  <a:cubicBezTo>
                    <a:pt x="358" y="390"/>
                    <a:pt x="454" y="312"/>
                    <a:pt x="454" y="195"/>
                  </a:cubicBezTo>
                  <a:cubicBezTo>
                    <a:pt x="454" y="89"/>
                    <a:pt x="367" y="1"/>
                    <a:pt x="260"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87" name="Google Shape;11832;p55">
              <a:extLst>
                <a:ext uri="{FF2B5EF4-FFF2-40B4-BE49-F238E27FC236}">
                  <a16:creationId xmlns:a16="http://schemas.microsoft.com/office/drawing/2014/main" id="{11562F46-B675-0D3E-8642-F0E5B06DC721}"/>
                </a:ext>
              </a:extLst>
            </p:cNvPr>
            <p:cNvSpPr/>
            <p:nvPr/>
          </p:nvSpPr>
          <p:spPr>
            <a:xfrm>
              <a:off x="516425" y="1311675"/>
              <a:ext cx="9675" cy="9725"/>
            </a:xfrm>
            <a:custGeom>
              <a:avLst/>
              <a:gdLst/>
              <a:ahLst/>
              <a:cxnLst/>
              <a:rect l="l" t="t" r="r" b="b"/>
              <a:pathLst>
                <a:path w="387" h="389" extrusionOk="0">
                  <a:moveTo>
                    <a:pt x="193" y="1"/>
                  </a:moveTo>
                  <a:cubicBezTo>
                    <a:pt x="87" y="1"/>
                    <a:pt x="0" y="89"/>
                    <a:pt x="0" y="195"/>
                  </a:cubicBezTo>
                  <a:cubicBezTo>
                    <a:pt x="0" y="303"/>
                    <a:pt x="87" y="389"/>
                    <a:pt x="193" y="389"/>
                  </a:cubicBezTo>
                  <a:cubicBezTo>
                    <a:pt x="301" y="389"/>
                    <a:pt x="387" y="303"/>
                    <a:pt x="387" y="195"/>
                  </a:cubicBezTo>
                  <a:cubicBezTo>
                    <a:pt x="387" y="89"/>
                    <a:pt x="301" y="1"/>
                    <a:pt x="193"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88" name="Google Shape;11833;p55">
              <a:extLst>
                <a:ext uri="{FF2B5EF4-FFF2-40B4-BE49-F238E27FC236}">
                  <a16:creationId xmlns:a16="http://schemas.microsoft.com/office/drawing/2014/main" id="{6400E6EE-51C0-DB1B-85C7-99233F2CA264}"/>
                </a:ext>
              </a:extLst>
            </p:cNvPr>
            <p:cNvSpPr/>
            <p:nvPr/>
          </p:nvSpPr>
          <p:spPr>
            <a:xfrm>
              <a:off x="554500" y="1311675"/>
              <a:ext cx="11375" cy="9750"/>
            </a:xfrm>
            <a:custGeom>
              <a:avLst/>
              <a:gdLst/>
              <a:ahLst/>
              <a:cxnLst/>
              <a:rect l="l" t="t" r="r" b="b"/>
              <a:pathLst>
                <a:path w="455" h="390" extrusionOk="0">
                  <a:moveTo>
                    <a:pt x="262" y="1"/>
                  </a:moveTo>
                  <a:cubicBezTo>
                    <a:pt x="87" y="1"/>
                    <a:pt x="1" y="210"/>
                    <a:pt x="124" y="333"/>
                  </a:cubicBezTo>
                  <a:cubicBezTo>
                    <a:pt x="163" y="372"/>
                    <a:pt x="212" y="390"/>
                    <a:pt x="259" y="390"/>
                  </a:cubicBezTo>
                  <a:cubicBezTo>
                    <a:pt x="359" y="390"/>
                    <a:pt x="454" y="312"/>
                    <a:pt x="454" y="195"/>
                  </a:cubicBezTo>
                  <a:cubicBezTo>
                    <a:pt x="454" y="89"/>
                    <a:pt x="368" y="1"/>
                    <a:pt x="262"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89" name="Google Shape;11834;p55">
              <a:extLst>
                <a:ext uri="{FF2B5EF4-FFF2-40B4-BE49-F238E27FC236}">
                  <a16:creationId xmlns:a16="http://schemas.microsoft.com/office/drawing/2014/main" id="{33B0F30A-9E30-DCF4-C52A-F5C7A18A5CEE}"/>
                </a:ext>
              </a:extLst>
            </p:cNvPr>
            <p:cNvSpPr/>
            <p:nvPr/>
          </p:nvSpPr>
          <p:spPr>
            <a:xfrm>
              <a:off x="595925" y="1311675"/>
              <a:ext cx="9700" cy="9725"/>
            </a:xfrm>
            <a:custGeom>
              <a:avLst/>
              <a:gdLst/>
              <a:ahLst/>
              <a:cxnLst/>
              <a:rect l="l" t="t" r="r" b="b"/>
              <a:pathLst>
                <a:path w="388" h="389" extrusionOk="0">
                  <a:moveTo>
                    <a:pt x="193" y="1"/>
                  </a:moveTo>
                  <a:cubicBezTo>
                    <a:pt x="87" y="1"/>
                    <a:pt x="1" y="89"/>
                    <a:pt x="1" y="195"/>
                  </a:cubicBezTo>
                  <a:cubicBezTo>
                    <a:pt x="1" y="303"/>
                    <a:pt x="87" y="389"/>
                    <a:pt x="193" y="389"/>
                  </a:cubicBezTo>
                  <a:cubicBezTo>
                    <a:pt x="301" y="389"/>
                    <a:pt x="387" y="303"/>
                    <a:pt x="387" y="195"/>
                  </a:cubicBezTo>
                  <a:cubicBezTo>
                    <a:pt x="387" y="89"/>
                    <a:pt x="301" y="1"/>
                    <a:pt x="193"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90" name="Google Shape;11835;p55">
              <a:extLst>
                <a:ext uri="{FF2B5EF4-FFF2-40B4-BE49-F238E27FC236}">
                  <a16:creationId xmlns:a16="http://schemas.microsoft.com/office/drawing/2014/main" id="{205D47A3-A1B0-789C-998E-F44935FE0E9C}"/>
                </a:ext>
              </a:extLst>
            </p:cNvPr>
            <p:cNvSpPr/>
            <p:nvPr/>
          </p:nvSpPr>
          <p:spPr>
            <a:xfrm>
              <a:off x="634025" y="1311675"/>
              <a:ext cx="11375" cy="9750"/>
            </a:xfrm>
            <a:custGeom>
              <a:avLst/>
              <a:gdLst/>
              <a:ahLst/>
              <a:cxnLst/>
              <a:rect l="l" t="t" r="r" b="b"/>
              <a:pathLst>
                <a:path w="455" h="390" extrusionOk="0">
                  <a:moveTo>
                    <a:pt x="261" y="1"/>
                  </a:moveTo>
                  <a:cubicBezTo>
                    <a:pt x="88" y="1"/>
                    <a:pt x="0" y="210"/>
                    <a:pt x="123" y="333"/>
                  </a:cubicBezTo>
                  <a:cubicBezTo>
                    <a:pt x="162" y="372"/>
                    <a:pt x="211" y="390"/>
                    <a:pt x="259" y="390"/>
                  </a:cubicBezTo>
                  <a:cubicBezTo>
                    <a:pt x="359" y="390"/>
                    <a:pt x="455" y="312"/>
                    <a:pt x="455" y="195"/>
                  </a:cubicBezTo>
                  <a:cubicBezTo>
                    <a:pt x="453" y="89"/>
                    <a:pt x="367" y="1"/>
                    <a:pt x="261"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91" name="Google Shape;11836;p55">
              <a:extLst>
                <a:ext uri="{FF2B5EF4-FFF2-40B4-BE49-F238E27FC236}">
                  <a16:creationId xmlns:a16="http://schemas.microsoft.com/office/drawing/2014/main" id="{A16061C8-1D83-2BD9-4ED2-AE795CCFCA9D}"/>
                </a:ext>
              </a:extLst>
            </p:cNvPr>
            <p:cNvSpPr/>
            <p:nvPr/>
          </p:nvSpPr>
          <p:spPr>
            <a:xfrm>
              <a:off x="673775" y="1311675"/>
              <a:ext cx="11375" cy="9750"/>
            </a:xfrm>
            <a:custGeom>
              <a:avLst/>
              <a:gdLst/>
              <a:ahLst/>
              <a:cxnLst/>
              <a:rect l="l" t="t" r="r" b="b"/>
              <a:pathLst>
                <a:path w="455" h="390" extrusionOk="0">
                  <a:moveTo>
                    <a:pt x="261" y="1"/>
                  </a:moveTo>
                  <a:cubicBezTo>
                    <a:pt x="88" y="1"/>
                    <a:pt x="0" y="210"/>
                    <a:pt x="123" y="333"/>
                  </a:cubicBezTo>
                  <a:cubicBezTo>
                    <a:pt x="163" y="372"/>
                    <a:pt x="211" y="390"/>
                    <a:pt x="259" y="390"/>
                  </a:cubicBezTo>
                  <a:cubicBezTo>
                    <a:pt x="359" y="390"/>
                    <a:pt x="455" y="312"/>
                    <a:pt x="455" y="195"/>
                  </a:cubicBezTo>
                  <a:cubicBezTo>
                    <a:pt x="453" y="89"/>
                    <a:pt x="367" y="1"/>
                    <a:pt x="261"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92" name="Google Shape;11837;p55">
              <a:extLst>
                <a:ext uri="{FF2B5EF4-FFF2-40B4-BE49-F238E27FC236}">
                  <a16:creationId xmlns:a16="http://schemas.microsoft.com/office/drawing/2014/main" id="{DDDD89D9-047E-0FD0-9C33-082EE65B4809}"/>
                </a:ext>
              </a:extLst>
            </p:cNvPr>
            <p:cNvSpPr/>
            <p:nvPr/>
          </p:nvSpPr>
          <p:spPr>
            <a:xfrm>
              <a:off x="715200" y="1311675"/>
              <a:ext cx="9725" cy="9725"/>
            </a:xfrm>
            <a:custGeom>
              <a:avLst/>
              <a:gdLst/>
              <a:ahLst/>
              <a:cxnLst/>
              <a:rect l="l" t="t" r="r" b="b"/>
              <a:pathLst>
                <a:path w="389" h="389" extrusionOk="0">
                  <a:moveTo>
                    <a:pt x="194" y="1"/>
                  </a:moveTo>
                  <a:cubicBezTo>
                    <a:pt x="86" y="1"/>
                    <a:pt x="0" y="89"/>
                    <a:pt x="0" y="195"/>
                  </a:cubicBezTo>
                  <a:cubicBezTo>
                    <a:pt x="0" y="303"/>
                    <a:pt x="86" y="389"/>
                    <a:pt x="194" y="389"/>
                  </a:cubicBezTo>
                  <a:cubicBezTo>
                    <a:pt x="300" y="389"/>
                    <a:pt x="388" y="303"/>
                    <a:pt x="388" y="195"/>
                  </a:cubicBezTo>
                  <a:cubicBezTo>
                    <a:pt x="388" y="89"/>
                    <a:pt x="300" y="1"/>
                    <a:pt x="194"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93" name="Google Shape;11838;p55">
              <a:extLst>
                <a:ext uri="{FF2B5EF4-FFF2-40B4-BE49-F238E27FC236}">
                  <a16:creationId xmlns:a16="http://schemas.microsoft.com/office/drawing/2014/main" id="{1BF0B502-0D1D-EF76-BD3E-89257ADFEAE3}"/>
                </a:ext>
              </a:extLst>
            </p:cNvPr>
            <p:cNvSpPr/>
            <p:nvPr/>
          </p:nvSpPr>
          <p:spPr>
            <a:xfrm>
              <a:off x="753300" y="1311675"/>
              <a:ext cx="11375" cy="9750"/>
            </a:xfrm>
            <a:custGeom>
              <a:avLst/>
              <a:gdLst/>
              <a:ahLst/>
              <a:cxnLst/>
              <a:rect l="l" t="t" r="r" b="b"/>
              <a:pathLst>
                <a:path w="455" h="390" extrusionOk="0">
                  <a:moveTo>
                    <a:pt x="260" y="1"/>
                  </a:moveTo>
                  <a:cubicBezTo>
                    <a:pt x="87" y="1"/>
                    <a:pt x="1" y="210"/>
                    <a:pt x="122" y="333"/>
                  </a:cubicBezTo>
                  <a:cubicBezTo>
                    <a:pt x="162" y="372"/>
                    <a:pt x="210" y="390"/>
                    <a:pt x="258" y="390"/>
                  </a:cubicBezTo>
                  <a:cubicBezTo>
                    <a:pt x="358" y="390"/>
                    <a:pt x="454" y="312"/>
                    <a:pt x="454" y="195"/>
                  </a:cubicBezTo>
                  <a:cubicBezTo>
                    <a:pt x="454" y="89"/>
                    <a:pt x="366" y="1"/>
                    <a:pt x="260"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94" name="Google Shape;11839;p55">
              <a:extLst>
                <a:ext uri="{FF2B5EF4-FFF2-40B4-BE49-F238E27FC236}">
                  <a16:creationId xmlns:a16="http://schemas.microsoft.com/office/drawing/2014/main" id="{900836A8-628A-544D-1ED8-99021D7CD098}"/>
                </a:ext>
              </a:extLst>
            </p:cNvPr>
            <p:cNvSpPr/>
            <p:nvPr/>
          </p:nvSpPr>
          <p:spPr>
            <a:xfrm>
              <a:off x="794700" y="1311675"/>
              <a:ext cx="9725" cy="9725"/>
            </a:xfrm>
            <a:custGeom>
              <a:avLst/>
              <a:gdLst/>
              <a:ahLst/>
              <a:cxnLst/>
              <a:rect l="l" t="t" r="r" b="b"/>
              <a:pathLst>
                <a:path w="389" h="389" extrusionOk="0">
                  <a:moveTo>
                    <a:pt x="194" y="1"/>
                  </a:moveTo>
                  <a:cubicBezTo>
                    <a:pt x="87" y="1"/>
                    <a:pt x="0" y="89"/>
                    <a:pt x="0" y="195"/>
                  </a:cubicBezTo>
                  <a:cubicBezTo>
                    <a:pt x="0" y="303"/>
                    <a:pt x="87" y="389"/>
                    <a:pt x="194" y="389"/>
                  </a:cubicBezTo>
                  <a:cubicBezTo>
                    <a:pt x="300" y="389"/>
                    <a:pt x="388" y="303"/>
                    <a:pt x="388" y="195"/>
                  </a:cubicBezTo>
                  <a:cubicBezTo>
                    <a:pt x="388" y="89"/>
                    <a:pt x="300" y="1"/>
                    <a:pt x="194"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95" name="Google Shape;11840;p55">
              <a:extLst>
                <a:ext uri="{FF2B5EF4-FFF2-40B4-BE49-F238E27FC236}">
                  <a16:creationId xmlns:a16="http://schemas.microsoft.com/office/drawing/2014/main" id="{5D048E2E-85C4-EE99-2F0E-8874D2B8607C}"/>
                </a:ext>
              </a:extLst>
            </p:cNvPr>
            <p:cNvSpPr/>
            <p:nvPr/>
          </p:nvSpPr>
          <p:spPr>
            <a:xfrm>
              <a:off x="832825" y="1311675"/>
              <a:ext cx="11350" cy="9750"/>
            </a:xfrm>
            <a:custGeom>
              <a:avLst/>
              <a:gdLst/>
              <a:ahLst/>
              <a:cxnLst/>
              <a:rect l="l" t="t" r="r" b="b"/>
              <a:pathLst>
                <a:path w="454" h="390" extrusionOk="0">
                  <a:moveTo>
                    <a:pt x="259" y="1"/>
                  </a:moveTo>
                  <a:cubicBezTo>
                    <a:pt x="87" y="1"/>
                    <a:pt x="0" y="210"/>
                    <a:pt x="122" y="333"/>
                  </a:cubicBezTo>
                  <a:cubicBezTo>
                    <a:pt x="161" y="372"/>
                    <a:pt x="210" y="390"/>
                    <a:pt x="257" y="390"/>
                  </a:cubicBezTo>
                  <a:cubicBezTo>
                    <a:pt x="357" y="390"/>
                    <a:pt x="453" y="312"/>
                    <a:pt x="453" y="195"/>
                  </a:cubicBezTo>
                  <a:cubicBezTo>
                    <a:pt x="453" y="89"/>
                    <a:pt x="366" y="1"/>
                    <a:pt x="259"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96" name="Google Shape;11841;p55">
              <a:extLst>
                <a:ext uri="{FF2B5EF4-FFF2-40B4-BE49-F238E27FC236}">
                  <a16:creationId xmlns:a16="http://schemas.microsoft.com/office/drawing/2014/main" id="{9A5B866F-8F9F-FAF2-7F7E-DEB967598725}"/>
                </a:ext>
              </a:extLst>
            </p:cNvPr>
            <p:cNvSpPr/>
            <p:nvPr/>
          </p:nvSpPr>
          <p:spPr>
            <a:xfrm>
              <a:off x="872575" y="1311675"/>
              <a:ext cx="11350" cy="9750"/>
            </a:xfrm>
            <a:custGeom>
              <a:avLst/>
              <a:gdLst/>
              <a:ahLst/>
              <a:cxnLst/>
              <a:rect l="l" t="t" r="r" b="b"/>
              <a:pathLst>
                <a:path w="454" h="390" extrusionOk="0">
                  <a:moveTo>
                    <a:pt x="260" y="1"/>
                  </a:moveTo>
                  <a:cubicBezTo>
                    <a:pt x="87" y="1"/>
                    <a:pt x="0" y="210"/>
                    <a:pt x="122" y="333"/>
                  </a:cubicBezTo>
                  <a:cubicBezTo>
                    <a:pt x="161" y="372"/>
                    <a:pt x="210" y="390"/>
                    <a:pt x="257" y="390"/>
                  </a:cubicBezTo>
                  <a:cubicBezTo>
                    <a:pt x="358" y="390"/>
                    <a:pt x="454" y="312"/>
                    <a:pt x="454" y="195"/>
                  </a:cubicBezTo>
                  <a:cubicBezTo>
                    <a:pt x="454" y="89"/>
                    <a:pt x="367" y="1"/>
                    <a:pt x="260"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97" name="Google Shape;11842;p55">
              <a:extLst>
                <a:ext uri="{FF2B5EF4-FFF2-40B4-BE49-F238E27FC236}">
                  <a16:creationId xmlns:a16="http://schemas.microsoft.com/office/drawing/2014/main" id="{E93B1B26-BA00-C6B9-44D7-53A7785AC2CE}"/>
                </a:ext>
              </a:extLst>
            </p:cNvPr>
            <p:cNvSpPr/>
            <p:nvPr/>
          </p:nvSpPr>
          <p:spPr>
            <a:xfrm>
              <a:off x="913950" y="1311675"/>
              <a:ext cx="9725" cy="9725"/>
            </a:xfrm>
            <a:custGeom>
              <a:avLst/>
              <a:gdLst/>
              <a:ahLst/>
              <a:cxnLst/>
              <a:rect l="l" t="t" r="r" b="b"/>
              <a:pathLst>
                <a:path w="389" h="389" extrusionOk="0">
                  <a:moveTo>
                    <a:pt x="195" y="1"/>
                  </a:moveTo>
                  <a:cubicBezTo>
                    <a:pt x="87" y="1"/>
                    <a:pt x="1" y="89"/>
                    <a:pt x="1" y="195"/>
                  </a:cubicBezTo>
                  <a:cubicBezTo>
                    <a:pt x="1" y="303"/>
                    <a:pt x="87" y="389"/>
                    <a:pt x="195" y="389"/>
                  </a:cubicBezTo>
                  <a:cubicBezTo>
                    <a:pt x="302" y="389"/>
                    <a:pt x="389" y="303"/>
                    <a:pt x="389" y="195"/>
                  </a:cubicBezTo>
                  <a:cubicBezTo>
                    <a:pt x="389" y="89"/>
                    <a:pt x="302" y="1"/>
                    <a:pt x="195"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98" name="Google Shape;11843;p55">
              <a:extLst>
                <a:ext uri="{FF2B5EF4-FFF2-40B4-BE49-F238E27FC236}">
                  <a16:creationId xmlns:a16="http://schemas.microsoft.com/office/drawing/2014/main" id="{9CC63D6C-C18B-0BF8-395C-514198231E83}"/>
                </a:ext>
              </a:extLst>
            </p:cNvPr>
            <p:cNvSpPr/>
            <p:nvPr/>
          </p:nvSpPr>
          <p:spPr>
            <a:xfrm>
              <a:off x="953700" y="1311675"/>
              <a:ext cx="9725" cy="9725"/>
            </a:xfrm>
            <a:custGeom>
              <a:avLst/>
              <a:gdLst/>
              <a:ahLst/>
              <a:cxnLst/>
              <a:rect l="l" t="t" r="r" b="b"/>
              <a:pathLst>
                <a:path w="389" h="389" extrusionOk="0">
                  <a:moveTo>
                    <a:pt x="195" y="1"/>
                  </a:moveTo>
                  <a:cubicBezTo>
                    <a:pt x="89" y="1"/>
                    <a:pt x="1" y="89"/>
                    <a:pt x="1" y="195"/>
                  </a:cubicBezTo>
                  <a:cubicBezTo>
                    <a:pt x="1" y="303"/>
                    <a:pt x="89" y="389"/>
                    <a:pt x="195" y="389"/>
                  </a:cubicBezTo>
                  <a:cubicBezTo>
                    <a:pt x="302" y="389"/>
                    <a:pt x="389" y="303"/>
                    <a:pt x="389" y="195"/>
                  </a:cubicBezTo>
                  <a:cubicBezTo>
                    <a:pt x="389" y="89"/>
                    <a:pt x="302" y="1"/>
                    <a:pt x="195"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99" name="Google Shape;11844;p55">
              <a:extLst>
                <a:ext uri="{FF2B5EF4-FFF2-40B4-BE49-F238E27FC236}">
                  <a16:creationId xmlns:a16="http://schemas.microsoft.com/office/drawing/2014/main" id="{97910BAD-0D41-88FB-BA08-669B8243C1BA}"/>
                </a:ext>
              </a:extLst>
            </p:cNvPr>
            <p:cNvSpPr/>
            <p:nvPr/>
          </p:nvSpPr>
          <p:spPr>
            <a:xfrm>
              <a:off x="993450" y="1311675"/>
              <a:ext cx="9725" cy="9725"/>
            </a:xfrm>
            <a:custGeom>
              <a:avLst/>
              <a:gdLst/>
              <a:ahLst/>
              <a:cxnLst/>
              <a:rect l="l" t="t" r="r" b="b"/>
              <a:pathLst>
                <a:path w="389" h="389" extrusionOk="0">
                  <a:moveTo>
                    <a:pt x="195" y="1"/>
                  </a:moveTo>
                  <a:cubicBezTo>
                    <a:pt x="89" y="1"/>
                    <a:pt x="1" y="89"/>
                    <a:pt x="1" y="195"/>
                  </a:cubicBezTo>
                  <a:cubicBezTo>
                    <a:pt x="1" y="303"/>
                    <a:pt x="89" y="389"/>
                    <a:pt x="195" y="389"/>
                  </a:cubicBezTo>
                  <a:cubicBezTo>
                    <a:pt x="303" y="389"/>
                    <a:pt x="389" y="303"/>
                    <a:pt x="389" y="195"/>
                  </a:cubicBezTo>
                  <a:cubicBezTo>
                    <a:pt x="389" y="89"/>
                    <a:pt x="303" y="1"/>
                    <a:pt x="195"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00" name="Google Shape;11845;p55">
              <a:extLst>
                <a:ext uri="{FF2B5EF4-FFF2-40B4-BE49-F238E27FC236}">
                  <a16:creationId xmlns:a16="http://schemas.microsoft.com/office/drawing/2014/main" id="{1D0F1E6A-2DDE-5E34-3014-945A23329E11}"/>
                </a:ext>
              </a:extLst>
            </p:cNvPr>
            <p:cNvSpPr/>
            <p:nvPr/>
          </p:nvSpPr>
          <p:spPr>
            <a:xfrm>
              <a:off x="1033225" y="1311675"/>
              <a:ext cx="9725" cy="9725"/>
            </a:xfrm>
            <a:custGeom>
              <a:avLst/>
              <a:gdLst/>
              <a:ahLst/>
              <a:cxnLst/>
              <a:rect l="l" t="t" r="r" b="b"/>
              <a:pathLst>
                <a:path w="389" h="389" extrusionOk="0">
                  <a:moveTo>
                    <a:pt x="194" y="1"/>
                  </a:moveTo>
                  <a:cubicBezTo>
                    <a:pt x="88" y="1"/>
                    <a:pt x="0" y="89"/>
                    <a:pt x="0" y="195"/>
                  </a:cubicBezTo>
                  <a:cubicBezTo>
                    <a:pt x="0" y="303"/>
                    <a:pt x="88" y="389"/>
                    <a:pt x="194" y="389"/>
                  </a:cubicBezTo>
                  <a:cubicBezTo>
                    <a:pt x="302" y="389"/>
                    <a:pt x="388" y="303"/>
                    <a:pt x="388" y="195"/>
                  </a:cubicBezTo>
                  <a:cubicBezTo>
                    <a:pt x="388" y="89"/>
                    <a:pt x="302" y="1"/>
                    <a:pt x="194"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01" name="Google Shape;11846;p55">
              <a:extLst>
                <a:ext uri="{FF2B5EF4-FFF2-40B4-BE49-F238E27FC236}">
                  <a16:creationId xmlns:a16="http://schemas.microsoft.com/office/drawing/2014/main" id="{D639CD01-3E71-AFF5-1A2C-6CA484648DE3}"/>
                </a:ext>
              </a:extLst>
            </p:cNvPr>
            <p:cNvSpPr/>
            <p:nvPr/>
          </p:nvSpPr>
          <p:spPr>
            <a:xfrm>
              <a:off x="1072975" y="1311675"/>
              <a:ext cx="9725" cy="9725"/>
            </a:xfrm>
            <a:custGeom>
              <a:avLst/>
              <a:gdLst/>
              <a:ahLst/>
              <a:cxnLst/>
              <a:rect l="l" t="t" r="r" b="b"/>
              <a:pathLst>
                <a:path w="389" h="389" extrusionOk="0">
                  <a:moveTo>
                    <a:pt x="194" y="1"/>
                  </a:moveTo>
                  <a:cubicBezTo>
                    <a:pt x="88" y="1"/>
                    <a:pt x="0" y="89"/>
                    <a:pt x="0" y="195"/>
                  </a:cubicBezTo>
                  <a:cubicBezTo>
                    <a:pt x="0" y="303"/>
                    <a:pt x="88" y="389"/>
                    <a:pt x="194" y="389"/>
                  </a:cubicBezTo>
                  <a:cubicBezTo>
                    <a:pt x="302" y="389"/>
                    <a:pt x="388" y="303"/>
                    <a:pt x="388" y="195"/>
                  </a:cubicBezTo>
                  <a:cubicBezTo>
                    <a:pt x="388" y="89"/>
                    <a:pt x="302" y="1"/>
                    <a:pt x="194"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02" name="Google Shape;11847;p55">
              <a:extLst>
                <a:ext uri="{FF2B5EF4-FFF2-40B4-BE49-F238E27FC236}">
                  <a16:creationId xmlns:a16="http://schemas.microsoft.com/office/drawing/2014/main" id="{1205CAB1-86C4-F636-C3F7-A2FB7E29558C}"/>
                </a:ext>
              </a:extLst>
            </p:cNvPr>
            <p:cNvSpPr/>
            <p:nvPr/>
          </p:nvSpPr>
          <p:spPr>
            <a:xfrm>
              <a:off x="1112725" y="1311675"/>
              <a:ext cx="9725" cy="9725"/>
            </a:xfrm>
            <a:custGeom>
              <a:avLst/>
              <a:gdLst/>
              <a:ahLst/>
              <a:cxnLst/>
              <a:rect l="l" t="t" r="r" b="b"/>
              <a:pathLst>
                <a:path w="389" h="389" extrusionOk="0">
                  <a:moveTo>
                    <a:pt x="194" y="1"/>
                  </a:moveTo>
                  <a:cubicBezTo>
                    <a:pt x="88" y="1"/>
                    <a:pt x="0" y="89"/>
                    <a:pt x="0" y="195"/>
                  </a:cubicBezTo>
                  <a:cubicBezTo>
                    <a:pt x="0" y="303"/>
                    <a:pt x="88" y="389"/>
                    <a:pt x="194" y="389"/>
                  </a:cubicBezTo>
                  <a:cubicBezTo>
                    <a:pt x="302" y="389"/>
                    <a:pt x="388" y="303"/>
                    <a:pt x="388" y="195"/>
                  </a:cubicBezTo>
                  <a:cubicBezTo>
                    <a:pt x="388" y="89"/>
                    <a:pt x="302" y="1"/>
                    <a:pt x="194"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03" name="Google Shape;11848;p55">
              <a:extLst>
                <a:ext uri="{FF2B5EF4-FFF2-40B4-BE49-F238E27FC236}">
                  <a16:creationId xmlns:a16="http://schemas.microsoft.com/office/drawing/2014/main" id="{9D342DAA-7512-6EB3-2515-715C321FF65A}"/>
                </a:ext>
              </a:extLst>
            </p:cNvPr>
            <p:cNvSpPr/>
            <p:nvPr/>
          </p:nvSpPr>
          <p:spPr>
            <a:xfrm>
              <a:off x="1152500" y="1311675"/>
              <a:ext cx="9700" cy="9725"/>
            </a:xfrm>
            <a:custGeom>
              <a:avLst/>
              <a:gdLst/>
              <a:ahLst/>
              <a:cxnLst/>
              <a:rect l="l" t="t" r="r" b="b"/>
              <a:pathLst>
                <a:path w="388" h="389" extrusionOk="0">
                  <a:moveTo>
                    <a:pt x="193" y="1"/>
                  </a:moveTo>
                  <a:cubicBezTo>
                    <a:pt x="87" y="1"/>
                    <a:pt x="1" y="89"/>
                    <a:pt x="1" y="195"/>
                  </a:cubicBezTo>
                  <a:cubicBezTo>
                    <a:pt x="1" y="303"/>
                    <a:pt x="87" y="389"/>
                    <a:pt x="193" y="389"/>
                  </a:cubicBezTo>
                  <a:cubicBezTo>
                    <a:pt x="301" y="389"/>
                    <a:pt x="388" y="303"/>
                    <a:pt x="388" y="195"/>
                  </a:cubicBezTo>
                  <a:cubicBezTo>
                    <a:pt x="388" y="89"/>
                    <a:pt x="301" y="1"/>
                    <a:pt x="193"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04" name="Google Shape;11849;p55">
              <a:extLst>
                <a:ext uri="{FF2B5EF4-FFF2-40B4-BE49-F238E27FC236}">
                  <a16:creationId xmlns:a16="http://schemas.microsoft.com/office/drawing/2014/main" id="{6EEFFE00-6767-8496-0DB6-E86FB0E71B4B}"/>
                </a:ext>
              </a:extLst>
            </p:cNvPr>
            <p:cNvSpPr/>
            <p:nvPr/>
          </p:nvSpPr>
          <p:spPr>
            <a:xfrm>
              <a:off x="1192275" y="1311675"/>
              <a:ext cx="9675" cy="9725"/>
            </a:xfrm>
            <a:custGeom>
              <a:avLst/>
              <a:gdLst/>
              <a:ahLst/>
              <a:cxnLst/>
              <a:rect l="l" t="t" r="r" b="b"/>
              <a:pathLst>
                <a:path w="387" h="389" extrusionOk="0">
                  <a:moveTo>
                    <a:pt x="193" y="1"/>
                  </a:moveTo>
                  <a:cubicBezTo>
                    <a:pt x="86" y="1"/>
                    <a:pt x="0" y="89"/>
                    <a:pt x="0" y="195"/>
                  </a:cubicBezTo>
                  <a:cubicBezTo>
                    <a:pt x="0" y="303"/>
                    <a:pt x="86" y="389"/>
                    <a:pt x="193" y="389"/>
                  </a:cubicBezTo>
                  <a:cubicBezTo>
                    <a:pt x="300" y="389"/>
                    <a:pt x="387" y="303"/>
                    <a:pt x="387" y="195"/>
                  </a:cubicBezTo>
                  <a:cubicBezTo>
                    <a:pt x="387" y="89"/>
                    <a:pt x="300" y="1"/>
                    <a:pt x="193"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05" name="Google Shape;11850;p55">
              <a:extLst>
                <a:ext uri="{FF2B5EF4-FFF2-40B4-BE49-F238E27FC236}">
                  <a16:creationId xmlns:a16="http://schemas.microsoft.com/office/drawing/2014/main" id="{92680DA3-0B29-8CD4-9EFC-E6593C38A4A2}"/>
                </a:ext>
              </a:extLst>
            </p:cNvPr>
            <p:cNvSpPr/>
            <p:nvPr/>
          </p:nvSpPr>
          <p:spPr>
            <a:xfrm>
              <a:off x="1232025" y="1311675"/>
              <a:ext cx="9675" cy="9725"/>
            </a:xfrm>
            <a:custGeom>
              <a:avLst/>
              <a:gdLst/>
              <a:ahLst/>
              <a:cxnLst/>
              <a:rect l="l" t="t" r="r" b="b"/>
              <a:pathLst>
                <a:path w="387" h="389" extrusionOk="0">
                  <a:moveTo>
                    <a:pt x="194" y="1"/>
                  </a:moveTo>
                  <a:cubicBezTo>
                    <a:pt x="87" y="1"/>
                    <a:pt x="0" y="89"/>
                    <a:pt x="0" y="195"/>
                  </a:cubicBezTo>
                  <a:cubicBezTo>
                    <a:pt x="0" y="303"/>
                    <a:pt x="87" y="389"/>
                    <a:pt x="194" y="389"/>
                  </a:cubicBezTo>
                  <a:cubicBezTo>
                    <a:pt x="300" y="389"/>
                    <a:pt x="387" y="303"/>
                    <a:pt x="387" y="195"/>
                  </a:cubicBezTo>
                  <a:cubicBezTo>
                    <a:pt x="387" y="89"/>
                    <a:pt x="300" y="1"/>
                    <a:pt x="194"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06" name="Google Shape;11851;p55">
              <a:extLst>
                <a:ext uri="{FF2B5EF4-FFF2-40B4-BE49-F238E27FC236}">
                  <a16:creationId xmlns:a16="http://schemas.microsoft.com/office/drawing/2014/main" id="{DC96DD1D-9D20-91C7-AAF9-F1A766C63453}"/>
                </a:ext>
              </a:extLst>
            </p:cNvPr>
            <p:cNvSpPr/>
            <p:nvPr/>
          </p:nvSpPr>
          <p:spPr>
            <a:xfrm>
              <a:off x="276225" y="1277575"/>
              <a:ext cx="11375" cy="9725"/>
            </a:xfrm>
            <a:custGeom>
              <a:avLst/>
              <a:gdLst/>
              <a:ahLst/>
              <a:cxnLst/>
              <a:rect l="l" t="t" r="r" b="b"/>
              <a:pathLst>
                <a:path w="455" h="389" extrusionOk="0">
                  <a:moveTo>
                    <a:pt x="260" y="1"/>
                  </a:moveTo>
                  <a:cubicBezTo>
                    <a:pt x="87" y="1"/>
                    <a:pt x="1" y="210"/>
                    <a:pt x="124" y="331"/>
                  </a:cubicBezTo>
                  <a:cubicBezTo>
                    <a:pt x="163" y="371"/>
                    <a:pt x="212" y="389"/>
                    <a:pt x="259" y="389"/>
                  </a:cubicBezTo>
                  <a:cubicBezTo>
                    <a:pt x="359" y="389"/>
                    <a:pt x="454" y="311"/>
                    <a:pt x="454" y="195"/>
                  </a:cubicBezTo>
                  <a:cubicBezTo>
                    <a:pt x="454" y="89"/>
                    <a:pt x="368" y="1"/>
                    <a:pt x="260"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07" name="Google Shape;11852;p55">
              <a:extLst>
                <a:ext uri="{FF2B5EF4-FFF2-40B4-BE49-F238E27FC236}">
                  <a16:creationId xmlns:a16="http://schemas.microsoft.com/office/drawing/2014/main" id="{7B19753E-8C73-C8C1-1AE2-C58A7CF028ED}"/>
                </a:ext>
              </a:extLst>
            </p:cNvPr>
            <p:cNvSpPr/>
            <p:nvPr/>
          </p:nvSpPr>
          <p:spPr>
            <a:xfrm>
              <a:off x="317625" y="1277575"/>
              <a:ext cx="9725" cy="9725"/>
            </a:xfrm>
            <a:custGeom>
              <a:avLst/>
              <a:gdLst/>
              <a:ahLst/>
              <a:cxnLst/>
              <a:rect l="l" t="t" r="r" b="b"/>
              <a:pathLst>
                <a:path w="389" h="389" extrusionOk="0">
                  <a:moveTo>
                    <a:pt x="194" y="1"/>
                  </a:moveTo>
                  <a:cubicBezTo>
                    <a:pt x="87" y="1"/>
                    <a:pt x="0" y="89"/>
                    <a:pt x="0" y="195"/>
                  </a:cubicBezTo>
                  <a:cubicBezTo>
                    <a:pt x="0" y="302"/>
                    <a:pt x="87" y="389"/>
                    <a:pt x="194" y="389"/>
                  </a:cubicBezTo>
                  <a:cubicBezTo>
                    <a:pt x="302" y="389"/>
                    <a:pt x="388" y="302"/>
                    <a:pt x="388" y="195"/>
                  </a:cubicBezTo>
                  <a:cubicBezTo>
                    <a:pt x="388" y="89"/>
                    <a:pt x="302" y="1"/>
                    <a:pt x="194"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08" name="Google Shape;11853;p55">
              <a:extLst>
                <a:ext uri="{FF2B5EF4-FFF2-40B4-BE49-F238E27FC236}">
                  <a16:creationId xmlns:a16="http://schemas.microsoft.com/office/drawing/2014/main" id="{14ABFCB8-228C-A639-2B18-BFF169E40136}"/>
                </a:ext>
              </a:extLst>
            </p:cNvPr>
            <p:cNvSpPr/>
            <p:nvPr/>
          </p:nvSpPr>
          <p:spPr>
            <a:xfrm>
              <a:off x="355750" y="1277575"/>
              <a:ext cx="11350" cy="9750"/>
            </a:xfrm>
            <a:custGeom>
              <a:avLst/>
              <a:gdLst/>
              <a:ahLst/>
              <a:cxnLst/>
              <a:rect l="l" t="t" r="r" b="b"/>
              <a:pathLst>
                <a:path w="454" h="390" extrusionOk="0">
                  <a:moveTo>
                    <a:pt x="259" y="1"/>
                  </a:moveTo>
                  <a:cubicBezTo>
                    <a:pt x="87" y="1"/>
                    <a:pt x="0" y="210"/>
                    <a:pt x="123" y="333"/>
                  </a:cubicBezTo>
                  <a:cubicBezTo>
                    <a:pt x="162" y="372"/>
                    <a:pt x="210" y="389"/>
                    <a:pt x="258" y="389"/>
                  </a:cubicBezTo>
                  <a:cubicBezTo>
                    <a:pt x="357" y="389"/>
                    <a:pt x="453" y="312"/>
                    <a:pt x="453" y="195"/>
                  </a:cubicBezTo>
                  <a:cubicBezTo>
                    <a:pt x="453" y="89"/>
                    <a:pt x="367" y="1"/>
                    <a:pt x="259"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09" name="Google Shape;11854;p55">
              <a:extLst>
                <a:ext uri="{FF2B5EF4-FFF2-40B4-BE49-F238E27FC236}">
                  <a16:creationId xmlns:a16="http://schemas.microsoft.com/office/drawing/2014/main" id="{ACE9933D-1BDF-B7D0-7A7D-A87EB6E72D82}"/>
                </a:ext>
              </a:extLst>
            </p:cNvPr>
            <p:cNvSpPr/>
            <p:nvPr/>
          </p:nvSpPr>
          <p:spPr>
            <a:xfrm>
              <a:off x="397125" y="1277575"/>
              <a:ext cx="9725" cy="9725"/>
            </a:xfrm>
            <a:custGeom>
              <a:avLst/>
              <a:gdLst/>
              <a:ahLst/>
              <a:cxnLst/>
              <a:rect l="l" t="t" r="r" b="b"/>
              <a:pathLst>
                <a:path w="389" h="389" extrusionOk="0">
                  <a:moveTo>
                    <a:pt x="195" y="1"/>
                  </a:moveTo>
                  <a:cubicBezTo>
                    <a:pt x="88" y="1"/>
                    <a:pt x="1" y="89"/>
                    <a:pt x="1" y="195"/>
                  </a:cubicBezTo>
                  <a:cubicBezTo>
                    <a:pt x="1" y="302"/>
                    <a:pt x="88" y="389"/>
                    <a:pt x="195" y="389"/>
                  </a:cubicBezTo>
                  <a:cubicBezTo>
                    <a:pt x="302" y="389"/>
                    <a:pt x="389" y="302"/>
                    <a:pt x="389" y="195"/>
                  </a:cubicBezTo>
                  <a:cubicBezTo>
                    <a:pt x="389" y="89"/>
                    <a:pt x="302" y="1"/>
                    <a:pt x="195"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10" name="Google Shape;11855;p55">
              <a:extLst>
                <a:ext uri="{FF2B5EF4-FFF2-40B4-BE49-F238E27FC236}">
                  <a16:creationId xmlns:a16="http://schemas.microsoft.com/office/drawing/2014/main" id="{0486FF58-7481-DBC8-1291-BBD471CC03BE}"/>
                </a:ext>
              </a:extLst>
            </p:cNvPr>
            <p:cNvSpPr/>
            <p:nvPr/>
          </p:nvSpPr>
          <p:spPr>
            <a:xfrm>
              <a:off x="435250" y="1277575"/>
              <a:ext cx="11350" cy="9750"/>
            </a:xfrm>
            <a:custGeom>
              <a:avLst/>
              <a:gdLst/>
              <a:ahLst/>
              <a:cxnLst/>
              <a:rect l="l" t="t" r="r" b="b"/>
              <a:pathLst>
                <a:path w="454" h="390" extrusionOk="0">
                  <a:moveTo>
                    <a:pt x="260" y="1"/>
                  </a:moveTo>
                  <a:cubicBezTo>
                    <a:pt x="87" y="1"/>
                    <a:pt x="0" y="210"/>
                    <a:pt x="123" y="333"/>
                  </a:cubicBezTo>
                  <a:cubicBezTo>
                    <a:pt x="162" y="372"/>
                    <a:pt x="211" y="389"/>
                    <a:pt x="258" y="389"/>
                  </a:cubicBezTo>
                  <a:cubicBezTo>
                    <a:pt x="358" y="389"/>
                    <a:pt x="454" y="312"/>
                    <a:pt x="454" y="195"/>
                  </a:cubicBezTo>
                  <a:cubicBezTo>
                    <a:pt x="454" y="89"/>
                    <a:pt x="367" y="1"/>
                    <a:pt x="260"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11" name="Google Shape;11856;p55">
              <a:extLst>
                <a:ext uri="{FF2B5EF4-FFF2-40B4-BE49-F238E27FC236}">
                  <a16:creationId xmlns:a16="http://schemas.microsoft.com/office/drawing/2014/main" id="{D6787701-27B8-AD90-7EC3-88024415050D}"/>
                </a:ext>
              </a:extLst>
            </p:cNvPr>
            <p:cNvSpPr/>
            <p:nvPr/>
          </p:nvSpPr>
          <p:spPr>
            <a:xfrm>
              <a:off x="475000" y="1277575"/>
              <a:ext cx="11350" cy="9750"/>
            </a:xfrm>
            <a:custGeom>
              <a:avLst/>
              <a:gdLst/>
              <a:ahLst/>
              <a:cxnLst/>
              <a:rect l="l" t="t" r="r" b="b"/>
              <a:pathLst>
                <a:path w="454" h="390" extrusionOk="0">
                  <a:moveTo>
                    <a:pt x="260" y="1"/>
                  </a:moveTo>
                  <a:cubicBezTo>
                    <a:pt x="87" y="1"/>
                    <a:pt x="1" y="210"/>
                    <a:pt x="122" y="333"/>
                  </a:cubicBezTo>
                  <a:cubicBezTo>
                    <a:pt x="161" y="372"/>
                    <a:pt x="210" y="389"/>
                    <a:pt x="258" y="389"/>
                  </a:cubicBezTo>
                  <a:cubicBezTo>
                    <a:pt x="358" y="389"/>
                    <a:pt x="454" y="312"/>
                    <a:pt x="454" y="195"/>
                  </a:cubicBezTo>
                  <a:cubicBezTo>
                    <a:pt x="454" y="89"/>
                    <a:pt x="367" y="1"/>
                    <a:pt x="260"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12" name="Google Shape;11857;p55">
              <a:extLst>
                <a:ext uri="{FF2B5EF4-FFF2-40B4-BE49-F238E27FC236}">
                  <a16:creationId xmlns:a16="http://schemas.microsoft.com/office/drawing/2014/main" id="{EA449DFD-DC5E-4298-DABC-3A6009A28ECC}"/>
                </a:ext>
              </a:extLst>
            </p:cNvPr>
            <p:cNvSpPr/>
            <p:nvPr/>
          </p:nvSpPr>
          <p:spPr>
            <a:xfrm>
              <a:off x="516425" y="1277575"/>
              <a:ext cx="9675" cy="9725"/>
            </a:xfrm>
            <a:custGeom>
              <a:avLst/>
              <a:gdLst/>
              <a:ahLst/>
              <a:cxnLst/>
              <a:rect l="l" t="t" r="r" b="b"/>
              <a:pathLst>
                <a:path w="387" h="389" extrusionOk="0">
                  <a:moveTo>
                    <a:pt x="193" y="1"/>
                  </a:moveTo>
                  <a:cubicBezTo>
                    <a:pt x="87" y="1"/>
                    <a:pt x="0" y="89"/>
                    <a:pt x="0" y="195"/>
                  </a:cubicBezTo>
                  <a:cubicBezTo>
                    <a:pt x="0" y="302"/>
                    <a:pt x="87" y="389"/>
                    <a:pt x="193" y="389"/>
                  </a:cubicBezTo>
                  <a:cubicBezTo>
                    <a:pt x="301" y="389"/>
                    <a:pt x="387" y="302"/>
                    <a:pt x="387" y="195"/>
                  </a:cubicBezTo>
                  <a:cubicBezTo>
                    <a:pt x="387" y="89"/>
                    <a:pt x="301" y="1"/>
                    <a:pt x="193"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13" name="Google Shape;11858;p55">
              <a:extLst>
                <a:ext uri="{FF2B5EF4-FFF2-40B4-BE49-F238E27FC236}">
                  <a16:creationId xmlns:a16="http://schemas.microsoft.com/office/drawing/2014/main" id="{21A86A0F-3C5D-25D8-5FF2-CE7CE95F8E50}"/>
                </a:ext>
              </a:extLst>
            </p:cNvPr>
            <p:cNvSpPr/>
            <p:nvPr/>
          </p:nvSpPr>
          <p:spPr>
            <a:xfrm>
              <a:off x="554500" y="1277575"/>
              <a:ext cx="11375" cy="9750"/>
            </a:xfrm>
            <a:custGeom>
              <a:avLst/>
              <a:gdLst/>
              <a:ahLst/>
              <a:cxnLst/>
              <a:rect l="l" t="t" r="r" b="b"/>
              <a:pathLst>
                <a:path w="455" h="390" extrusionOk="0">
                  <a:moveTo>
                    <a:pt x="262" y="1"/>
                  </a:moveTo>
                  <a:cubicBezTo>
                    <a:pt x="87" y="1"/>
                    <a:pt x="1" y="210"/>
                    <a:pt x="124" y="333"/>
                  </a:cubicBezTo>
                  <a:cubicBezTo>
                    <a:pt x="163" y="372"/>
                    <a:pt x="211" y="389"/>
                    <a:pt x="258" y="389"/>
                  </a:cubicBezTo>
                  <a:cubicBezTo>
                    <a:pt x="358" y="389"/>
                    <a:pt x="454" y="312"/>
                    <a:pt x="454" y="195"/>
                  </a:cubicBezTo>
                  <a:cubicBezTo>
                    <a:pt x="454" y="89"/>
                    <a:pt x="368" y="1"/>
                    <a:pt x="262"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14" name="Google Shape;11859;p55">
              <a:extLst>
                <a:ext uri="{FF2B5EF4-FFF2-40B4-BE49-F238E27FC236}">
                  <a16:creationId xmlns:a16="http://schemas.microsoft.com/office/drawing/2014/main" id="{0FA205B5-268D-1463-8720-AD6D328CC773}"/>
                </a:ext>
              </a:extLst>
            </p:cNvPr>
            <p:cNvSpPr/>
            <p:nvPr/>
          </p:nvSpPr>
          <p:spPr>
            <a:xfrm>
              <a:off x="595925" y="1277575"/>
              <a:ext cx="9700" cy="9725"/>
            </a:xfrm>
            <a:custGeom>
              <a:avLst/>
              <a:gdLst/>
              <a:ahLst/>
              <a:cxnLst/>
              <a:rect l="l" t="t" r="r" b="b"/>
              <a:pathLst>
                <a:path w="388" h="389" extrusionOk="0">
                  <a:moveTo>
                    <a:pt x="193" y="1"/>
                  </a:moveTo>
                  <a:cubicBezTo>
                    <a:pt x="87" y="1"/>
                    <a:pt x="1" y="89"/>
                    <a:pt x="1" y="195"/>
                  </a:cubicBezTo>
                  <a:cubicBezTo>
                    <a:pt x="1" y="302"/>
                    <a:pt x="87" y="389"/>
                    <a:pt x="193" y="389"/>
                  </a:cubicBezTo>
                  <a:cubicBezTo>
                    <a:pt x="301" y="389"/>
                    <a:pt x="387" y="302"/>
                    <a:pt x="387" y="195"/>
                  </a:cubicBezTo>
                  <a:cubicBezTo>
                    <a:pt x="387" y="89"/>
                    <a:pt x="301" y="1"/>
                    <a:pt x="193"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15" name="Google Shape;11860;p55">
              <a:extLst>
                <a:ext uri="{FF2B5EF4-FFF2-40B4-BE49-F238E27FC236}">
                  <a16:creationId xmlns:a16="http://schemas.microsoft.com/office/drawing/2014/main" id="{A5197D1B-3092-2598-49B3-2A91493C958D}"/>
                </a:ext>
              </a:extLst>
            </p:cNvPr>
            <p:cNvSpPr/>
            <p:nvPr/>
          </p:nvSpPr>
          <p:spPr>
            <a:xfrm>
              <a:off x="634025" y="1277575"/>
              <a:ext cx="11375" cy="9750"/>
            </a:xfrm>
            <a:custGeom>
              <a:avLst/>
              <a:gdLst/>
              <a:ahLst/>
              <a:cxnLst/>
              <a:rect l="l" t="t" r="r" b="b"/>
              <a:pathLst>
                <a:path w="455" h="390" extrusionOk="0">
                  <a:moveTo>
                    <a:pt x="261" y="1"/>
                  </a:moveTo>
                  <a:cubicBezTo>
                    <a:pt x="88" y="1"/>
                    <a:pt x="0" y="210"/>
                    <a:pt x="123" y="333"/>
                  </a:cubicBezTo>
                  <a:cubicBezTo>
                    <a:pt x="162" y="372"/>
                    <a:pt x="211" y="389"/>
                    <a:pt x="258" y="389"/>
                  </a:cubicBezTo>
                  <a:cubicBezTo>
                    <a:pt x="358" y="389"/>
                    <a:pt x="454" y="312"/>
                    <a:pt x="455" y="195"/>
                  </a:cubicBezTo>
                  <a:cubicBezTo>
                    <a:pt x="455" y="89"/>
                    <a:pt x="367" y="1"/>
                    <a:pt x="261"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16" name="Google Shape;11861;p55">
              <a:extLst>
                <a:ext uri="{FF2B5EF4-FFF2-40B4-BE49-F238E27FC236}">
                  <a16:creationId xmlns:a16="http://schemas.microsoft.com/office/drawing/2014/main" id="{7C78EE16-A59E-0AB9-4E2F-C5C898E9B434}"/>
                </a:ext>
              </a:extLst>
            </p:cNvPr>
            <p:cNvSpPr/>
            <p:nvPr/>
          </p:nvSpPr>
          <p:spPr>
            <a:xfrm>
              <a:off x="673775" y="1277575"/>
              <a:ext cx="11375" cy="9750"/>
            </a:xfrm>
            <a:custGeom>
              <a:avLst/>
              <a:gdLst/>
              <a:ahLst/>
              <a:cxnLst/>
              <a:rect l="l" t="t" r="r" b="b"/>
              <a:pathLst>
                <a:path w="455" h="390" extrusionOk="0">
                  <a:moveTo>
                    <a:pt x="261" y="1"/>
                  </a:moveTo>
                  <a:cubicBezTo>
                    <a:pt x="88" y="1"/>
                    <a:pt x="0" y="210"/>
                    <a:pt x="123" y="333"/>
                  </a:cubicBezTo>
                  <a:cubicBezTo>
                    <a:pt x="163" y="372"/>
                    <a:pt x="211" y="389"/>
                    <a:pt x="259" y="389"/>
                  </a:cubicBezTo>
                  <a:cubicBezTo>
                    <a:pt x="359" y="389"/>
                    <a:pt x="455" y="312"/>
                    <a:pt x="455" y="195"/>
                  </a:cubicBezTo>
                  <a:cubicBezTo>
                    <a:pt x="455" y="89"/>
                    <a:pt x="367" y="1"/>
                    <a:pt x="261"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17" name="Google Shape;11862;p55">
              <a:extLst>
                <a:ext uri="{FF2B5EF4-FFF2-40B4-BE49-F238E27FC236}">
                  <a16:creationId xmlns:a16="http://schemas.microsoft.com/office/drawing/2014/main" id="{FEDD5715-FF0E-579E-B316-9464799C8120}"/>
                </a:ext>
              </a:extLst>
            </p:cNvPr>
            <p:cNvSpPr/>
            <p:nvPr/>
          </p:nvSpPr>
          <p:spPr>
            <a:xfrm>
              <a:off x="715200" y="1277575"/>
              <a:ext cx="9725" cy="9725"/>
            </a:xfrm>
            <a:custGeom>
              <a:avLst/>
              <a:gdLst/>
              <a:ahLst/>
              <a:cxnLst/>
              <a:rect l="l" t="t" r="r" b="b"/>
              <a:pathLst>
                <a:path w="389" h="389" extrusionOk="0">
                  <a:moveTo>
                    <a:pt x="194" y="1"/>
                  </a:moveTo>
                  <a:cubicBezTo>
                    <a:pt x="86" y="1"/>
                    <a:pt x="0" y="89"/>
                    <a:pt x="0" y="195"/>
                  </a:cubicBezTo>
                  <a:cubicBezTo>
                    <a:pt x="0" y="302"/>
                    <a:pt x="86" y="389"/>
                    <a:pt x="194" y="389"/>
                  </a:cubicBezTo>
                  <a:cubicBezTo>
                    <a:pt x="300" y="389"/>
                    <a:pt x="388" y="302"/>
                    <a:pt x="388" y="195"/>
                  </a:cubicBezTo>
                  <a:cubicBezTo>
                    <a:pt x="388" y="89"/>
                    <a:pt x="300" y="1"/>
                    <a:pt x="194"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18" name="Google Shape;11863;p55">
              <a:extLst>
                <a:ext uri="{FF2B5EF4-FFF2-40B4-BE49-F238E27FC236}">
                  <a16:creationId xmlns:a16="http://schemas.microsoft.com/office/drawing/2014/main" id="{ED22F348-586F-E258-5359-4AABFC811678}"/>
                </a:ext>
              </a:extLst>
            </p:cNvPr>
            <p:cNvSpPr/>
            <p:nvPr/>
          </p:nvSpPr>
          <p:spPr>
            <a:xfrm>
              <a:off x="753300" y="1277575"/>
              <a:ext cx="11375" cy="9750"/>
            </a:xfrm>
            <a:custGeom>
              <a:avLst/>
              <a:gdLst/>
              <a:ahLst/>
              <a:cxnLst/>
              <a:rect l="l" t="t" r="r" b="b"/>
              <a:pathLst>
                <a:path w="455" h="390" extrusionOk="0">
                  <a:moveTo>
                    <a:pt x="260" y="1"/>
                  </a:moveTo>
                  <a:cubicBezTo>
                    <a:pt x="87" y="1"/>
                    <a:pt x="1" y="210"/>
                    <a:pt x="122" y="333"/>
                  </a:cubicBezTo>
                  <a:cubicBezTo>
                    <a:pt x="162" y="372"/>
                    <a:pt x="210" y="389"/>
                    <a:pt x="258" y="389"/>
                  </a:cubicBezTo>
                  <a:cubicBezTo>
                    <a:pt x="358" y="389"/>
                    <a:pt x="454" y="312"/>
                    <a:pt x="454" y="195"/>
                  </a:cubicBezTo>
                  <a:cubicBezTo>
                    <a:pt x="454" y="89"/>
                    <a:pt x="366" y="1"/>
                    <a:pt x="260"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19" name="Google Shape;11864;p55">
              <a:extLst>
                <a:ext uri="{FF2B5EF4-FFF2-40B4-BE49-F238E27FC236}">
                  <a16:creationId xmlns:a16="http://schemas.microsoft.com/office/drawing/2014/main" id="{1F0A4393-4A79-9D40-8257-B3ECB7C63457}"/>
                </a:ext>
              </a:extLst>
            </p:cNvPr>
            <p:cNvSpPr/>
            <p:nvPr/>
          </p:nvSpPr>
          <p:spPr>
            <a:xfrm>
              <a:off x="794700" y="1277575"/>
              <a:ext cx="9725" cy="9725"/>
            </a:xfrm>
            <a:custGeom>
              <a:avLst/>
              <a:gdLst/>
              <a:ahLst/>
              <a:cxnLst/>
              <a:rect l="l" t="t" r="r" b="b"/>
              <a:pathLst>
                <a:path w="389" h="389" extrusionOk="0">
                  <a:moveTo>
                    <a:pt x="194" y="1"/>
                  </a:moveTo>
                  <a:cubicBezTo>
                    <a:pt x="87" y="1"/>
                    <a:pt x="0" y="89"/>
                    <a:pt x="0" y="195"/>
                  </a:cubicBezTo>
                  <a:cubicBezTo>
                    <a:pt x="0" y="302"/>
                    <a:pt x="87" y="389"/>
                    <a:pt x="194" y="389"/>
                  </a:cubicBezTo>
                  <a:cubicBezTo>
                    <a:pt x="300" y="389"/>
                    <a:pt x="388" y="302"/>
                    <a:pt x="388" y="195"/>
                  </a:cubicBezTo>
                  <a:cubicBezTo>
                    <a:pt x="388" y="89"/>
                    <a:pt x="300" y="1"/>
                    <a:pt x="194"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20" name="Google Shape;11865;p55">
              <a:extLst>
                <a:ext uri="{FF2B5EF4-FFF2-40B4-BE49-F238E27FC236}">
                  <a16:creationId xmlns:a16="http://schemas.microsoft.com/office/drawing/2014/main" id="{E9AE1204-F0B7-5065-BB35-E378DE1C4941}"/>
                </a:ext>
              </a:extLst>
            </p:cNvPr>
            <p:cNvSpPr/>
            <p:nvPr/>
          </p:nvSpPr>
          <p:spPr>
            <a:xfrm>
              <a:off x="832825" y="1277575"/>
              <a:ext cx="11350" cy="9750"/>
            </a:xfrm>
            <a:custGeom>
              <a:avLst/>
              <a:gdLst/>
              <a:ahLst/>
              <a:cxnLst/>
              <a:rect l="l" t="t" r="r" b="b"/>
              <a:pathLst>
                <a:path w="454" h="390" extrusionOk="0">
                  <a:moveTo>
                    <a:pt x="259" y="1"/>
                  </a:moveTo>
                  <a:cubicBezTo>
                    <a:pt x="87" y="1"/>
                    <a:pt x="0" y="210"/>
                    <a:pt x="122" y="333"/>
                  </a:cubicBezTo>
                  <a:cubicBezTo>
                    <a:pt x="161" y="372"/>
                    <a:pt x="210" y="389"/>
                    <a:pt x="257" y="389"/>
                  </a:cubicBezTo>
                  <a:cubicBezTo>
                    <a:pt x="357" y="389"/>
                    <a:pt x="453" y="312"/>
                    <a:pt x="453" y="195"/>
                  </a:cubicBezTo>
                  <a:cubicBezTo>
                    <a:pt x="453" y="89"/>
                    <a:pt x="367" y="1"/>
                    <a:pt x="259"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21" name="Google Shape;11866;p55">
              <a:extLst>
                <a:ext uri="{FF2B5EF4-FFF2-40B4-BE49-F238E27FC236}">
                  <a16:creationId xmlns:a16="http://schemas.microsoft.com/office/drawing/2014/main" id="{8DE33076-B2BB-8366-F35D-29E9E334BC05}"/>
                </a:ext>
              </a:extLst>
            </p:cNvPr>
            <p:cNvSpPr/>
            <p:nvPr/>
          </p:nvSpPr>
          <p:spPr>
            <a:xfrm>
              <a:off x="872575" y="1277575"/>
              <a:ext cx="11350" cy="9750"/>
            </a:xfrm>
            <a:custGeom>
              <a:avLst/>
              <a:gdLst/>
              <a:ahLst/>
              <a:cxnLst/>
              <a:rect l="l" t="t" r="r" b="b"/>
              <a:pathLst>
                <a:path w="454" h="390" extrusionOk="0">
                  <a:moveTo>
                    <a:pt x="260" y="1"/>
                  </a:moveTo>
                  <a:cubicBezTo>
                    <a:pt x="87" y="1"/>
                    <a:pt x="0" y="210"/>
                    <a:pt x="122" y="333"/>
                  </a:cubicBezTo>
                  <a:cubicBezTo>
                    <a:pt x="161" y="372"/>
                    <a:pt x="210" y="389"/>
                    <a:pt x="257" y="389"/>
                  </a:cubicBezTo>
                  <a:cubicBezTo>
                    <a:pt x="358" y="389"/>
                    <a:pt x="454" y="312"/>
                    <a:pt x="454" y="195"/>
                  </a:cubicBezTo>
                  <a:cubicBezTo>
                    <a:pt x="454" y="89"/>
                    <a:pt x="367" y="1"/>
                    <a:pt x="260"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22" name="Google Shape;11867;p55">
              <a:extLst>
                <a:ext uri="{FF2B5EF4-FFF2-40B4-BE49-F238E27FC236}">
                  <a16:creationId xmlns:a16="http://schemas.microsoft.com/office/drawing/2014/main" id="{79873989-0F26-EB92-4B98-328EC77BAA4C}"/>
                </a:ext>
              </a:extLst>
            </p:cNvPr>
            <p:cNvSpPr/>
            <p:nvPr/>
          </p:nvSpPr>
          <p:spPr>
            <a:xfrm>
              <a:off x="913950" y="1277575"/>
              <a:ext cx="9725" cy="9725"/>
            </a:xfrm>
            <a:custGeom>
              <a:avLst/>
              <a:gdLst/>
              <a:ahLst/>
              <a:cxnLst/>
              <a:rect l="l" t="t" r="r" b="b"/>
              <a:pathLst>
                <a:path w="389" h="389" extrusionOk="0">
                  <a:moveTo>
                    <a:pt x="195" y="1"/>
                  </a:moveTo>
                  <a:cubicBezTo>
                    <a:pt x="87" y="1"/>
                    <a:pt x="1" y="89"/>
                    <a:pt x="1" y="195"/>
                  </a:cubicBezTo>
                  <a:cubicBezTo>
                    <a:pt x="1" y="302"/>
                    <a:pt x="87" y="389"/>
                    <a:pt x="195" y="389"/>
                  </a:cubicBezTo>
                  <a:cubicBezTo>
                    <a:pt x="302" y="389"/>
                    <a:pt x="389" y="302"/>
                    <a:pt x="389" y="195"/>
                  </a:cubicBezTo>
                  <a:cubicBezTo>
                    <a:pt x="389" y="89"/>
                    <a:pt x="302" y="1"/>
                    <a:pt x="195"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23" name="Google Shape;11868;p55">
              <a:extLst>
                <a:ext uri="{FF2B5EF4-FFF2-40B4-BE49-F238E27FC236}">
                  <a16:creationId xmlns:a16="http://schemas.microsoft.com/office/drawing/2014/main" id="{1E980846-CD00-09B9-8C6A-D8460A2D2D3C}"/>
                </a:ext>
              </a:extLst>
            </p:cNvPr>
            <p:cNvSpPr/>
            <p:nvPr/>
          </p:nvSpPr>
          <p:spPr>
            <a:xfrm>
              <a:off x="953700" y="1277575"/>
              <a:ext cx="9725" cy="9725"/>
            </a:xfrm>
            <a:custGeom>
              <a:avLst/>
              <a:gdLst/>
              <a:ahLst/>
              <a:cxnLst/>
              <a:rect l="l" t="t" r="r" b="b"/>
              <a:pathLst>
                <a:path w="389" h="389" extrusionOk="0">
                  <a:moveTo>
                    <a:pt x="195" y="1"/>
                  </a:moveTo>
                  <a:cubicBezTo>
                    <a:pt x="89" y="1"/>
                    <a:pt x="1" y="89"/>
                    <a:pt x="1" y="195"/>
                  </a:cubicBezTo>
                  <a:cubicBezTo>
                    <a:pt x="1" y="302"/>
                    <a:pt x="89" y="389"/>
                    <a:pt x="195" y="389"/>
                  </a:cubicBezTo>
                  <a:cubicBezTo>
                    <a:pt x="302" y="389"/>
                    <a:pt x="389" y="302"/>
                    <a:pt x="389" y="195"/>
                  </a:cubicBezTo>
                  <a:cubicBezTo>
                    <a:pt x="389" y="89"/>
                    <a:pt x="302" y="1"/>
                    <a:pt x="195"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24" name="Google Shape;11869;p55">
              <a:extLst>
                <a:ext uri="{FF2B5EF4-FFF2-40B4-BE49-F238E27FC236}">
                  <a16:creationId xmlns:a16="http://schemas.microsoft.com/office/drawing/2014/main" id="{E87C4CED-FF0D-F841-38B2-BC56416B0F17}"/>
                </a:ext>
              </a:extLst>
            </p:cNvPr>
            <p:cNvSpPr/>
            <p:nvPr/>
          </p:nvSpPr>
          <p:spPr>
            <a:xfrm>
              <a:off x="993450" y="1277575"/>
              <a:ext cx="9725" cy="9725"/>
            </a:xfrm>
            <a:custGeom>
              <a:avLst/>
              <a:gdLst/>
              <a:ahLst/>
              <a:cxnLst/>
              <a:rect l="l" t="t" r="r" b="b"/>
              <a:pathLst>
                <a:path w="389" h="389" extrusionOk="0">
                  <a:moveTo>
                    <a:pt x="195" y="1"/>
                  </a:moveTo>
                  <a:cubicBezTo>
                    <a:pt x="89" y="1"/>
                    <a:pt x="1" y="89"/>
                    <a:pt x="1" y="195"/>
                  </a:cubicBezTo>
                  <a:cubicBezTo>
                    <a:pt x="1" y="302"/>
                    <a:pt x="89" y="389"/>
                    <a:pt x="195" y="389"/>
                  </a:cubicBezTo>
                  <a:cubicBezTo>
                    <a:pt x="303" y="389"/>
                    <a:pt x="389" y="302"/>
                    <a:pt x="389" y="195"/>
                  </a:cubicBezTo>
                  <a:cubicBezTo>
                    <a:pt x="389" y="89"/>
                    <a:pt x="303" y="1"/>
                    <a:pt x="195"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25" name="Google Shape;11870;p55">
              <a:extLst>
                <a:ext uri="{FF2B5EF4-FFF2-40B4-BE49-F238E27FC236}">
                  <a16:creationId xmlns:a16="http://schemas.microsoft.com/office/drawing/2014/main" id="{EA5EB65E-6263-97E1-9C2D-9B7BCFA2CC49}"/>
                </a:ext>
              </a:extLst>
            </p:cNvPr>
            <p:cNvSpPr/>
            <p:nvPr/>
          </p:nvSpPr>
          <p:spPr>
            <a:xfrm>
              <a:off x="1033225" y="1277575"/>
              <a:ext cx="9725" cy="9725"/>
            </a:xfrm>
            <a:custGeom>
              <a:avLst/>
              <a:gdLst/>
              <a:ahLst/>
              <a:cxnLst/>
              <a:rect l="l" t="t" r="r" b="b"/>
              <a:pathLst>
                <a:path w="389" h="389" extrusionOk="0">
                  <a:moveTo>
                    <a:pt x="194" y="1"/>
                  </a:moveTo>
                  <a:cubicBezTo>
                    <a:pt x="88" y="1"/>
                    <a:pt x="0" y="89"/>
                    <a:pt x="0" y="195"/>
                  </a:cubicBezTo>
                  <a:cubicBezTo>
                    <a:pt x="0" y="302"/>
                    <a:pt x="88" y="389"/>
                    <a:pt x="194" y="389"/>
                  </a:cubicBezTo>
                  <a:cubicBezTo>
                    <a:pt x="302" y="389"/>
                    <a:pt x="388" y="302"/>
                    <a:pt x="388" y="195"/>
                  </a:cubicBezTo>
                  <a:cubicBezTo>
                    <a:pt x="388" y="89"/>
                    <a:pt x="302" y="1"/>
                    <a:pt x="194"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26" name="Google Shape;11871;p55">
              <a:extLst>
                <a:ext uri="{FF2B5EF4-FFF2-40B4-BE49-F238E27FC236}">
                  <a16:creationId xmlns:a16="http://schemas.microsoft.com/office/drawing/2014/main" id="{0100B427-96BC-3A2B-5B5B-F924F4A4B216}"/>
                </a:ext>
              </a:extLst>
            </p:cNvPr>
            <p:cNvSpPr/>
            <p:nvPr/>
          </p:nvSpPr>
          <p:spPr>
            <a:xfrm>
              <a:off x="1072975" y="1277575"/>
              <a:ext cx="9725" cy="9725"/>
            </a:xfrm>
            <a:custGeom>
              <a:avLst/>
              <a:gdLst/>
              <a:ahLst/>
              <a:cxnLst/>
              <a:rect l="l" t="t" r="r" b="b"/>
              <a:pathLst>
                <a:path w="389" h="389" extrusionOk="0">
                  <a:moveTo>
                    <a:pt x="194" y="1"/>
                  </a:moveTo>
                  <a:cubicBezTo>
                    <a:pt x="88" y="1"/>
                    <a:pt x="0" y="89"/>
                    <a:pt x="0" y="195"/>
                  </a:cubicBezTo>
                  <a:cubicBezTo>
                    <a:pt x="0" y="302"/>
                    <a:pt x="88" y="389"/>
                    <a:pt x="194" y="389"/>
                  </a:cubicBezTo>
                  <a:cubicBezTo>
                    <a:pt x="302" y="389"/>
                    <a:pt x="388" y="302"/>
                    <a:pt x="388" y="195"/>
                  </a:cubicBezTo>
                  <a:cubicBezTo>
                    <a:pt x="388" y="89"/>
                    <a:pt x="302" y="1"/>
                    <a:pt x="194"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27" name="Google Shape;11872;p55">
              <a:extLst>
                <a:ext uri="{FF2B5EF4-FFF2-40B4-BE49-F238E27FC236}">
                  <a16:creationId xmlns:a16="http://schemas.microsoft.com/office/drawing/2014/main" id="{9B74FF4C-12D9-DDC4-78C2-815DFD74B70E}"/>
                </a:ext>
              </a:extLst>
            </p:cNvPr>
            <p:cNvSpPr/>
            <p:nvPr/>
          </p:nvSpPr>
          <p:spPr>
            <a:xfrm>
              <a:off x="1112725" y="1277575"/>
              <a:ext cx="9725" cy="9725"/>
            </a:xfrm>
            <a:custGeom>
              <a:avLst/>
              <a:gdLst/>
              <a:ahLst/>
              <a:cxnLst/>
              <a:rect l="l" t="t" r="r" b="b"/>
              <a:pathLst>
                <a:path w="389" h="389" extrusionOk="0">
                  <a:moveTo>
                    <a:pt x="194" y="1"/>
                  </a:moveTo>
                  <a:cubicBezTo>
                    <a:pt x="88" y="1"/>
                    <a:pt x="0" y="89"/>
                    <a:pt x="0" y="195"/>
                  </a:cubicBezTo>
                  <a:cubicBezTo>
                    <a:pt x="0" y="302"/>
                    <a:pt x="88" y="389"/>
                    <a:pt x="194" y="389"/>
                  </a:cubicBezTo>
                  <a:cubicBezTo>
                    <a:pt x="302" y="389"/>
                    <a:pt x="388" y="302"/>
                    <a:pt x="388" y="195"/>
                  </a:cubicBezTo>
                  <a:cubicBezTo>
                    <a:pt x="388" y="89"/>
                    <a:pt x="302" y="1"/>
                    <a:pt x="194"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28" name="Google Shape;11873;p55">
              <a:extLst>
                <a:ext uri="{FF2B5EF4-FFF2-40B4-BE49-F238E27FC236}">
                  <a16:creationId xmlns:a16="http://schemas.microsoft.com/office/drawing/2014/main" id="{BDE85736-C4FE-56FB-4AAF-79CCE396C946}"/>
                </a:ext>
              </a:extLst>
            </p:cNvPr>
            <p:cNvSpPr/>
            <p:nvPr/>
          </p:nvSpPr>
          <p:spPr>
            <a:xfrm>
              <a:off x="1152500" y="1277575"/>
              <a:ext cx="9700" cy="9725"/>
            </a:xfrm>
            <a:custGeom>
              <a:avLst/>
              <a:gdLst/>
              <a:ahLst/>
              <a:cxnLst/>
              <a:rect l="l" t="t" r="r" b="b"/>
              <a:pathLst>
                <a:path w="388" h="389" extrusionOk="0">
                  <a:moveTo>
                    <a:pt x="193" y="1"/>
                  </a:moveTo>
                  <a:cubicBezTo>
                    <a:pt x="87" y="1"/>
                    <a:pt x="1" y="89"/>
                    <a:pt x="1" y="195"/>
                  </a:cubicBezTo>
                  <a:cubicBezTo>
                    <a:pt x="1" y="302"/>
                    <a:pt x="87" y="389"/>
                    <a:pt x="193" y="389"/>
                  </a:cubicBezTo>
                  <a:cubicBezTo>
                    <a:pt x="301" y="389"/>
                    <a:pt x="388" y="302"/>
                    <a:pt x="388" y="195"/>
                  </a:cubicBezTo>
                  <a:cubicBezTo>
                    <a:pt x="388" y="89"/>
                    <a:pt x="301" y="1"/>
                    <a:pt x="193"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29" name="Google Shape;11874;p55">
              <a:extLst>
                <a:ext uri="{FF2B5EF4-FFF2-40B4-BE49-F238E27FC236}">
                  <a16:creationId xmlns:a16="http://schemas.microsoft.com/office/drawing/2014/main" id="{D548F875-8EA6-A1B0-E12B-7BD2859D6011}"/>
                </a:ext>
              </a:extLst>
            </p:cNvPr>
            <p:cNvSpPr/>
            <p:nvPr/>
          </p:nvSpPr>
          <p:spPr>
            <a:xfrm>
              <a:off x="1192275" y="1277575"/>
              <a:ext cx="9675" cy="9725"/>
            </a:xfrm>
            <a:custGeom>
              <a:avLst/>
              <a:gdLst/>
              <a:ahLst/>
              <a:cxnLst/>
              <a:rect l="l" t="t" r="r" b="b"/>
              <a:pathLst>
                <a:path w="387" h="389" extrusionOk="0">
                  <a:moveTo>
                    <a:pt x="193" y="1"/>
                  </a:moveTo>
                  <a:cubicBezTo>
                    <a:pt x="86" y="1"/>
                    <a:pt x="0" y="89"/>
                    <a:pt x="0" y="195"/>
                  </a:cubicBezTo>
                  <a:cubicBezTo>
                    <a:pt x="0" y="302"/>
                    <a:pt x="86" y="389"/>
                    <a:pt x="193" y="389"/>
                  </a:cubicBezTo>
                  <a:cubicBezTo>
                    <a:pt x="300" y="389"/>
                    <a:pt x="387" y="302"/>
                    <a:pt x="387" y="195"/>
                  </a:cubicBezTo>
                  <a:cubicBezTo>
                    <a:pt x="387" y="89"/>
                    <a:pt x="300" y="1"/>
                    <a:pt x="193"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30" name="Google Shape;11875;p55">
              <a:extLst>
                <a:ext uri="{FF2B5EF4-FFF2-40B4-BE49-F238E27FC236}">
                  <a16:creationId xmlns:a16="http://schemas.microsoft.com/office/drawing/2014/main" id="{007E2733-7627-D8CF-F020-3194BD1E4C66}"/>
                </a:ext>
              </a:extLst>
            </p:cNvPr>
            <p:cNvSpPr/>
            <p:nvPr/>
          </p:nvSpPr>
          <p:spPr>
            <a:xfrm>
              <a:off x="1232025" y="1277575"/>
              <a:ext cx="9675" cy="9725"/>
            </a:xfrm>
            <a:custGeom>
              <a:avLst/>
              <a:gdLst/>
              <a:ahLst/>
              <a:cxnLst/>
              <a:rect l="l" t="t" r="r" b="b"/>
              <a:pathLst>
                <a:path w="387" h="389" extrusionOk="0">
                  <a:moveTo>
                    <a:pt x="194" y="1"/>
                  </a:moveTo>
                  <a:cubicBezTo>
                    <a:pt x="87" y="1"/>
                    <a:pt x="0" y="89"/>
                    <a:pt x="0" y="195"/>
                  </a:cubicBezTo>
                  <a:cubicBezTo>
                    <a:pt x="0" y="302"/>
                    <a:pt x="87" y="389"/>
                    <a:pt x="194" y="389"/>
                  </a:cubicBezTo>
                  <a:cubicBezTo>
                    <a:pt x="300" y="389"/>
                    <a:pt x="387" y="302"/>
                    <a:pt x="387" y="195"/>
                  </a:cubicBezTo>
                  <a:cubicBezTo>
                    <a:pt x="387" y="89"/>
                    <a:pt x="300" y="1"/>
                    <a:pt x="194"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31" name="Google Shape;11876;p55">
              <a:extLst>
                <a:ext uri="{FF2B5EF4-FFF2-40B4-BE49-F238E27FC236}">
                  <a16:creationId xmlns:a16="http://schemas.microsoft.com/office/drawing/2014/main" id="{E4E1EB48-BA3E-D7FF-02DF-D97B369F7BBA}"/>
                </a:ext>
              </a:extLst>
            </p:cNvPr>
            <p:cNvSpPr/>
            <p:nvPr/>
          </p:nvSpPr>
          <p:spPr>
            <a:xfrm>
              <a:off x="276225" y="1243475"/>
              <a:ext cx="11375" cy="9725"/>
            </a:xfrm>
            <a:custGeom>
              <a:avLst/>
              <a:gdLst/>
              <a:ahLst/>
              <a:cxnLst/>
              <a:rect l="l" t="t" r="r" b="b"/>
              <a:pathLst>
                <a:path w="455" h="389" extrusionOk="0">
                  <a:moveTo>
                    <a:pt x="260" y="0"/>
                  </a:moveTo>
                  <a:cubicBezTo>
                    <a:pt x="87" y="0"/>
                    <a:pt x="1" y="210"/>
                    <a:pt x="124" y="332"/>
                  </a:cubicBezTo>
                  <a:cubicBezTo>
                    <a:pt x="163" y="371"/>
                    <a:pt x="211" y="389"/>
                    <a:pt x="258" y="389"/>
                  </a:cubicBezTo>
                  <a:cubicBezTo>
                    <a:pt x="358" y="389"/>
                    <a:pt x="454" y="312"/>
                    <a:pt x="454" y="194"/>
                  </a:cubicBezTo>
                  <a:cubicBezTo>
                    <a:pt x="454" y="88"/>
                    <a:pt x="368" y="0"/>
                    <a:pt x="260"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32" name="Google Shape;11877;p55">
              <a:extLst>
                <a:ext uri="{FF2B5EF4-FFF2-40B4-BE49-F238E27FC236}">
                  <a16:creationId xmlns:a16="http://schemas.microsoft.com/office/drawing/2014/main" id="{8FC0C5EA-DA9C-44DE-FD3F-C95EB15B38E9}"/>
                </a:ext>
              </a:extLst>
            </p:cNvPr>
            <p:cNvSpPr/>
            <p:nvPr/>
          </p:nvSpPr>
          <p:spPr>
            <a:xfrm>
              <a:off x="317625" y="1243475"/>
              <a:ext cx="9725" cy="9725"/>
            </a:xfrm>
            <a:custGeom>
              <a:avLst/>
              <a:gdLst/>
              <a:ahLst/>
              <a:cxnLst/>
              <a:rect l="l" t="t" r="r" b="b"/>
              <a:pathLst>
                <a:path w="389" h="389" extrusionOk="0">
                  <a:moveTo>
                    <a:pt x="194" y="0"/>
                  </a:moveTo>
                  <a:cubicBezTo>
                    <a:pt x="87" y="0"/>
                    <a:pt x="0" y="88"/>
                    <a:pt x="0" y="194"/>
                  </a:cubicBezTo>
                  <a:cubicBezTo>
                    <a:pt x="0" y="302"/>
                    <a:pt x="87" y="388"/>
                    <a:pt x="194" y="388"/>
                  </a:cubicBezTo>
                  <a:cubicBezTo>
                    <a:pt x="302" y="388"/>
                    <a:pt x="388" y="302"/>
                    <a:pt x="388" y="194"/>
                  </a:cubicBezTo>
                  <a:cubicBezTo>
                    <a:pt x="388" y="88"/>
                    <a:pt x="302" y="0"/>
                    <a:pt x="194"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33" name="Google Shape;11878;p55">
              <a:extLst>
                <a:ext uri="{FF2B5EF4-FFF2-40B4-BE49-F238E27FC236}">
                  <a16:creationId xmlns:a16="http://schemas.microsoft.com/office/drawing/2014/main" id="{1801ABD5-B69B-43B4-86F2-D0E60AC7BBA3}"/>
                </a:ext>
              </a:extLst>
            </p:cNvPr>
            <p:cNvSpPr/>
            <p:nvPr/>
          </p:nvSpPr>
          <p:spPr>
            <a:xfrm>
              <a:off x="355750" y="1243475"/>
              <a:ext cx="11350" cy="9725"/>
            </a:xfrm>
            <a:custGeom>
              <a:avLst/>
              <a:gdLst/>
              <a:ahLst/>
              <a:cxnLst/>
              <a:rect l="l" t="t" r="r" b="b"/>
              <a:pathLst>
                <a:path w="454" h="389" extrusionOk="0">
                  <a:moveTo>
                    <a:pt x="259" y="0"/>
                  </a:moveTo>
                  <a:cubicBezTo>
                    <a:pt x="87" y="0"/>
                    <a:pt x="0" y="210"/>
                    <a:pt x="123" y="332"/>
                  </a:cubicBezTo>
                  <a:cubicBezTo>
                    <a:pt x="162" y="371"/>
                    <a:pt x="210" y="389"/>
                    <a:pt x="258" y="389"/>
                  </a:cubicBezTo>
                  <a:cubicBezTo>
                    <a:pt x="357" y="389"/>
                    <a:pt x="453" y="312"/>
                    <a:pt x="453" y="194"/>
                  </a:cubicBezTo>
                  <a:cubicBezTo>
                    <a:pt x="453" y="88"/>
                    <a:pt x="367" y="0"/>
                    <a:pt x="259"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34" name="Google Shape;11879;p55">
              <a:extLst>
                <a:ext uri="{FF2B5EF4-FFF2-40B4-BE49-F238E27FC236}">
                  <a16:creationId xmlns:a16="http://schemas.microsoft.com/office/drawing/2014/main" id="{A778C062-FCAB-B4B3-4433-ADCD6103CB26}"/>
                </a:ext>
              </a:extLst>
            </p:cNvPr>
            <p:cNvSpPr/>
            <p:nvPr/>
          </p:nvSpPr>
          <p:spPr>
            <a:xfrm>
              <a:off x="397125" y="1243475"/>
              <a:ext cx="9725" cy="9725"/>
            </a:xfrm>
            <a:custGeom>
              <a:avLst/>
              <a:gdLst/>
              <a:ahLst/>
              <a:cxnLst/>
              <a:rect l="l" t="t" r="r" b="b"/>
              <a:pathLst>
                <a:path w="389" h="389" extrusionOk="0">
                  <a:moveTo>
                    <a:pt x="195" y="0"/>
                  </a:moveTo>
                  <a:cubicBezTo>
                    <a:pt x="88" y="0"/>
                    <a:pt x="1" y="88"/>
                    <a:pt x="1" y="194"/>
                  </a:cubicBezTo>
                  <a:cubicBezTo>
                    <a:pt x="1" y="302"/>
                    <a:pt x="88" y="388"/>
                    <a:pt x="195" y="388"/>
                  </a:cubicBezTo>
                  <a:cubicBezTo>
                    <a:pt x="302" y="388"/>
                    <a:pt x="389" y="302"/>
                    <a:pt x="389" y="194"/>
                  </a:cubicBezTo>
                  <a:cubicBezTo>
                    <a:pt x="389" y="88"/>
                    <a:pt x="302" y="0"/>
                    <a:pt x="195"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35" name="Google Shape;11880;p55">
              <a:extLst>
                <a:ext uri="{FF2B5EF4-FFF2-40B4-BE49-F238E27FC236}">
                  <a16:creationId xmlns:a16="http://schemas.microsoft.com/office/drawing/2014/main" id="{8F6600F7-FB1D-692B-29EF-3A9F1057A2C8}"/>
                </a:ext>
              </a:extLst>
            </p:cNvPr>
            <p:cNvSpPr/>
            <p:nvPr/>
          </p:nvSpPr>
          <p:spPr>
            <a:xfrm>
              <a:off x="435250" y="1243475"/>
              <a:ext cx="11350" cy="9750"/>
            </a:xfrm>
            <a:custGeom>
              <a:avLst/>
              <a:gdLst/>
              <a:ahLst/>
              <a:cxnLst/>
              <a:rect l="l" t="t" r="r" b="b"/>
              <a:pathLst>
                <a:path w="454" h="390" extrusionOk="0">
                  <a:moveTo>
                    <a:pt x="260" y="0"/>
                  </a:moveTo>
                  <a:cubicBezTo>
                    <a:pt x="87" y="0"/>
                    <a:pt x="0" y="210"/>
                    <a:pt x="123" y="332"/>
                  </a:cubicBezTo>
                  <a:cubicBezTo>
                    <a:pt x="162" y="372"/>
                    <a:pt x="211" y="390"/>
                    <a:pt x="258" y="390"/>
                  </a:cubicBezTo>
                  <a:cubicBezTo>
                    <a:pt x="358" y="390"/>
                    <a:pt x="454" y="312"/>
                    <a:pt x="454" y="194"/>
                  </a:cubicBezTo>
                  <a:cubicBezTo>
                    <a:pt x="454" y="88"/>
                    <a:pt x="367" y="0"/>
                    <a:pt x="260"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36" name="Google Shape;11881;p55">
              <a:extLst>
                <a:ext uri="{FF2B5EF4-FFF2-40B4-BE49-F238E27FC236}">
                  <a16:creationId xmlns:a16="http://schemas.microsoft.com/office/drawing/2014/main" id="{33FA8502-2BD8-FC12-B6E9-8D637BEA0306}"/>
                </a:ext>
              </a:extLst>
            </p:cNvPr>
            <p:cNvSpPr/>
            <p:nvPr/>
          </p:nvSpPr>
          <p:spPr>
            <a:xfrm>
              <a:off x="475000" y="1243475"/>
              <a:ext cx="11350" cy="9750"/>
            </a:xfrm>
            <a:custGeom>
              <a:avLst/>
              <a:gdLst/>
              <a:ahLst/>
              <a:cxnLst/>
              <a:rect l="l" t="t" r="r" b="b"/>
              <a:pathLst>
                <a:path w="454" h="390" extrusionOk="0">
                  <a:moveTo>
                    <a:pt x="260" y="0"/>
                  </a:moveTo>
                  <a:cubicBezTo>
                    <a:pt x="87" y="0"/>
                    <a:pt x="1" y="210"/>
                    <a:pt x="122" y="332"/>
                  </a:cubicBezTo>
                  <a:cubicBezTo>
                    <a:pt x="161" y="372"/>
                    <a:pt x="210" y="390"/>
                    <a:pt x="258" y="390"/>
                  </a:cubicBezTo>
                  <a:cubicBezTo>
                    <a:pt x="358" y="390"/>
                    <a:pt x="454" y="312"/>
                    <a:pt x="454" y="194"/>
                  </a:cubicBezTo>
                  <a:cubicBezTo>
                    <a:pt x="454" y="88"/>
                    <a:pt x="367" y="0"/>
                    <a:pt x="260"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37" name="Google Shape;11882;p55">
              <a:extLst>
                <a:ext uri="{FF2B5EF4-FFF2-40B4-BE49-F238E27FC236}">
                  <a16:creationId xmlns:a16="http://schemas.microsoft.com/office/drawing/2014/main" id="{98895231-16CC-3F25-9D1D-36AE91CA1BD0}"/>
                </a:ext>
              </a:extLst>
            </p:cNvPr>
            <p:cNvSpPr/>
            <p:nvPr/>
          </p:nvSpPr>
          <p:spPr>
            <a:xfrm>
              <a:off x="516425" y="1243475"/>
              <a:ext cx="9675" cy="9725"/>
            </a:xfrm>
            <a:custGeom>
              <a:avLst/>
              <a:gdLst/>
              <a:ahLst/>
              <a:cxnLst/>
              <a:rect l="l" t="t" r="r" b="b"/>
              <a:pathLst>
                <a:path w="387" h="389" extrusionOk="0">
                  <a:moveTo>
                    <a:pt x="193" y="0"/>
                  </a:moveTo>
                  <a:cubicBezTo>
                    <a:pt x="87" y="0"/>
                    <a:pt x="0" y="88"/>
                    <a:pt x="0" y="194"/>
                  </a:cubicBezTo>
                  <a:cubicBezTo>
                    <a:pt x="0" y="302"/>
                    <a:pt x="87" y="388"/>
                    <a:pt x="193" y="388"/>
                  </a:cubicBezTo>
                  <a:cubicBezTo>
                    <a:pt x="301" y="388"/>
                    <a:pt x="387" y="302"/>
                    <a:pt x="387" y="194"/>
                  </a:cubicBezTo>
                  <a:cubicBezTo>
                    <a:pt x="387" y="88"/>
                    <a:pt x="301" y="0"/>
                    <a:pt x="193"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38" name="Google Shape;11883;p55">
              <a:extLst>
                <a:ext uri="{FF2B5EF4-FFF2-40B4-BE49-F238E27FC236}">
                  <a16:creationId xmlns:a16="http://schemas.microsoft.com/office/drawing/2014/main" id="{60AE5D68-1D95-C6D9-EE63-7189048FFFF6}"/>
                </a:ext>
              </a:extLst>
            </p:cNvPr>
            <p:cNvSpPr/>
            <p:nvPr/>
          </p:nvSpPr>
          <p:spPr>
            <a:xfrm>
              <a:off x="554500" y="1243475"/>
              <a:ext cx="11375" cy="9750"/>
            </a:xfrm>
            <a:custGeom>
              <a:avLst/>
              <a:gdLst/>
              <a:ahLst/>
              <a:cxnLst/>
              <a:rect l="l" t="t" r="r" b="b"/>
              <a:pathLst>
                <a:path w="455" h="390" extrusionOk="0">
                  <a:moveTo>
                    <a:pt x="262" y="0"/>
                  </a:moveTo>
                  <a:cubicBezTo>
                    <a:pt x="87" y="0"/>
                    <a:pt x="1" y="210"/>
                    <a:pt x="124" y="332"/>
                  </a:cubicBezTo>
                  <a:cubicBezTo>
                    <a:pt x="163" y="372"/>
                    <a:pt x="212" y="390"/>
                    <a:pt x="259" y="390"/>
                  </a:cubicBezTo>
                  <a:cubicBezTo>
                    <a:pt x="359" y="390"/>
                    <a:pt x="454" y="312"/>
                    <a:pt x="454" y="194"/>
                  </a:cubicBezTo>
                  <a:cubicBezTo>
                    <a:pt x="454" y="88"/>
                    <a:pt x="368" y="0"/>
                    <a:pt x="262"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39" name="Google Shape;11884;p55">
              <a:extLst>
                <a:ext uri="{FF2B5EF4-FFF2-40B4-BE49-F238E27FC236}">
                  <a16:creationId xmlns:a16="http://schemas.microsoft.com/office/drawing/2014/main" id="{91E408D2-BE41-9144-497E-64CCE46B4454}"/>
                </a:ext>
              </a:extLst>
            </p:cNvPr>
            <p:cNvSpPr/>
            <p:nvPr/>
          </p:nvSpPr>
          <p:spPr>
            <a:xfrm>
              <a:off x="595925" y="1243475"/>
              <a:ext cx="9700" cy="9725"/>
            </a:xfrm>
            <a:custGeom>
              <a:avLst/>
              <a:gdLst/>
              <a:ahLst/>
              <a:cxnLst/>
              <a:rect l="l" t="t" r="r" b="b"/>
              <a:pathLst>
                <a:path w="388" h="389" extrusionOk="0">
                  <a:moveTo>
                    <a:pt x="193" y="0"/>
                  </a:moveTo>
                  <a:cubicBezTo>
                    <a:pt x="87" y="0"/>
                    <a:pt x="1" y="88"/>
                    <a:pt x="1" y="194"/>
                  </a:cubicBezTo>
                  <a:cubicBezTo>
                    <a:pt x="1" y="302"/>
                    <a:pt x="87" y="388"/>
                    <a:pt x="193" y="388"/>
                  </a:cubicBezTo>
                  <a:cubicBezTo>
                    <a:pt x="301" y="388"/>
                    <a:pt x="387" y="302"/>
                    <a:pt x="387" y="194"/>
                  </a:cubicBezTo>
                  <a:cubicBezTo>
                    <a:pt x="387" y="88"/>
                    <a:pt x="301" y="0"/>
                    <a:pt x="193"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40" name="Google Shape;11885;p55">
              <a:extLst>
                <a:ext uri="{FF2B5EF4-FFF2-40B4-BE49-F238E27FC236}">
                  <a16:creationId xmlns:a16="http://schemas.microsoft.com/office/drawing/2014/main" id="{231A5E4A-6392-ACB1-C864-C290D16C2D96}"/>
                </a:ext>
              </a:extLst>
            </p:cNvPr>
            <p:cNvSpPr/>
            <p:nvPr/>
          </p:nvSpPr>
          <p:spPr>
            <a:xfrm>
              <a:off x="634025" y="1243475"/>
              <a:ext cx="11375" cy="9750"/>
            </a:xfrm>
            <a:custGeom>
              <a:avLst/>
              <a:gdLst/>
              <a:ahLst/>
              <a:cxnLst/>
              <a:rect l="l" t="t" r="r" b="b"/>
              <a:pathLst>
                <a:path w="455" h="390" extrusionOk="0">
                  <a:moveTo>
                    <a:pt x="261" y="0"/>
                  </a:moveTo>
                  <a:cubicBezTo>
                    <a:pt x="88" y="0"/>
                    <a:pt x="0" y="210"/>
                    <a:pt x="123" y="332"/>
                  </a:cubicBezTo>
                  <a:cubicBezTo>
                    <a:pt x="162" y="372"/>
                    <a:pt x="211" y="390"/>
                    <a:pt x="259" y="390"/>
                  </a:cubicBezTo>
                  <a:cubicBezTo>
                    <a:pt x="359" y="390"/>
                    <a:pt x="455" y="312"/>
                    <a:pt x="455" y="194"/>
                  </a:cubicBezTo>
                  <a:cubicBezTo>
                    <a:pt x="455" y="88"/>
                    <a:pt x="367" y="0"/>
                    <a:pt x="261"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41" name="Google Shape;11886;p55">
              <a:extLst>
                <a:ext uri="{FF2B5EF4-FFF2-40B4-BE49-F238E27FC236}">
                  <a16:creationId xmlns:a16="http://schemas.microsoft.com/office/drawing/2014/main" id="{2AC4E5D9-344C-4FD1-895E-BB5D3283A740}"/>
                </a:ext>
              </a:extLst>
            </p:cNvPr>
            <p:cNvSpPr/>
            <p:nvPr/>
          </p:nvSpPr>
          <p:spPr>
            <a:xfrm>
              <a:off x="673775" y="1243475"/>
              <a:ext cx="11375" cy="9750"/>
            </a:xfrm>
            <a:custGeom>
              <a:avLst/>
              <a:gdLst/>
              <a:ahLst/>
              <a:cxnLst/>
              <a:rect l="l" t="t" r="r" b="b"/>
              <a:pathLst>
                <a:path w="455" h="390" extrusionOk="0">
                  <a:moveTo>
                    <a:pt x="261" y="0"/>
                  </a:moveTo>
                  <a:cubicBezTo>
                    <a:pt x="88" y="0"/>
                    <a:pt x="0" y="210"/>
                    <a:pt x="123" y="332"/>
                  </a:cubicBezTo>
                  <a:cubicBezTo>
                    <a:pt x="163" y="372"/>
                    <a:pt x="211" y="390"/>
                    <a:pt x="259" y="390"/>
                  </a:cubicBezTo>
                  <a:cubicBezTo>
                    <a:pt x="359" y="390"/>
                    <a:pt x="455" y="312"/>
                    <a:pt x="455" y="194"/>
                  </a:cubicBezTo>
                  <a:cubicBezTo>
                    <a:pt x="455" y="88"/>
                    <a:pt x="367" y="0"/>
                    <a:pt x="261"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42" name="Google Shape;11887;p55">
              <a:extLst>
                <a:ext uri="{FF2B5EF4-FFF2-40B4-BE49-F238E27FC236}">
                  <a16:creationId xmlns:a16="http://schemas.microsoft.com/office/drawing/2014/main" id="{219D4C00-8BE4-9513-151B-B94527240E1E}"/>
                </a:ext>
              </a:extLst>
            </p:cNvPr>
            <p:cNvSpPr/>
            <p:nvPr/>
          </p:nvSpPr>
          <p:spPr>
            <a:xfrm>
              <a:off x="715200" y="1243475"/>
              <a:ext cx="9725" cy="9725"/>
            </a:xfrm>
            <a:custGeom>
              <a:avLst/>
              <a:gdLst/>
              <a:ahLst/>
              <a:cxnLst/>
              <a:rect l="l" t="t" r="r" b="b"/>
              <a:pathLst>
                <a:path w="389" h="389" extrusionOk="0">
                  <a:moveTo>
                    <a:pt x="194" y="0"/>
                  </a:moveTo>
                  <a:cubicBezTo>
                    <a:pt x="86" y="0"/>
                    <a:pt x="0" y="88"/>
                    <a:pt x="0" y="194"/>
                  </a:cubicBezTo>
                  <a:cubicBezTo>
                    <a:pt x="0" y="302"/>
                    <a:pt x="86" y="388"/>
                    <a:pt x="194" y="388"/>
                  </a:cubicBezTo>
                  <a:cubicBezTo>
                    <a:pt x="300" y="388"/>
                    <a:pt x="388" y="302"/>
                    <a:pt x="388" y="194"/>
                  </a:cubicBezTo>
                  <a:cubicBezTo>
                    <a:pt x="388" y="88"/>
                    <a:pt x="300" y="0"/>
                    <a:pt x="194"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43" name="Google Shape;11888;p55">
              <a:extLst>
                <a:ext uri="{FF2B5EF4-FFF2-40B4-BE49-F238E27FC236}">
                  <a16:creationId xmlns:a16="http://schemas.microsoft.com/office/drawing/2014/main" id="{EE41F4F6-752F-AF55-0B8D-AC0800152187}"/>
                </a:ext>
              </a:extLst>
            </p:cNvPr>
            <p:cNvSpPr/>
            <p:nvPr/>
          </p:nvSpPr>
          <p:spPr>
            <a:xfrm>
              <a:off x="753300" y="1243475"/>
              <a:ext cx="11375" cy="9750"/>
            </a:xfrm>
            <a:custGeom>
              <a:avLst/>
              <a:gdLst/>
              <a:ahLst/>
              <a:cxnLst/>
              <a:rect l="l" t="t" r="r" b="b"/>
              <a:pathLst>
                <a:path w="455" h="390" extrusionOk="0">
                  <a:moveTo>
                    <a:pt x="260" y="0"/>
                  </a:moveTo>
                  <a:cubicBezTo>
                    <a:pt x="87" y="0"/>
                    <a:pt x="1" y="210"/>
                    <a:pt x="122" y="332"/>
                  </a:cubicBezTo>
                  <a:cubicBezTo>
                    <a:pt x="162" y="372"/>
                    <a:pt x="210" y="390"/>
                    <a:pt x="258" y="390"/>
                  </a:cubicBezTo>
                  <a:cubicBezTo>
                    <a:pt x="358" y="390"/>
                    <a:pt x="454" y="312"/>
                    <a:pt x="454" y="194"/>
                  </a:cubicBezTo>
                  <a:cubicBezTo>
                    <a:pt x="454" y="88"/>
                    <a:pt x="366" y="0"/>
                    <a:pt x="260"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44" name="Google Shape;11889;p55">
              <a:extLst>
                <a:ext uri="{FF2B5EF4-FFF2-40B4-BE49-F238E27FC236}">
                  <a16:creationId xmlns:a16="http://schemas.microsoft.com/office/drawing/2014/main" id="{967C70E4-B164-7B03-B7AF-A51B9A72DF88}"/>
                </a:ext>
              </a:extLst>
            </p:cNvPr>
            <p:cNvSpPr/>
            <p:nvPr/>
          </p:nvSpPr>
          <p:spPr>
            <a:xfrm>
              <a:off x="794700" y="1243475"/>
              <a:ext cx="9725" cy="9725"/>
            </a:xfrm>
            <a:custGeom>
              <a:avLst/>
              <a:gdLst/>
              <a:ahLst/>
              <a:cxnLst/>
              <a:rect l="l" t="t" r="r" b="b"/>
              <a:pathLst>
                <a:path w="389" h="389" extrusionOk="0">
                  <a:moveTo>
                    <a:pt x="194" y="0"/>
                  </a:moveTo>
                  <a:cubicBezTo>
                    <a:pt x="87" y="0"/>
                    <a:pt x="0" y="88"/>
                    <a:pt x="0" y="194"/>
                  </a:cubicBezTo>
                  <a:cubicBezTo>
                    <a:pt x="0" y="302"/>
                    <a:pt x="87" y="388"/>
                    <a:pt x="194" y="388"/>
                  </a:cubicBezTo>
                  <a:cubicBezTo>
                    <a:pt x="300" y="388"/>
                    <a:pt x="388" y="302"/>
                    <a:pt x="388" y="194"/>
                  </a:cubicBezTo>
                  <a:cubicBezTo>
                    <a:pt x="388" y="88"/>
                    <a:pt x="300" y="0"/>
                    <a:pt x="194"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45" name="Google Shape;11890;p55">
              <a:extLst>
                <a:ext uri="{FF2B5EF4-FFF2-40B4-BE49-F238E27FC236}">
                  <a16:creationId xmlns:a16="http://schemas.microsoft.com/office/drawing/2014/main" id="{81F8E867-A259-E3A7-F16E-E1107A4BF577}"/>
                </a:ext>
              </a:extLst>
            </p:cNvPr>
            <p:cNvSpPr/>
            <p:nvPr/>
          </p:nvSpPr>
          <p:spPr>
            <a:xfrm>
              <a:off x="832825" y="1243475"/>
              <a:ext cx="11350" cy="9750"/>
            </a:xfrm>
            <a:custGeom>
              <a:avLst/>
              <a:gdLst/>
              <a:ahLst/>
              <a:cxnLst/>
              <a:rect l="l" t="t" r="r" b="b"/>
              <a:pathLst>
                <a:path w="454" h="390" extrusionOk="0">
                  <a:moveTo>
                    <a:pt x="259" y="0"/>
                  </a:moveTo>
                  <a:cubicBezTo>
                    <a:pt x="87" y="0"/>
                    <a:pt x="0" y="210"/>
                    <a:pt x="122" y="332"/>
                  </a:cubicBezTo>
                  <a:cubicBezTo>
                    <a:pt x="161" y="372"/>
                    <a:pt x="210" y="390"/>
                    <a:pt x="257" y="390"/>
                  </a:cubicBezTo>
                  <a:cubicBezTo>
                    <a:pt x="357" y="390"/>
                    <a:pt x="453" y="312"/>
                    <a:pt x="453" y="194"/>
                  </a:cubicBezTo>
                  <a:cubicBezTo>
                    <a:pt x="453" y="88"/>
                    <a:pt x="367" y="0"/>
                    <a:pt x="259"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46" name="Google Shape;11891;p55">
              <a:extLst>
                <a:ext uri="{FF2B5EF4-FFF2-40B4-BE49-F238E27FC236}">
                  <a16:creationId xmlns:a16="http://schemas.microsoft.com/office/drawing/2014/main" id="{51632E36-C127-F483-1302-29994EF51768}"/>
                </a:ext>
              </a:extLst>
            </p:cNvPr>
            <p:cNvSpPr/>
            <p:nvPr/>
          </p:nvSpPr>
          <p:spPr>
            <a:xfrm>
              <a:off x="872575" y="1243475"/>
              <a:ext cx="11350" cy="9750"/>
            </a:xfrm>
            <a:custGeom>
              <a:avLst/>
              <a:gdLst/>
              <a:ahLst/>
              <a:cxnLst/>
              <a:rect l="l" t="t" r="r" b="b"/>
              <a:pathLst>
                <a:path w="454" h="390" extrusionOk="0">
                  <a:moveTo>
                    <a:pt x="260" y="0"/>
                  </a:moveTo>
                  <a:cubicBezTo>
                    <a:pt x="87" y="0"/>
                    <a:pt x="0" y="210"/>
                    <a:pt x="122" y="332"/>
                  </a:cubicBezTo>
                  <a:cubicBezTo>
                    <a:pt x="161" y="372"/>
                    <a:pt x="210" y="390"/>
                    <a:pt x="257" y="390"/>
                  </a:cubicBezTo>
                  <a:cubicBezTo>
                    <a:pt x="358" y="390"/>
                    <a:pt x="454" y="312"/>
                    <a:pt x="454" y="194"/>
                  </a:cubicBezTo>
                  <a:cubicBezTo>
                    <a:pt x="454" y="88"/>
                    <a:pt x="367" y="0"/>
                    <a:pt x="260"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47" name="Google Shape;11892;p55">
              <a:extLst>
                <a:ext uri="{FF2B5EF4-FFF2-40B4-BE49-F238E27FC236}">
                  <a16:creationId xmlns:a16="http://schemas.microsoft.com/office/drawing/2014/main" id="{14700D8A-C9C1-1B71-4DC0-B45940E3D5F8}"/>
                </a:ext>
              </a:extLst>
            </p:cNvPr>
            <p:cNvSpPr/>
            <p:nvPr/>
          </p:nvSpPr>
          <p:spPr>
            <a:xfrm>
              <a:off x="913950" y="1243475"/>
              <a:ext cx="9725" cy="9725"/>
            </a:xfrm>
            <a:custGeom>
              <a:avLst/>
              <a:gdLst/>
              <a:ahLst/>
              <a:cxnLst/>
              <a:rect l="l" t="t" r="r" b="b"/>
              <a:pathLst>
                <a:path w="389" h="389" extrusionOk="0">
                  <a:moveTo>
                    <a:pt x="195" y="0"/>
                  </a:moveTo>
                  <a:cubicBezTo>
                    <a:pt x="87" y="0"/>
                    <a:pt x="1" y="88"/>
                    <a:pt x="1" y="194"/>
                  </a:cubicBezTo>
                  <a:cubicBezTo>
                    <a:pt x="1" y="302"/>
                    <a:pt x="87" y="388"/>
                    <a:pt x="195" y="388"/>
                  </a:cubicBezTo>
                  <a:cubicBezTo>
                    <a:pt x="302" y="388"/>
                    <a:pt x="389" y="302"/>
                    <a:pt x="389" y="194"/>
                  </a:cubicBezTo>
                  <a:cubicBezTo>
                    <a:pt x="389" y="88"/>
                    <a:pt x="302" y="0"/>
                    <a:pt x="195"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48" name="Google Shape;11893;p55">
              <a:extLst>
                <a:ext uri="{FF2B5EF4-FFF2-40B4-BE49-F238E27FC236}">
                  <a16:creationId xmlns:a16="http://schemas.microsoft.com/office/drawing/2014/main" id="{98AC5C8F-3DFE-BD6B-6CC8-EF287021CE22}"/>
                </a:ext>
              </a:extLst>
            </p:cNvPr>
            <p:cNvSpPr/>
            <p:nvPr/>
          </p:nvSpPr>
          <p:spPr>
            <a:xfrm>
              <a:off x="953700" y="1243475"/>
              <a:ext cx="9725" cy="9725"/>
            </a:xfrm>
            <a:custGeom>
              <a:avLst/>
              <a:gdLst/>
              <a:ahLst/>
              <a:cxnLst/>
              <a:rect l="l" t="t" r="r" b="b"/>
              <a:pathLst>
                <a:path w="389" h="389" extrusionOk="0">
                  <a:moveTo>
                    <a:pt x="195" y="0"/>
                  </a:moveTo>
                  <a:cubicBezTo>
                    <a:pt x="89" y="0"/>
                    <a:pt x="1" y="88"/>
                    <a:pt x="1" y="194"/>
                  </a:cubicBezTo>
                  <a:cubicBezTo>
                    <a:pt x="1" y="302"/>
                    <a:pt x="89" y="388"/>
                    <a:pt x="195" y="388"/>
                  </a:cubicBezTo>
                  <a:cubicBezTo>
                    <a:pt x="302" y="388"/>
                    <a:pt x="389" y="302"/>
                    <a:pt x="389" y="194"/>
                  </a:cubicBezTo>
                  <a:cubicBezTo>
                    <a:pt x="389" y="88"/>
                    <a:pt x="302" y="0"/>
                    <a:pt x="195"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49" name="Google Shape;11894;p55">
              <a:extLst>
                <a:ext uri="{FF2B5EF4-FFF2-40B4-BE49-F238E27FC236}">
                  <a16:creationId xmlns:a16="http://schemas.microsoft.com/office/drawing/2014/main" id="{4D7C47DA-48DD-D591-D0C3-4E67AC1FCA91}"/>
                </a:ext>
              </a:extLst>
            </p:cNvPr>
            <p:cNvSpPr/>
            <p:nvPr/>
          </p:nvSpPr>
          <p:spPr>
            <a:xfrm>
              <a:off x="993450" y="1243475"/>
              <a:ext cx="9725" cy="9725"/>
            </a:xfrm>
            <a:custGeom>
              <a:avLst/>
              <a:gdLst/>
              <a:ahLst/>
              <a:cxnLst/>
              <a:rect l="l" t="t" r="r" b="b"/>
              <a:pathLst>
                <a:path w="389" h="389" extrusionOk="0">
                  <a:moveTo>
                    <a:pt x="195" y="0"/>
                  </a:moveTo>
                  <a:cubicBezTo>
                    <a:pt x="89" y="0"/>
                    <a:pt x="1" y="88"/>
                    <a:pt x="1" y="194"/>
                  </a:cubicBezTo>
                  <a:cubicBezTo>
                    <a:pt x="1" y="302"/>
                    <a:pt x="89" y="388"/>
                    <a:pt x="195" y="388"/>
                  </a:cubicBezTo>
                  <a:cubicBezTo>
                    <a:pt x="303" y="388"/>
                    <a:pt x="389" y="302"/>
                    <a:pt x="389" y="194"/>
                  </a:cubicBezTo>
                  <a:cubicBezTo>
                    <a:pt x="389" y="88"/>
                    <a:pt x="303" y="0"/>
                    <a:pt x="195"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50" name="Google Shape;11895;p55">
              <a:extLst>
                <a:ext uri="{FF2B5EF4-FFF2-40B4-BE49-F238E27FC236}">
                  <a16:creationId xmlns:a16="http://schemas.microsoft.com/office/drawing/2014/main" id="{FDEA55CB-E4FB-DC1F-B7A7-D2936CCDE9BA}"/>
                </a:ext>
              </a:extLst>
            </p:cNvPr>
            <p:cNvSpPr/>
            <p:nvPr/>
          </p:nvSpPr>
          <p:spPr>
            <a:xfrm>
              <a:off x="1033225" y="1243475"/>
              <a:ext cx="9725" cy="9725"/>
            </a:xfrm>
            <a:custGeom>
              <a:avLst/>
              <a:gdLst/>
              <a:ahLst/>
              <a:cxnLst/>
              <a:rect l="l" t="t" r="r" b="b"/>
              <a:pathLst>
                <a:path w="389" h="389" extrusionOk="0">
                  <a:moveTo>
                    <a:pt x="194" y="0"/>
                  </a:moveTo>
                  <a:cubicBezTo>
                    <a:pt x="88" y="0"/>
                    <a:pt x="0" y="88"/>
                    <a:pt x="0" y="194"/>
                  </a:cubicBezTo>
                  <a:cubicBezTo>
                    <a:pt x="0" y="302"/>
                    <a:pt x="88" y="388"/>
                    <a:pt x="194" y="388"/>
                  </a:cubicBezTo>
                  <a:cubicBezTo>
                    <a:pt x="302" y="388"/>
                    <a:pt x="388" y="302"/>
                    <a:pt x="388" y="194"/>
                  </a:cubicBezTo>
                  <a:cubicBezTo>
                    <a:pt x="388" y="88"/>
                    <a:pt x="302" y="0"/>
                    <a:pt x="194"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51" name="Google Shape;11896;p55">
              <a:extLst>
                <a:ext uri="{FF2B5EF4-FFF2-40B4-BE49-F238E27FC236}">
                  <a16:creationId xmlns:a16="http://schemas.microsoft.com/office/drawing/2014/main" id="{8372BF19-B433-D58D-05C7-4481FB48249B}"/>
                </a:ext>
              </a:extLst>
            </p:cNvPr>
            <p:cNvSpPr/>
            <p:nvPr/>
          </p:nvSpPr>
          <p:spPr>
            <a:xfrm>
              <a:off x="1072975" y="1243475"/>
              <a:ext cx="9725" cy="9725"/>
            </a:xfrm>
            <a:custGeom>
              <a:avLst/>
              <a:gdLst/>
              <a:ahLst/>
              <a:cxnLst/>
              <a:rect l="l" t="t" r="r" b="b"/>
              <a:pathLst>
                <a:path w="389" h="389" extrusionOk="0">
                  <a:moveTo>
                    <a:pt x="194" y="0"/>
                  </a:moveTo>
                  <a:cubicBezTo>
                    <a:pt x="88" y="0"/>
                    <a:pt x="0" y="88"/>
                    <a:pt x="0" y="194"/>
                  </a:cubicBezTo>
                  <a:cubicBezTo>
                    <a:pt x="0" y="302"/>
                    <a:pt x="88" y="388"/>
                    <a:pt x="194" y="388"/>
                  </a:cubicBezTo>
                  <a:cubicBezTo>
                    <a:pt x="302" y="388"/>
                    <a:pt x="388" y="302"/>
                    <a:pt x="388" y="194"/>
                  </a:cubicBezTo>
                  <a:cubicBezTo>
                    <a:pt x="388" y="88"/>
                    <a:pt x="302" y="0"/>
                    <a:pt x="194"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52" name="Google Shape;11897;p55">
              <a:extLst>
                <a:ext uri="{FF2B5EF4-FFF2-40B4-BE49-F238E27FC236}">
                  <a16:creationId xmlns:a16="http://schemas.microsoft.com/office/drawing/2014/main" id="{5C097C55-CC00-0FD7-E548-479FFBEC9EAD}"/>
                </a:ext>
              </a:extLst>
            </p:cNvPr>
            <p:cNvSpPr/>
            <p:nvPr/>
          </p:nvSpPr>
          <p:spPr>
            <a:xfrm>
              <a:off x="1112725" y="1243475"/>
              <a:ext cx="9725" cy="9725"/>
            </a:xfrm>
            <a:custGeom>
              <a:avLst/>
              <a:gdLst/>
              <a:ahLst/>
              <a:cxnLst/>
              <a:rect l="l" t="t" r="r" b="b"/>
              <a:pathLst>
                <a:path w="389" h="389" extrusionOk="0">
                  <a:moveTo>
                    <a:pt x="194" y="0"/>
                  </a:moveTo>
                  <a:cubicBezTo>
                    <a:pt x="88" y="0"/>
                    <a:pt x="0" y="88"/>
                    <a:pt x="0" y="194"/>
                  </a:cubicBezTo>
                  <a:cubicBezTo>
                    <a:pt x="0" y="302"/>
                    <a:pt x="88" y="388"/>
                    <a:pt x="194" y="388"/>
                  </a:cubicBezTo>
                  <a:cubicBezTo>
                    <a:pt x="302" y="388"/>
                    <a:pt x="388" y="302"/>
                    <a:pt x="388" y="194"/>
                  </a:cubicBezTo>
                  <a:cubicBezTo>
                    <a:pt x="388" y="88"/>
                    <a:pt x="302" y="0"/>
                    <a:pt x="194"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53" name="Google Shape;11898;p55">
              <a:extLst>
                <a:ext uri="{FF2B5EF4-FFF2-40B4-BE49-F238E27FC236}">
                  <a16:creationId xmlns:a16="http://schemas.microsoft.com/office/drawing/2014/main" id="{14F372E1-96BA-2FE8-22A7-2132321EEAF1}"/>
                </a:ext>
              </a:extLst>
            </p:cNvPr>
            <p:cNvSpPr/>
            <p:nvPr/>
          </p:nvSpPr>
          <p:spPr>
            <a:xfrm>
              <a:off x="1152500" y="1243475"/>
              <a:ext cx="9700" cy="9725"/>
            </a:xfrm>
            <a:custGeom>
              <a:avLst/>
              <a:gdLst/>
              <a:ahLst/>
              <a:cxnLst/>
              <a:rect l="l" t="t" r="r" b="b"/>
              <a:pathLst>
                <a:path w="388" h="389" extrusionOk="0">
                  <a:moveTo>
                    <a:pt x="193" y="0"/>
                  </a:moveTo>
                  <a:cubicBezTo>
                    <a:pt x="87" y="0"/>
                    <a:pt x="1" y="88"/>
                    <a:pt x="1" y="194"/>
                  </a:cubicBezTo>
                  <a:cubicBezTo>
                    <a:pt x="1" y="302"/>
                    <a:pt x="87" y="388"/>
                    <a:pt x="193" y="388"/>
                  </a:cubicBezTo>
                  <a:cubicBezTo>
                    <a:pt x="301" y="388"/>
                    <a:pt x="388" y="302"/>
                    <a:pt x="388" y="194"/>
                  </a:cubicBezTo>
                  <a:cubicBezTo>
                    <a:pt x="388" y="88"/>
                    <a:pt x="301" y="0"/>
                    <a:pt x="193"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54" name="Google Shape;11899;p55">
              <a:extLst>
                <a:ext uri="{FF2B5EF4-FFF2-40B4-BE49-F238E27FC236}">
                  <a16:creationId xmlns:a16="http://schemas.microsoft.com/office/drawing/2014/main" id="{C50A6B2F-AD6E-EBBA-12D4-76A01025D1F0}"/>
                </a:ext>
              </a:extLst>
            </p:cNvPr>
            <p:cNvSpPr/>
            <p:nvPr/>
          </p:nvSpPr>
          <p:spPr>
            <a:xfrm>
              <a:off x="1192275" y="1243475"/>
              <a:ext cx="9675" cy="9725"/>
            </a:xfrm>
            <a:custGeom>
              <a:avLst/>
              <a:gdLst/>
              <a:ahLst/>
              <a:cxnLst/>
              <a:rect l="l" t="t" r="r" b="b"/>
              <a:pathLst>
                <a:path w="387" h="389" extrusionOk="0">
                  <a:moveTo>
                    <a:pt x="193" y="0"/>
                  </a:moveTo>
                  <a:cubicBezTo>
                    <a:pt x="86" y="0"/>
                    <a:pt x="0" y="88"/>
                    <a:pt x="0" y="194"/>
                  </a:cubicBezTo>
                  <a:cubicBezTo>
                    <a:pt x="0" y="302"/>
                    <a:pt x="86" y="388"/>
                    <a:pt x="193" y="388"/>
                  </a:cubicBezTo>
                  <a:cubicBezTo>
                    <a:pt x="300" y="388"/>
                    <a:pt x="387" y="302"/>
                    <a:pt x="387" y="194"/>
                  </a:cubicBezTo>
                  <a:cubicBezTo>
                    <a:pt x="387" y="88"/>
                    <a:pt x="300" y="0"/>
                    <a:pt x="193"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55" name="Google Shape;11900;p55">
              <a:extLst>
                <a:ext uri="{FF2B5EF4-FFF2-40B4-BE49-F238E27FC236}">
                  <a16:creationId xmlns:a16="http://schemas.microsoft.com/office/drawing/2014/main" id="{1891318F-11E9-23AC-6144-2AF3CDA3F271}"/>
                </a:ext>
              </a:extLst>
            </p:cNvPr>
            <p:cNvSpPr/>
            <p:nvPr/>
          </p:nvSpPr>
          <p:spPr>
            <a:xfrm>
              <a:off x="1232025" y="1243475"/>
              <a:ext cx="9675" cy="9725"/>
            </a:xfrm>
            <a:custGeom>
              <a:avLst/>
              <a:gdLst/>
              <a:ahLst/>
              <a:cxnLst/>
              <a:rect l="l" t="t" r="r" b="b"/>
              <a:pathLst>
                <a:path w="387" h="389" extrusionOk="0">
                  <a:moveTo>
                    <a:pt x="194" y="0"/>
                  </a:moveTo>
                  <a:cubicBezTo>
                    <a:pt x="87" y="0"/>
                    <a:pt x="0" y="88"/>
                    <a:pt x="0" y="194"/>
                  </a:cubicBezTo>
                  <a:cubicBezTo>
                    <a:pt x="0" y="302"/>
                    <a:pt x="87" y="388"/>
                    <a:pt x="194" y="388"/>
                  </a:cubicBezTo>
                  <a:cubicBezTo>
                    <a:pt x="300" y="388"/>
                    <a:pt x="387" y="302"/>
                    <a:pt x="387" y="194"/>
                  </a:cubicBezTo>
                  <a:cubicBezTo>
                    <a:pt x="387" y="88"/>
                    <a:pt x="300" y="0"/>
                    <a:pt x="194"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56" name="Google Shape;11901;p55">
              <a:extLst>
                <a:ext uri="{FF2B5EF4-FFF2-40B4-BE49-F238E27FC236}">
                  <a16:creationId xmlns:a16="http://schemas.microsoft.com/office/drawing/2014/main" id="{21158FB7-AD27-14D0-8B1C-FEE7E74E392A}"/>
                </a:ext>
              </a:extLst>
            </p:cNvPr>
            <p:cNvSpPr/>
            <p:nvPr/>
          </p:nvSpPr>
          <p:spPr>
            <a:xfrm>
              <a:off x="276225" y="1209375"/>
              <a:ext cx="11375" cy="9725"/>
            </a:xfrm>
            <a:custGeom>
              <a:avLst/>
              <a:gdLst/>
              <a:ahLst/>
              <a:cxnLst/>
              <a:rect l="l" t="t" r="r" b="b"/>
              <a:pathLst>
                <a:path w="455" h="389" extrusionOk="0">
                  <a:moveTo>
                    <a:pt x="260" y="0"/>
                  </a:moveTo>
                  <a:cubicBezTo>
                    <a:pt x="87" y="0"/>
                    <a:pt x="1" y="209"/>
                    <a:pt x="124" y="332"/>
                  </a:cubicBezTo>
                  <a:cubicBezTo>
                    <a:pt x="163" y="371"/>
                    <a:pt x="211" y="389"/>
                    <a:pt x="258" y="389"/>
                  </a:cubicBezTo>
                  <a:cubicBezTo>
                    <a:pt x="358" y="389"/>
                    <a:pt x="454" y="311"/>
                    <a:pt x="454" y="194"/>
                  </a:cubicBezTo>
                  <a:cubicBezTo>
                    <a:pt x="454" y="88"/>
                    <a:pt x="368" y="0"/>
                    <a:pt x="260"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57" name="Google Shape;11902;p55">
              <a:extLst>
                <a:ext uri="{FF2B5EF4-FFF2-40B4-BE49-F238E27FC236}">
                  <a16:creationId xmlns:a16="http://schemas.microsoft.com/office/drawing/2014/main" id="{A1C2F230-7F02-38BC-FDBF-79793390E70C}"/>
                </a:ext>
              </a:extLst>
            </p:cNvPr>
            <p:cNvSpPr/>
            <p:nvPr/>
          </p:nvSpPr>
          <p:spPr>
            <a:xfrm>
              <a:off x="317625" y="1209400"/>
              <a:ext cx="9725" cy="9700"/>
            </a:xfrm>
            <a:custGeom>
              <a:avLst/>
              <a:gdLst/>
              <a:ahLst/>
              <a:cxnLst/>
              <a:rect l="l" t="t" r="r" b="b"/>
              <a:pathLst>
                <a:path w="389" h="388" extrusionOk="0">
                  <a:moveTo>
                    <a:pt x="194" y="1"/>
                  </a:moveTo>
                  <a:cubicBezTo>
                    <a:pt x="87" y="1"/>
                    <a:pt x="0" y="87"/>
                    <a:pt x="0" y="193"/>
                  </a:cubicBezTo>
                  <a:cubicBezTo>
                    <a:pt x="0" y="301"/>
                    <a:pt x="87" y="387"/>
                    <a:pt x="194" y="387"/>
                  </a:cubicBezTo>
                  <a:cubicBezTo>
                    <a:pt x="302" y="387"/>
                    <a:pt x="388" y="301"/>
                    <a:pt x="388" y="193"/>
                  </a:cubicBezTo>
                  <a:cubicBezTo>
                    <a:pt x="388" y="87"/>
                    <a:pt x="302" y="1"/>
                    <a:pt x="194"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58" name="Google Shape;11903;p55">
              <a:extLst>
                <a:ext uri="{FF2B5EF4-FFF2-40B4-BE49-F238E27FC236}">
                  <a16:creationId xmlns:a16="http://schemas.microsoft.com/office/drawing/2014/main" id="{C5CFFF14-0708-CDCB-CE43-C37A991D4F19}"/>
                </a:ext>
              </a:extLst>
            </p:cNvPr>
            <p:cNvSpPr/>
            <p:nvPr/>
          </p:nvSpPr>
          <p:spPr>
            <a:xfrm>
              <a:off x="355750" y="1209375"/>
              <a:ext cx="11350" cy="9725"/>
            </a:xfrm>
            <a:custGeom>
              <a:avLst/>
              <a:gdLst/>
              <a:ahLst/>
              <a:cxnLst/>
              <a:rect l="l" t="t" r="r" b="b"/>
              <a:pathLst>
                <a:path w="454" h="389" extrusionOk="0">
                  <a:moveTo>
                    <a:pt x="259" y="0"/>
                  </a:moveTo>
                  <a:cubicBezTo>
                    <a:pt x="87" y="0"/>
                    <a:pt x="0" y="209"/>
                    <a:pt x="123" y="332"/>
                  </a:cubicBezTo>
                  <a:cubicBezTo>
                    <a:pt x="162" y="371"/>
                    <a:pt x="210" y="389"/>
                    <a:pt x="258" y="389"/>
                  </a:cubicBezTo>
                  <a:cubicBezTo>
                    <a:pt x="357" y="389"/>
                    <a:pt x="453" y="311"/>
                    <a:pt x="453" y="194"/>
                  </a:cubicBezTo>
                  <a:cubicBezTo>
                    <a:pt x="453" y="88"/>
                    <a:pt x="367" y="0"/>
                    <a:pt x="259"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59" name="Google Shape;11904;p55">
              <a:extLst>
                <a:ext uri="{FF2B5EF4-FFF2-40B4-BE49-F238E27FC236}">
                  <a16:creationId xmlns:a16="http://schemas.microsoft.com/office/drawing/2014/main" id="{95E5EF09-2DDC-49C4-03F6-E1EF6D2A007F}"/>
                </a:ext>
              </a:extLst>
            </p:cNvPr>
            <p:cNvSpPr/>
            <p:nvPr/>
          </p:nvSpPr>
          <p:spPr>
            <a:xfrm>
              <a:off x="397125" y="1209400"/>
              <a:ext cx="9725" cy="9700"/>
            </a:xfrm>
            <a:custGeom>
              <a:avLst/>
              <a:gdLst/>
              <a:ahLst/>
              <a:cxnLst/>
              <a:rect l="l" t="t" r="r" b="b"/>
              <a:pathLst>
                <a:path w="389" h="388" extrusionOk="0">
                  <a:moveTo>
                    <a:pt x="195" y="1"/>
                  </a:moveTo>
                  <a:cubicBezTo>
                    <a:pt x="88" y="1"/>
                    <a:pt x="1" y="87"/>
                    <a:pt x="1" y="193"/>
                  </a:cubicBezTo>
                  <a:cubicBezTo>
                    <a:pt x="1" y="301"/>
                    <a:pt x="88" y="387"/>
                    <a:pt x="195" y="387"/>
                  </a:cubicBezTo>
                  <a:cubicBezTo>
                    <a:pt x="302" y="387"/>
                    <a:pt x="389" y="301"/>
                    <a:pt x="389" y="193"/>
                  </a:cubicBezTo>
                  <a:cubicBezTo>
                    <a:pt x="389" y="87"/>
                    <a:pt x="302" y="1"/>
                    <a:pt x="195"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60" name="Google Shape;11905;p55">
              <a:extLst>
                <a:ext uri="{FF2B5EF4-FFF2-40B4-BE49-F238E27FC236}">
                  <a16:creationId xmlns:a16="http://schemas.microsoft.com/office/drawing/2014/main" id="{2ED624D4-7127-D0F4-C395-117DD0451937}"/>
                </a:ext>
              </a:extLst>
            </p:cNvPr>
            <p:cNvSpPr/>
            <p:nvPr/>
          </p:nvSpPr>
          <p:spPr>
            <a:xfrm>
              <a:off x="435250" y="1209375"/>
              <a:ext cx="11350" cy="9750"/>
            </a:xfrm>
            <a:custGeom>
              <a:avLst/>
              <a:gdLst/>
              <a:ahLst/>
              <a:cxnLst/>
              <a:rect l="l" t="t" r="r" b="b"/>
              <a:pathLst>
                <a:path w="454" h="390" extrusionOk="0">
                  <a:moveTo>
                    <a:pt x="260" y="0"/>
                  </a:moveTo>
                  <a:cubicBezTo>
                    <a:pt x="87" y="0"/>
                    <a:pt x="0" y="209"/>
                    <a:pt x="123" y="332"/>
                  </a:cubicBezTo>
                  <a:cubicBezTo>
                    <a:pt x="162" y="372"/>
                    <a:pt x="211" y="389"/>
                    <a:pt x="258" y="389"/>
                  </a:cubicBezTo>
                  <a:cubicBezTo>
                    <a:pt x="358" y="389"/>
                    <a:pt x="454" y="311"/>
                    <a:pt x="454" y="194"/>
                  </a:cubicBezTo>
                  <a:cubicBezTo>
                    <a:pt x="454" y="88"/>
                    <a:pt x="367" y="0"/>
                    <a:pt x="260"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61" name="Google Shape;11906;p55">
              <a:extLst>
                <a:ext uri="{FF2B5EF4-FFF2-40B4-BE49-F238E27FC236}">
                  <a16:creationId xmlns:a16="http://schemas.microsoft.com/office/drawing/2014/main" id="{2E694FF7-AC8C-148A-F05B-29273B7E13F6}"/>
                </a:ext>
              </a:extLst>
            </p:cNvPr>
            <p:cNvSpPr/>
            <p:nvPr/>
          </p:nvSpPr>
          <p:spPr>
            <a:xfrm>
              <a:off x="475000" y="1209375"/>
              <a:ext cx="11350" cy="9750"/>
            </a:xfrm>
            <a:custGeom>
              <a:avLst/>
              <a:gdLst/>
              <a:ahLst/>
              <a:cxnLst/>
              <a:rect l="l" t="t" r="r" b="b"/>
              <a:pathLst>
                <a:path w="454" h="390" extrusionOk="0">
                  <a:moveTo>
                    <a:pt x="260" y="0"/>
                  </a:moveTo>
                  <a:cubicBezTo>
                    <a:pt x="87" y="0"/>
                    <a:pt x="1" y="209"/>
                    <a:pt x="122" y="332"/>
                  </a:cubicBezTo>
                  <a:cubicBezTo>
                    <a:pt x="161" y="372"/>
                    <a:pt x="210" y="389"/>
                    <a:pt x="258" y="389"/>
                  </a:cubicBezTo>
                  <a:cubicBezTo>
                    <a:pt x="358" y="389"/>
                    <a:pt x="454" y="311"/>
                    <a:pt x="454" y="194"/>
                  </a:cubicBezTo>
                  <a:cubicBezTo>
                    <a:pt x="454" y="88"/>
                    <a:pt x="367" y="0"/>
                    <a:pt x="260"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62" name="Google Shape;11907;p55">
              <a:extLst>
                <a:ext uri="{FF2B5EF4-FFF2-40B4-BE49-F238E27FC236}">
                  <a16:creationId xmlns:a16="http://schemas.microsoft.com/office/drawing/2014/main" id="{8C433017-DC9C-A3BB-A071-BB64BDC25C32}"/>
                </a:ext>
              </a:extLst>
            </p:cNvPr>
            <p:cNvSpPr/>
            <p:nvPr/>
          </p:nvSpPr>
          <p:spPr>
            <a:xfrm>
              <a:off x="516425" y="1209400"/>
              <a:ext cx="9675" cy="9700"/>
            </a:xfrm>
            <a:custGeom>
              <a:avLst/>
              <a:gdLst/>
              <a:ahLst/>
              <a:cxnLst/>
              <a:rect l="l" t="t" r="r" b="b"/>
              <a:pathLst>
                <a:path w="387" h="388" extrusionOk="0">
                  <a:moveTo>
                    <a:pt x="193" y="1"/>
                  </a:moveTo>
                  <a:cubicBezTo>
                    <a:pt x="87" y="1"/>
                    <a:pt x="0" y="87"/>
                    <a:pt x="0" y="193"/>
                  </a:cubicBezTo>
                  <a:cubicBezTo>
                    <a:pt x="0" y="301"/>
                    <a:pt x="87" y="387"/>
                    <a:pt x="193" y="387"/>
                  </a:cubicBezTo>
                  <a:cubicBezTo>
                    <a:pt x="301" y="387"/>
                    <a:pt x="387" y="301"/>
                    <a:pt x="387" y="193"/>
                  </a:cubicBezTo>
                  <a:cubicBezTo>
                    <a:pt x="387" y="87"/>
                    <a:pt x="301" y="1"/>
                    <a:pt x="193"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63" name="Google Shape;11908;p55">
              <a:extLst>
                <a:ext uri="{FF2B5EF4-FFF2-40B4-BE49-F238E27FC236}">
                  <a16:creationId xmlns:a16="http://schemas.microsoft.com/office/drawing/2014/main" id="{7AF7AC7F-7176-7B96-F973-94F81E1D7F6C}"/>
                </a:ext>
              </a:extLst>
            </p:cNvPr>
            <p:cNvSpPr/>
            <p:nvPr/>
          </p:nvSpPr>
          <p:spPr>
            <a:xfrm>
              <a:off x="554500" y="1209375"/>
              <a:ext cx="11375" cy="9750"/>
            </a:xfrm>
            <a:custGeom>
              <a:avLst/>
              <a:gdLst/>
              <a:ahLst/>
              <a:cxnLst/>
              <a:rect l="l" t="t" r="r" b="b"/>
              <a:pathLst>
                <a:path w="455" h="390" extrusionOk="0">
                  <a:moveTo>
                    <a:pt x="262" y="0"/>
                  </a:moveTo>
                  <a:cubicBezTo>
                    <a:pt x="87" y="0"/>
                    <a:pt x="1" y="209"/>
                    <a:pt x="124" y="332"/>
                  </a:cubicBezTo>
                  <a:cubicBezTo>
                    <a:pt x="163" y="372"/>
                    <a:pt x="211" y="389"/>
                    <a:pt x="258" y="389"/>
                  </a:cubicBezTo>
                  <a:cubicBezTo>
                    <a:pt x="358" y="389"/>
                    <a:pt x="454" y="311"/>
                    <a:pt x="454" y="194"/>
                  </a:cubicBezTo>
                  <a:cubicBezTo>
                    <a:pt x="454" y="88"/>
                    <a:pt x="368" y="0"/>
                    <a:pt x="262"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64" name="Google Shape;11909;p55">
              <a:extLst>
                <a:ext uri="{FF2B5EF4-FFF2-40B4-BE49-F238E27FC236}">
                  <a16:creationId xmlns:a16="http://schemas.microsoft.com/office/drawing/2014/main" id="{5F16530F-A866-5653-26DF-64E9EC2BF7A9}"/>
                </a:ext>
              </a:extLst>
            </p:cNvPr>
            <p:cNvSpPr/>
            <p:nvPr/>
          </p:nvSpPr>
          <p:spPr>
            <a:xfrm>
              <a:off x="595925" y="1209400"/>
              <a:ext cx="9700" cy="9700"/>
            </a:xfrm>
            <a:custGeom>
              <a:avLst/>
              <a:gdLst/>
              <a:ahLst/>
              <a:cxnLst/>
              <a:rect l="l" t="t" r="r" b="b"/>
              <a:pathLst>
                <a:path w="388" h="388" extrusionOk="0">
                  <a:moveTo>
                    <a:pt x="193" y="1"/>
                  </a:moveTo>
                  <a:cubicBezTo>
                    <a:pt x="87" y="1"/>
                    <a:pt x="1" y="87"/>
                    <a:pt x="1" y="193"/>
                  </a:cubicBezTo>
                  <a:cubicBezTo>
                    <a:pt x="1" y="301"/>
                    <a:pt x="87" y="387"/>
                    <a:pt x="193" y="387"/>
                  </a:cubicBezTo>
                  <a:cubicBezTo>
                    <a:pt x="301" y="387"/>
                    <a:pt x="387" y="301"/>
                    <a:pt x="387" y="193"/>
                  </a:cubicBezTo>
                  <a:cubicBezTo>
                    <a:pt x="387" y="87"/>
                    <a:pt x="301" y="1"/>
                    <a:pt x="193"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65" name="Google Shape;11910;p55">
              <a:extLst>
                <a:ext uri="{FF2B5EF4-FFF2-40B4-BE49-F238E27FC236}">
                  <a16:creationId xmlns:a16="http://schemas.microsoft.com/office/drawing/2014/main" id="{7FAAB82D-1DE6-AA11-263F-BDF186FDA8F1}"/>
                </a:ext>
              </a:extLst>
            </p:cNvPr>
            <p:cNvSpPr/>
            <p:nvPr/>
          </p:nvSpPr>
          <p:spPr>
            <a:xfrm>
              <a:off x="634025" y="1209375"/>
              <a:ext cx="11375" cy="9750"/>
            </a:xfrm>
            <a:custGeom>
              <a:avLst/>
              <a:gdLst/>
              <a:ahLst/>
              <a:cxnLst/>
              <a:rect l="l" t="t" r="r" b="b"/>
              <a:pathLst>
                <a:path w="455" h="390" extrusionOk="0">
                  <a:moveTo>
                    <a:pt x="261" y="0"/>
                  </a:moveTo>
                  <a:cubicBezTo>
                    <a:pt x="88" y="0"/>
                    <a:pt x="0" y="209"/>
                    <a:pt x="123" y="332"/>
                  </a:cubicBezTo>
                  <a:cubicBezTo>
                    <a:pt x="162" y="372"/>
                    <a:pt x="211" y="389"/>
                    <a:pt x="258" y="389"/>
                  </a:cubicBezTo>
                  <a:cubicBezTo>
                    <a:pt x="358" y="389"/>
                    <a:pt x="454" y="311"/>
                    <a:pt x="455" y="194"/>
                  </a:cubicBezTo>
                  <a:cubicBezTo>
                    <a:pt x="455" y="88"/>
                    <a:pt x="367" y="0"/>
                    <a:pt x="261"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66" name="Google Shape;11911;p55">
              <a:extLst>
                <a:ext uri="{FF2B5EF4-FFF2-40B4-BE49-F238E27FC236}">
                  <a16:creationId xmlns:a16="http://schemas.microsoft.com/office/drawing/2014/main" id="{A39D48F8-739E-2231-6A82-2878811E6E13}"/>
                </a:ext>
              </a:extLst>
            </p:cNvPr>
            <p:cNvSpPr/>
            <p:nvPr/>
          </p:nvSpPr>
          <p:spPr>
            <a:xfrm>
              <a:off x="673775" y="1209375"/>
              <a:ext cx="11375" cy="9750"/>
            </a:xfrm>
            <a:custGeom>
              <a:avLst/>
              <a:gdLst/>
              <a:ahLst/>
              <a:cxnLst/>
              <a:rect l="l" t="t" r="r" b="b"/>
              <a:pathLst>
                <a:path w="455" h="390" extrusionOk="0">
                  <a:moveTo>
                    <a:pt x="261" y="0"/>
                  </a:moveTo>
                  <a:cubicBezTo>
                    <a:pt x="88" y="0"/>
                    <a:pt x="0" y="209"/>
                    <a:pt x="123" y="332"/>
                  </a:cubicBezTo>
                  <a:cubicBezTo>
                    <a:pt x="163" y="372"/>
                    <a:pt x="211" y="389"/>
                    <a:pt x="259" y="389"/>
                  </a:cubicBezTo>
                  <a:cubicBezTo>
                    <a:pt x="359" y="389"/>
                    <a:pt x="455" y="311"/>
                    <a:pt x="455" y="194"/>
                  </a:cubicBezTo>
                  <a:cubicBezTo>
                    <a:pt x="455" y="88"/>
                    <a:pt x="367" y="0"/>
                    <a:pt x="261"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67" name="Google Shape;11912;p55">
              <a:extLst>
                <a:ext uri="{FF2B5EF4-FFF2-40B4-BE49-F238E27FC236}">
                  <a16:creationId xmlns:a16="http://schemas.microsoft.com/office/drawing/2014/main" id="{F9C58043-C2A6-63D9-D814-98C9C9CCA6BE}"/>
                </a:ext>
              </a:extLst>
            </p:cNvPr>
            <p:cNvSpPr/>
            <p:nvPr/>
          </p:nvSpPr>
          <p:spPr>
            <a:xfrm>
              <a:off x="715200" y="1209400"/>
              <a:ext cx="9725" cy="9700"/>
            </a:xfrm>
            <a:custGeom>
              <a:avLst/>
              <a:gdLst/>
              <a:ahLst/>
              <a:cxnLst/>
              <a:rect l="l" t="t" r="r" b="b"/>
              <a:pathLst>
                <a:path w="389" h="388" extrusionOk="0">
                  <a:moveTo>
                    <a:pt x="194" y="1"/>
                  </a:moveTo>
                  <a:cubicBezTo>
                    <a:pt x="86" y="1"/>
                    <a:pt x="0" y="87"/>
                    <a:pt x="0" y="193"/>
                  </a:cubicBezTo>
                  <a:cubicBezTo>
                    <a:pt x="0" y="301"/>
                    <a:pt x="86" y="387"/>
                    <a:pt x="194" y="387"/>
                  </a:cubicBezTo>
                  <a:cubicBezTo>
                    <a:pt x="300" y="387"/>
                    <a:pt x="388" y="301"/>
                    <a:pt x="388" y="193"/>
                  </a:cubicBezTo>
                  <a:cubicBezTo>
                    <a:pt x="388" y="87"/>
                    <a:pt x="300" y="1"/>
                    <a:pt x="194"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68" name="Google Shape;11913;p55">
              <a:extLst>
                <a:ext uri="{FF2B5EF4-FFF2-40B4-BE49-F238E27FC236}">
                  <a16:creationId xmlns:a16="http://schemas.microsoft.com/office/drawing/2014/main" id="{A7A550C4-32D1-7D42-E4B3-D27B8D95B32A}"/>
                </a:ext>
              </a:extLst>
            </p:cNvPr>
            <p:cNvSpPr/>
            <p:nvPr/>
          </p:nvSpPr>
          <p:spPr>
            <a:xfrm>
              <a:off x="753300" y="1209375"/>
              <a:ext cx="11375" cy="9750"/>
            </a:xfrm>
            <a:custGeom>
              <a:avLst/>
              <a:gdLst/>
              <a:ahLst/>
              <a:cxnLst/>
              <a:rect l="l" t="t" r="r" b="b"/>
              <a:pathLst>
                <a:path w="455" h="390" extrusionOk="0">
                  <a:moveTo>
                    <a:pt x="260" y="0"/>
                  </a:moveTo>
                  <a:cubicBezTo>
                    <a:pt x="87" y="0"/>
                    <a:pt x="1" y="209"/>
                    <a:pt x="122" y="332"/>
                  </a:cubicBezTo>
                  <a:cubicBezTo>
                    <a:pt x="162" y="372"/>
                    <a:pt x="210" y="389"/>
                    <a:pt x="258" y="389"/>
                  </a:cubicBezTo>
                  <a:cubicBezTo>
                    <a:pt x="358" y="389"/>
                    <a:pt x="454" y="311"/>
                    <a:pt x="454" y="194"/>
                  </a:cubicBezTo>
                  <a:cubicBezTo>
                    <a:pt x="454" y="88"/>
                    <a:pt x="366" y="0"/>
                    <a:pt x="260"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69" name="Google Shape;11914;p55">
              <a:extLst>
                <a:ext uri="{FF2B5EF4-FFF2-40B4-BE49-F238E27FC236}">
                  <a16:creationId xmlns:a16="http://schemas.microsoft.com/office/drawing/2014/main" id="{09D8DA79-6330-0619-16A2-643699952162}"/>
                </a:ext>
              </a:extLst>
            </p:cNvPr>
            <p:cNvSpPr/>
            <p:nvPr/>
          </p:nvSpPr>
          <p:spPr>
            <a:xfrm>
              <a:off x="794700" y="1209400"/>
              <a:ext cx="9725" cy="9700"/>
            </a:xfrm>
            <a:custGeom>
              <a:avLst/>
              <a:gdLst/>
              <a:ahLst/>
              <a:cxnLst/>
              <a:rect l="l" t="t" r="r" b="b"/>
              <a:pathLst>
                <a:path w="389" h="388" extrusionOk="0">
                  <a:moveTo>
                    <a:pt x="194" y="1"/>
                  </a:moveTo>
                  <a:cubicBezTo>
                    <a:pt x="87" y="1"/>
                    <a:pt x="0" y="87"/>
                    <a:pt x="0" y="193"/>
                  </a:cubicBezTo>
                  <a:cubicBezTo>
                    <a:pt x="0" y="301"/>
                    <a:pt x="87" y="387"/>
                    <a:pt x="194" y="387"/>
                  </a:cubicBezTo>
                  <a:cubicBezTo>
                    <a:pt x="300" y="387"/>
                    <a:pt x="388" y="301"/>
                    <a:pt x="388" y="193"/>
                  </a:cubicBezTo>
                  <a:cubicBezTo>
                    <a:pt x="388" y="87"/>
                    <a:pt x="300" y="1"/>
                    <a:pt x="194"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70" name="Google Shape;11915;p55">
              <a:extLst>
                <a:ext uri="{FF2B5EF4-FFF2-40B4-BE49-F238E27FC236}">
                  <a16:creationId xmlns:a16="http://schemas.microsoft.com/office/drawing/2014/main" id="{0457565D-AED4-1025-1B34-3F264A3E5A35}"/>
                </a:ext>
              </a:extLst>
            </p:cNvPr>
            <p:cNvSpPr/>
            <p:nvPr/>
          </p:nvSpPr>
          <p:spPr>
            <a:xfrm>
              <a:off x="832825" y="1209375"/>
              <a:ext cx="11350" cy="9750"/>
            </a:xfrm>
            <a:custGeom>
              <a:avLst/>
              <a:gdLst/>
              <a:ahLst/>
              <a:cxnLst/>
              <a:rect l="l" t="t" r="r" b="b"/>
              <a:pathLst>
                <a:path w="454" h="390" extrusionOk="0">
                  <a:moveTo>
                    <a:pt x="259" y="0"/>
                  </a:moveTo>
                  <a:cubicBezTo>
                    <a:pt x="87" y="0"/>
                    <a:pt x="0" y="209"/>
                    <a:pt x="122" y="332"/>
                  </a:cubicBezTo>
                  <a:cubicBezTo>
                    <a:pt x="161" y="372"/>
                    <a:pt x="210" y="389"/>
                    <a:pt x="257" y="389"/>
                  </a:cubicBezTo>
                  <a:cubicBezTo>
                    <a:pt x="357" y="389"/>
                    <a:pt x="453" y="311"/>
                    <a:pt x="453" y="194"/>
                  </a:cubicBezTo>
                  <a:cubicBezTo>
                    <a:pt x="453" y="88"/>
                    <a:pt x="367" y="0"/>
                    <a:pt x="259"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71" name="Google Shape;11916;p55">
              <a:extLst>
                <a:ext uri="{FF2B5EF4-FFF2-40B4-BE49-F238E27FC236}">
                  <a16:creationId xmlns:a16="http://schemas.microsoft.com/office/drawing/2014/main" id="{B58D9095-D887-A4FA-B04F-742070CCDAD8}"/>
                </a:ext>
              </a:extLst>
            </p:cNvPr>
            <p:cNvSpPr/>
            <p:nvPr/>
          </p:nvSpPr>
          <p:spPr>
            <a:xfrm>
              <a:off x="872575" y="1209375"/>
              <a:ext cx="11350" cy="9750"/>
            </a:xfrm>
            <a:custGeom>
              <a:avLst/>
              <a:gdLst/>
              <a:ahLst/>
              <a:cxnLst/>
              <a:rect l="l" t="t" r="r" b="b"/>
              <a:pathLst>
                <a:path w="454" h="390" extrusionOk="0">
                  <a:moveTo>
                    <a:pt x="260" y="0"/>
                  </a:moveTo>
                  <a:cubicBezTo>
                    <a:pt x="87" y="0"/>
                    <a:pt x="0" y="209"/>
                    <a:pt x="122" y="332"/>
                  </a:cubicBezTo>
                  <a:cubicBezTo>
                    <a:pt x="161" y="372"/>
                    <a:pt x="210" y="389"/>
                    <a:pt x="257" y="389"/>
                  </a:cubicBezTo>
                  <a:cubicBezTo>
                    <a:pt x="358" y="389"/>
                    <a:pt x="454" y="311"/>
                    <a:pt x="454" y="194"/>
                  </a:cubicBezTo>
                  <a:cubicBezTo>
                    <a:pt x="454" y="88"/>
                    <a:pt x="367" y="0"/>
                    <a:pt x="260"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72" name="Google Shape;11917;p55">
              <a:extLst>
                <a:ext uri="{FF2B5EF4-FFF2-40B4-BE49-F238E27FC236}">
                  <a16:creationId xmlns:a16="http://schemas.microsoft.com/office/drawing/2014/main" id="{FBE1B0A7-5F60-B177-0308-7FE3352044CC}"/>
                </a:ext>
              </a:extLst>
            </p:cNvPr>
            <p:cNvSpPr/>
            <p:nvPr/>
          </p:nvSpPr>
          <p:spPr>
            <a:xfrm>
              <a:off x="913950" y="1209400"/>
              <a:ext cx="9725" cy="9700"/>
            </a:xfrm>
            <a:custGeom>
              <a:avLst/>
              <a:gdLst/>
              <a:ahLst/>
              <a:cxnLst/>
              <a:rect l="l" t="t" r="r" b="b"/>
              <a:pathLst>
                <a:path w="389" h="388" extrusionOk="0">
                  <a:moveTo>
                    <a:pt x="195" y="1"/>
                  </a:moveTo>
                  <a:cubicBezTo>
                    <a:pt x="87" y="1"/>
                    <a:pt x="1" y="87"/>
                    <a:pt x="1" y="193"/>
                  </a:cubicBezTo>
                  <a:cubicBezTo>
                    <a:pt x="1" y="301"/>
                    <a:pt x="87" y="387"/>
                    <a:pt x="195" y="387"/>
                  </a:cubicBezTo>
                  <a:cubicBezTo>
                    <a:pt x="302" y="387"/>
                    <a:pt x="389" y="301"/>
                    <a:pt x="389" y="193"/>
                  </a:cubicBezTo>
                  <a:cubicBezTo>
                    <a:pt x="389" y="87"/>
                    <a:pt x="302" y="1"/>
                    <a:pt x="195"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73" name="Google Shape;11918;p55">
              <a:extLst>
                <a:ext uri="{FF2B5EF4-FFF2-40B4-BE49-F238E27FC236}">
                  <a16:creationId xmlns:a16="http://schemas.microsoft.com/office/drawing/2014/main" id="{46FD96DB-E901-2D9C-AE75-9A2668FC4B8E}"/>
                </a:ext>
              </a:extLst>
            </p:cNvPr>
            <p:cNvSpPr/>
            <p:nvPr/>
          </p:nvSpPr>
          <p:spPr>
            <a:xfrm>
              <a:off x="953700" y="1209400"/>
              <a:ext cx="9725" cy="9700"/>
            </a:xfrm>
            <a:custGeom>
              <a:avLst/>
              <a:gdLst/>
              <a:ahLst/>
              <a:cxnLst/>
              <a:rect l="l" t="t" r="r" b="b"/>
              <a:pathLst>
                <a:path w="389" h="388" extrusionOk="0">
                  <a:moveTo>
                    <a:pt x="195" y="1"/>
                  </a:moveTo>
                  <a:cubicBezTo>
                    <a:pt x="89" y="1"/>
                    <a:pt x="1" y="87"/>
                    <a:pt x="1" y="193"/>
                  </a:cubicBezTo>
                  <a:cubicBezTo>
                    <a:pt x="1" y="301"/>
                    <a:pt x="89" y="387"/>
                    <a:pt x="195" y="387"/>
                  </a:cubicBezTo>
                  <a:cubicBezTo>
                    <a:pt x="302" y="387"/>
                    <a:pt x="389" y="301"/>
                    <a:pt x="389" y="193"/>
                  </a:cubicBezTo>
                  <a:cubicBezTo>
                    <a:pt x="389" y="87"/>
                    <a:pt x="302" y="1"/>
                    <a:pt x="195"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74" name="Google Shape;11919;p55">
              <a:extLst>
                <a:ext uri="{FF2B5EF4-FFF2-40B4-BE49-F238E27FC236}">
                  <a16:creationId xmlns:a16="http://schemas.microsoft.com/office/drawing/2014/main" id="{ECFD68FF-162F-35D8-1B87-81244E4DC5AF}"/>
                </a:ext>
              </a:extLst>
            </p:cNvPr>
            <p:cNvSpPr/>
            <p:nvPr/>
          </p:nvSpPr>
          <p:spPr>
            <a:xfrm>
              <a:off x="993450" y="1209400"/>
              <a:ext cx="9725" cy="9700"/>
            </a:xfrm>
            <a:custGeom>
              <a:avLst/>
              <a:gdLst/>
              <a:ahLst/>
              <a:cxnLst/>
              <a:rect l="l" t="t" r="r" b="b"/>
              <a:pathLst>
                <a:path w="389" h="388" extrusionOk="0">
                  <a:moveTo>
                    <a:pt x="195" y="1"/>
                  </a:moveTo>
                  <a:cubicBezTo>
                    <a:pt x="89" y="1"/>
                    <a:pt x="1" y="87"/>
                    <a:pt x="1" y="193"/>
                  </a:cubicBezTo>
                  <a:cubicBezTo>
                    <a:pt x="1" y="301"/>
                    <a:pt x="89" y="387"/>
                    <a:pt x="195" y="387"/>
                  </a:cubicBezTo>
                  <a:cubicBezTo>
                    <a:pt x="303" y="387"/>
                    <a:pt x="389" y="301"/>
                    <a:pt x="389" y="193"/>
                  </a:cubicBezTo>
                  <a:cubicBezTo>
                    <a:pt x="389" y="87"/>
                    <a:pt x="303" y="1"/>
                    <a:pt x="195"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75" name="Google Shape;11920;p55">
              <a:extLst>
                <a:ext uri="{FF2B5EF4-FFF2-40B4-BE49-F238E27FC236}">
                  <a16:creationId xmlns:a16="http://schemas.microsoft.com/office/drawing/2014/main" id="{8D8F1421-C612-885D-4DB5-61C8C8393F48}"/>
                </a:ext>
              </a:extLst>
            </p:cNvPr>
            <p:cNvSpPr/>
            <p:nvPr/>
          </p:nvSpPr>
          <p:spPr>
            <a:xfrm>
              <a:off x="1033225" y="1209400"/>
              <a:ext cx="9725" cy="9700"/>
            </a:xfrm>
            <a:custGeom>
              <a:avLst/>
              <a:gdLst/>
              <a:ahLst/>
              <a:cxnLst/>
              <a:rect l="l" t="t" r="r" b="b"/>
              <a:pathLst>
                <a:path w="389" h="388" extrusionOk="0">
                  <a:moveTo>
                    <a:pt x="194" y="1"/>
                  </a:moveTo>
                  <a:cubicBezTo>
                    <a:pt x="88" y="1"/>
                    <a:pt x="0" y="87"/>
                    <a:pt x="0" y="193"/>
                  </a:cubicBezTo>
                  <a:cubicBezTo>
                    <a:pt x="0" y="301"/>
                    <a:pt x="88" y="387"/>
                    <a:pt x="194" y="387"/>
                  </a:cubicBezTo>
                  <a:cubicBezTo>
                    <a:pt x="302" y="387"/>
                    <a:pt x="388" y="301"/>
                    <a:pt x="388" y="193"/>
                  </a:cubicBezTo>
                  <a:cubicBezTo>
                    <a:pt x="388" y="87"/>
                    <a:pt x="302" y="1"/>
                    <a:pt x="194"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76" name="Google Shape;11921;p55">
              <a:extLst>
                <a:ext uri="{FF2B5EF4-FFF2-40B4-BE49-F238E27FC236}">
                  <a16:creationId xmlns:a16="http://schemas.microsoft.com/office/drawing/2014/main" id="{B2013BF6-5888-A188-5DD0-A7741BE34D40}"/>
                </a:ext>
              </a:extLst>
            </p:cNvPr>
            <p:cNvSpPr/>
            <p:nvPr/>
          </p:nvSpPr>
          <p:spPr>
            <a:xfrm>
              <a:off x="1072975" y="1209400"/>
              <a:ext cx="9725" cy="9700"/>
            </a:xfrm>
            <a:custGeom>
              <a:avLst/>
              <a:gdLst/>
              <a:ahLst/>
              <a:cxnLst/>
              <a:rect l="l" t="t" r="r" b="b"/>
              <a:pathLst>
                <a:path w="389" h="388" extrusionOk="0">
                  <a:moveTo>
                    <a:pt x="194" y="1"/>
                  </a:moveTo>
                  <a:cubicBezTo>
                    <a:pt x="88" y="1"/>
                    <a:pt x="0" y="87"/>
                    <a:pt x="0" y="193"/>
                  </a:cubicBezTo>
                  <a:cubicBezTo>
                    <a:pt x="0" y="301"/>
                    <a:pt x="88" y="387"/>
                    <a:pt x="194" y="387"/>
                  </a:cubicBezTo>
                  <a:cubicBezTo>
                    <a:pt x="302" y="387"/>
                    <a:pt x="388" y="301"/>
                    <a:pt x="388" y="193"/>
                  </a:cubicBezTo>
                  <a:cubicBezTo>
                    <a:pt x="388" y="87"/>
                    <a:pt x="302" y="1"/>
                    <a:pt x="194"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77" name="Google Shape;11922;p55">
              <a:extLst>
                <a:ext uri="{FF2B5EF4-FFF2-40B4-BE49-F238E27FC236}">
                  <a16:creationId xmlns:a16="http://schemas.microsoft.com/office/drawing/2014/main" id="{C2C61FEB-4ADB-4743-DE6C-A64BFD6CFF94}"/>
                </a:ext>
              </a:extLst>
            </p:cNvPr>
            <p:cNvSpPr/>
            <p:nvPr/>
          </p:nvSpPr>
          <p:spPr>
            <a:xfrm>
              <a:off x="1112725" y="1209400"/>
              <a:ext cx="9725" cy="9700"/>
            </a:xfrm>
            <a:custGeom>
              <a:avLst/>
              <a:gdLst/>
              <a:ahLst/>
              <a:cxnLst/>
              <a:rect l="l" t="t" r="r" b="b"/>
              <a:pathLst>
                <a:path w="389" h="388" extrusionOk="0">
                  <a:moveTo>
                    <a:pt x="194" y="1"/>
                  </a:moveTo>
                  <a:cubicBezTo>
                    <a:pt x="88" y="1"/>
                    <a:pt x="0" y="87"/>
                    <a:pt x="0" y="193"/>
                  </a:cubicBezTo>
                  <a:cubicBezTo>
                    <a:pt x="0" y="301"/>
                    <a:pt x="88" y="387"/>
                    <a:pt x="194" y="387"/>
                  </a:cubicBezTo>
                  <a:cubicBezTo>
                    <a:pt x="302" y="387"/>
                    <a:pt x="388" y="301"/>
                    <a:pt x="388" y="193"/>
                  </a:cubicBezTo>
                  <a:cubicBezTo>
                    <a:pt x="388" y="87"/>
                    <a:pt x="302" y="1"/>
                    <a:pt x="194"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78" name="Google Shape;11923;p55">
              <a:extLst>
                <a:ext uri="{FF2B5EF4-FFF2-40B4-BE49-F238E27FC236}">
                  <a16:creationId xmlns:a16="http://schemas.microsoft.com/office/drawing/2014/main" id="{6282AAE9-0E6B-BAC5-7EBA-F292407A3FDE}"/>
                </a:ext>
              </a:extLst>
            </p:cNvPr>
            <p:cNvSpPr/>
            <p:nvPr/>
          </p:nvSpPr>
          <p:spPr>
            <a:xfrm>
              <a:off x="1152500" y="1209400"/>
              <a:ext cx="9700" cy="9700"/>
            </a:xfrm>
            <a:custGeom>
              <a:avLst/>
              <a:gdLst/>
              <a:ahLst/>
              <a:cxnLst/>
              <a:rect l="l" t="t" r="r" b="b"/>
              <a:pathLst>
                <a:path w="388" h="388" extrusionOk="0">
                  <a:moveTo>
                    <a:pt x="193" y="1"/>
                  </a:moveTo>
                  <a:cubicBezTo>
                    <a:pt x="87" y="1"/>
                    <a:pt x="1" y="87"/>
                    <a:pt x="1" y="193"/>
                  </a:cubicBezTo>
                  <a:cubicBezTo>
                    <a:pt x="1" y="301"/>
                    <a:pt x="87" y="387"/>
                    <a:pt x="193" y="387"/>
                  </a:cubicBezTo>
                  <a:cubicBezTo>
                    <a:pt x="301" y="387"/>
                    <a:pt x="388" y="301"/>
                    <a:pt x="388" y="193"/>
                  </a:cubicBezTo>
                  <a:cubicBezTo>
                    <a:pt x="388" y="87"/>
                    <a:pt x="301" y="1"/>
                    <a:pt x="193"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79" name="Google Shape;11924;p55">
              <a:extLst>
                <a:ext uri="{FF2B5EF4-FFF2-40B4-BE49-F238E27FC236}">
                  <a16:creationId xmlns:a16="http://schemas.microsoft.com/office/drawing/2014/main" id="{8B2B3744-B737-D1AB-A503-2DADC4F81287}"/>
                </a:ext>
              </a:extLst>
            </p:cNvPr>
            <p:cNvSpPr/>
            <p:nvPr/>
          </p:nvSpPr>
          <p:spPr>
            <a:xfrm>
              <a:off x="1192275" y="1209400"/>
              <a:ext cx="9675" cy="9700"/>
            </a:xfrm>
            <a:custGeom>
              <a:avLst/>
              <a:gdLst/>
              <a:ahLst/>
              <a:cxnLst/>
              <a:rect l="l" t="t" r="r" b="b"/>
              <a:pathLst>
                <a:path w="387" h="388" extrusionOk="0">
                  <a:moveTo>
                    <a:pt x="193" y="1"/>
                  </a:moveTo>
                  <a:cubicBezTo>
                    <a:pt x="86" y="1"/>
                    <a:pt x="0" y="87"/>
                    <a:pt x="0" y="193"/>
                  </a:cubicBezTo>
                  <a:cubicBezTo>
                    <a:pt x="0" y="301"/>
                    <a:pt x="86" y="387"/>
                    <a:pt x="193" y="387"/>
                  </a:cubicBezTo>
                  <a:cubicBezTo>
                    <a:pt x="300" y="387"/>
                    <a:pt x="387" y="301"/>
                    <a:pt x="387" y="193"/>
                  </a:cubicBezTo>
                  <a:cubicBezTo>
                    <a:pt x="387" y="87"/>
                    <a:pt x="300" y="1"/>
                    <a:pt x="193"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80" name="Google Shape;11925;p55">
              <a:extLst>
                <a:ext uri="{FF2B5EF4-FFF2-40B4-BE49-F238E27FC236}">
                  <a16:creationId xmlns:a16="http://schemas.microsoft.com/office/drawing/2014/main" id="{6190CB7F-C8F7-AFAD-CD48-A030C39402B2}"/>
                </a:ext>
              </a:extLst>
            </p:cNvPr>
            <p:cNvSpPr/>
            <p:nvPr/>
          </p:nvSpPr>
          <p:spPr>
            <a:xfrm>
              <a:off x="1232025" y="1209400"/>
              <a:ext cx="9675" cy="9700"/>
            </a:xfrm>
            <a:custGeom>
              <a:avLst/>
              <a:gdLst/>
              <a:ahLst/>
              <a:cxnLst/>
              <a:rect l="l" t="t" r="r" b="b"/>
              <a:pathLst>
                <a:path w="387" h="388" extrusionOk="0">
                  <a:moveTo>
                    <a:pt x="194" y="1"/>
                  </a:moveTo>
                  <a:cubicBezTo>
                    <a:pt x="87" y="1"/>
                    <a:pt x="0" y="87"/>
                    <a:pt x="0" y="193"/>
                  </a:cubicBezTo>
                  <a:cubicBezTo>
                    <a:pt x="0" y="301"/>
                    <a:pt x="87" y="387"/>
                    <a:pt x="194" y="387"/>
                  </a:cubicBezTo>
                  <a:cubicBezTo>
                    <a:pt x="300" y="387"/>
                    <a:pt x="387" y="301"/>
                    <a:pt x="387" y="193"/>
                  </a:cubicBezTo>
                  <a:cubicBezTo>
                    <a:pt x="387" y="87"/>
                    <a:pt x="300" y="1"/>
                    <a:pt x="194"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81" name="Google Shape;11926;p55">
              <a:extLst>
                <a:ext uri="{FF2B5EF4-FFF2-40B4-BE49-F238E27FC236}">
                  <a16:creationId xmlns:a16="http://schemas.microsoft.com/office/drawing/2014/main" id="{97A5B30D-0145-95B5-3B9C-AF5298350E69}"/>
                </a:ext>
              </a:extLst>
            </p:cNvPr>
            <p:cNvSpPr/>
            <p:nvPr/>
          </p:nvSpPr>
          <p:spPr>
            <a:xfrm>
              <a:off x="276225" y="1175300"/>
              <a:ext cx="11375" cy="9700"/>
            </a:xfrm>
            <a:custGeom>
              <a:avLst/>
              <a:gdLst/>
              <a:ahLst/>
              <a:cxnLst/>
              <a:rect l="l" t="t" r="r" b="b"/>
              <a:pathLst>
                <a:path w="455" h="388" extrusionOk="0">
                  <a:moveTo>
                    <a:pt x="263" y="0"/>
                  </a:moveTo>
                  <a:cubicBezTo>
                    <a:pt x="262" y="0"/>
                    <a:pt x="261" y="0"/>
                    <a:pt x="260" y="0"/>
                  </a:cubicBezTo>
                  <a:cubicBezTo>
                    <a:pt x="87" y="0"/>
                    <a:pt x="1" y="208"/>
                    <a:pt x="124" y="331"/>
                  </a:cubicBezTo>
                  <a:cubicBezTo>
                    <a:pt x="163" y="370"/>
                    <a:pt x="211" y="388"/>
                    <a:pt x="259" y="388"/>
                  </a:cubicBezTo>
                  <a:cubicBezTo>
                    <a:pt x="358" y="388"/>
                    <a:pt x="454" y="310"/>
                    <a:pt x="454" y="194"/>
                  </a:cubicBezTo>
                  <a:cubicBezTo>
                    <a:pt x="454" y="88"/>
                    <a:pt x="369" y="0"/>
                    <a:pt x="263"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82" name="Google Shape;11927;p55">
              <a:extLst>
                <a:ext uri="{FF2B5EF4-FFF2-40B4-BE49-F238E27FC236}">
                  <a16:creationId xmlns:a16="http://schemas.microsoft.com/office/drawing/2014/main" id="{0EA8EAAE-2828-F431-B9E3-671C074A5FF7}"/>
                </a:ext>
              </a:extLst>
            </p:cNvPr>
            <p:cNvSpPr/>
            <p:nvPr/>
          </p:nvSpPr>
          <p:spPr>
            <a:xfrm>
              <a:off x="317625" y="1175300"/>
              <a:ext cx="9725" cy="9675"/>
            </a:xfrm>
            <a:custGeom>
              <a:avLst/>
              <a:gdLst/>
              <a:ahLst/>
              <a:cxnLst/>
              <a:rect l="l" t="t" r="r" b="b"/>
              <a:pathLst>
                <a:path w="389" h="387" extrusionOk="0">
                  <a:moveTo>
                    <a:pt x="194" y="0"/>
                  </a:moveTo>
                  <a:cubicBezTo>
                    <a:pt x="87" y="0"/>
                    <a:pt x="0" y="87"/>
                    <a:pt x="0" y="194"/>
                  </a:cubicBezTo>
                  <a:cubicBezTo>
                    <a:pt x="0" y="301"/>
                    <a:pt x="87" y="387"/>
                    <a:pt x="194" y="387"/>
                  </a:cubicBezTo>
                  <a:cubicBezTo>
                    <a:pt x="302" y="387"/>
                    <a:pt x="388" y="301"/>
                    <a:pt x="388" y="194"/>
                  </a:cubicBezTo>
                  <a:cubicBezTo>
                    <a:pt x="388" y="87"/>
                    <a:pt x="302" y="0"/>
                    <a:pt x="194"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83" name="Google Shape;11928;p55">
              <a:extLst>
                <a:ext uri="{FF2B5EF4-FFF2-40B4-BE49-F238E27FC236}">
                  <a16:creationId xmlns:a16="http://schemas.microsoft.com/office/drawing/2014/main" id="{2BF7828E-8C50-AAA5-016C-73B295D076CA}"/>
                </a:ext>
              </a:extLst>
            </p:cNvPr>
            <p:cNvSpPr/>
            <p:nvPr/>
          </p:nvSpPr>
          <p:spPr>
            <a:xfrm>
              <a:off x="355750" y="1175300"/>
              <a:ext cx="11350" cy="9700"/>
            </a:xfrm>
            <a:custGeom>
              <a:avLst/>
              <a:gdLst/>
              <a:ahLst/>
              <a:cxnLst/>
              <a:rect l="l" t="t" r="r" b="b"/>
              <a:pathLst>
                <a:path w="454" h="388" extrusionOk="0">
                  <a:moveTo>
                    <a:pt x="262" y="0"/>
                  </a:moveTo>
                  <a:cubicBezTo>
                    <a:pt x="261" y="0"/>
                    <a:pt x="260" y="0"/>
                    <a:pt x="259" y="0"/>
                  </a:cubicBezTo>
                  <a:cubicBezTo>
                    <a:pt x="87" y="0"/>
                    <a:pt x="0" y="208"/>
                    <a:pt x="123" y="331"/>
                  </a:cubicBezTo>
                  <a:cubicBezTo>
                    <a:pt x="162" y="370"/>
                    <a:pt x="210" y="388"/>
                    <a:pt x="258" y="388"/>
                  </a:cubicBezTo>
                  <a:cubicBezTo>
                    <a:pt x="357" y="388"/>
                    <a:pt x="453" y="310"/>
                    <a:pt x="453" y="194"/>
                  </a:cubicBezTo>
                  <a:cubicBezTo>
                    <a:pt x="453" y="88"/>
                    <a:pt x="369" y="0"/>
                    <a:pt x="262"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84" name="Google Shape;11929;p55">
              <a:extLst>
                <a:ext uri="{FF2B5EF4-FFF2-40B4-BE49-F238E27FC236}">
                  <a16:creationId xmlns:a16="http://schemas.microsoft.com/office/drawing/2014/main" id="{E84ED8C3-5F62-42EC-92A5-9E5ABDB5CD68}"/>
                </a:ext>
              </a:extLst>
            </p:cNvPr>
            <p:cNvSpPr/>
            <p:nvPr/>
          </p:nvSpPr>
          <p:spPr>
            <a:xfrm>
              <a:off x="397125" y="1175300"/>
              <a:ext cx="9725" cy="9675"/>
            </a:xfrm>
            <a:custGeom>
              <a:avLst/>
              <a:gdLst/>
              <a:ahLst/>
              <a:cxnLst/>
              <a:rect l="l" t="t" r="r" b="b"/>
              <a:pathLst>
                <a:path w="389" h="387" extrusionOk="0">
                  <a:moveTo>
                    <a:pt x="195" y="0"/>
                  </a:moveTo>
                  <a:cubicBezTo>
                    <a:pt x="88" y="0"/>
                    <a:pt x="1" y="87"/>
                    <a:pt x="1" y="194"/>
                  </a:cubicBezTo>
                  <a:cubicBezTo>
                    <a:pt x="1" y="301"/>
                    <a:pt x="88" y="387"/>
                    <a:pt x="195" y="387"/>
                  </a:cubicBezTo>
                  <a:cubicBezTo>
                    <a:pt x="302" y="387"/>
                    <a:pt x="389" y="301"/>
                    <a:pt x="389" y="194"/>
                  </a:cubicBezTo>
                  <a:cubicBezTo>
                    <a:pt x="389" y="87"/>
                    <a:pt x="302" y="0"/>
                    <a:pt x="195"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85" name="Google Shape;11930;p55">
              <a:extLst>
                <a:ext uri="{FF2B5EF4-FFF2-40B4-BE49-F238E27FC236}">
                  <a16:creationId xmlns:a16="http://schemas.microsoft.com/office/drawing/2014/main" id="{BABD0D4C-F855-DF7B-178C-DA3165AF538D}"/>
                </a:ext>
              </a:extLst>
            </p:cNvPr>
            <p:cNvSpPr/>
            <p:nvPr/>
          </p:nvSpPr>
          <p:spPr>
            <a:xfrm>
              <a:off x="435250" y="1175300"/>
              <a:ext cx="11350" cy="9725"/>
            </a:xfrm>
            <a:custGeom>
              <a:avLst/>
              <a:gdLst/>
              <a:ahLst/>
              <a:cxnLst/>
              <a:rect l="l" t="t" r="r" b="b"/>
              <a:pathLst>
                <a:path w="454" h="389" extrusionOk="0">
                  <a:moveTo>
                    <a:pt x="260" y="0"/>
                  </a:moveTo>
                  <a:cubicBezTo>
                    <a:pt x="87" y="0"/>
                    <a:pt x="0" y="208"/>
                    <a:pt x="123" y="331"/>
                  </a:cubicBezTo>
                  <a:cubicBezTo>
                    <a:pt x="163" y="371"/>
                    <a:pt x="211" y="389"/>
                    <a:pt x="259" y="389"/>
                  </a:cubicBezTo>
                  <a:cubicBezTo>
                    <a:pt x="358" y="389"/>
                    <a:pt x="454" y="311"/>
                    <a:pt x="454" y="194"/>
                  </a:cubicBezTo>
                  <a:cubicBezTo>
                    <a:pt x="454" y="87"/>
                    <a:pt x="367" y="0"/>
                    <a:pt x="260"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86" name="Google Shape;11931;p55">
              <a:extLst>
                <a:ext uri="{FF2B5EF4-FFF2-40B4-BE49-F238E27FC236}">
                  <a16:creationId xmlns:a16="http://schemas.microsoft.com/office/drawing/2014/main" id="{AEAC5072-AF4F-D26C-C80E-F7308541B412}"/>
                </a:ext>
              </a:extLst>
            </p:cNvPr>
            <p:cNvSpPr/>
            <p:nvPr/>
          </p:nvSpPr>
          <p:spPr>
            <a:xfrm>
              <a:off x="475025" y="1175300"/>
              <a:ext cx="11325" cy="9725"/>
            </a:xfrm>
            <a:custGeom>
              <a:avLst/>
              <a:gdLst/>
              <a:ahLst/>
              <a:cxnLst/>
              <a:rect l="l" t="t" r="r" b="b"/>
              <a:pathLst>
                <a:path w="453" h="389" extrusionOk="0">
                  <a:moveTo>
                    <a:pt x="262" y="0"/>
                  </a:moveTo>
                  <a:cubicBezTo>
                    <a:pt x="261" y="0"/>
                    <a:pt x="260" y="0"/>
                    <a:pt x="259" y="0"/>
                  </a:cubicBezTo>
                  <a:cubicBezTo>
                    <a:pt x="258" y="0"/>
                    <a:pt x="258" y="0"/>
                    <a:pt x="257" y="0"/>
                  </a:cubicBezTo>
                  <a:cubicBezTo>
                    <a:pt x="85" y="0"/>
                    <a:pt x="0" y="209"/>
                    <a:pt x="121" y="331"/>
                  </a:cubicBezTo>
                  <a:cubicBezTo>
                    <a:pt x="161" y="371"/>
                    <a:pt x="210" y="389"/>
                    <a:pt x="258" y="389"/>
                  </a:cubicBezTo>
                  <a:cubicBezTo>
                    <a:pt x="357" y="389"/>
                    <a:pt x="453" y="311"/>
                    <a:pt x="453" y="194"/>
                  </a:cubicBezTo>
                  <a:cubicBezTo>
                    <a:pt x="453" y="88"/>
                    <a:pt x="368" y="0"/>
                    <a:pt x="262"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87" name="Google Shape;11932;p55">
              <a:extLst>
                <a:ext uri="{FF2B5EF4-FFF2-40B4-BE49-F238E27FC236}">
                  <a16:creationId xmlns:a16="http://schemas.microsoft.com/office/drawing/2014/main" id="{FACD3B7C-3C4D-3B94-31BC-9D3AF452BBEB}"/>
                </a:ext>
              </a:extLst>
            </p:cNvPr>
            <p:cNvSpPr/>
            <p:nvPr/>
          </p:nvSpPr>
          <p:spPr>
            <a:xfrm>
              <a:off x="516425" y="1175300"/>
              <a:ext cx="9675" cy="9675"/>
            </a:xfrm>
            <a:custGeom>
              <a:avLst/>
              <a:gdLst/>
              <a:ahLst/>
              <a:cxnLst/>
              <a:rect l="l" t="t" r="r" b="b"/>
              <a:pathLst>
                <a:path w="387" h="387" extrusionOk="0">
                  <a:moveTo>
                    <a:pt x="193" y="0"/>
                  </a:moveTo>
                  <a:cubicBezTo>
                    <a:pt x="87" y="0"/>
                    <a:pt x="0" y="87"/>
                    <a:pt x="0" y="194"/>
                  </a:cubicBezTo>
                  <a:cubicBezTo>
                    <a:pt x="0" y="301"/>
                    <a:pt x="87" y="387"/>
                    <a:pt x="193" y="387"/>
                  </a:cubicBezTo>
                  <a:cubicBezTo>
                    <a:pt x="301" y="387"/>
                    <a:pt x="387" y="301"/>
                    <a:pt x="387" y="194"/>
                  </a:cubicBezTo>
                  <a:cubicBezTo>
                    <a:pt x="387" y="87"/>
                    <a:pt x="301" y="0"/>
                    <a:pt x="193"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88" name="Google Shape;11933;p55">
              <a:extLst>
                <a:ext uri="{FF2B5EF4-FFF2-40B4-BE49-F238E27FC236}">
                  <a16:creationId xmlns:a16="http://schemas.microsoft.com/office/drawing/2014/main" id="{4B5CCA82-4B61-A863-AAD4-2DCCF0FF363C}"/>
                </a:ext>
              </a:extLst>
            </p:cNvPr>
            <p:cNvSpPr/>
            <p:nvPr/>
          </p:nvSpPr>
          <p:spPr>
            <a:xfrm>
              <a:off x="554525" y="1175300"/>
              <a:ext cx="11350" cy="9725"/>
            </a:xfrm>
            <a:custGeom>
              <a:avLst/>
              <a:gdLst/>
              <a:ahLst/>
              <a:cxnLst/>
              <a:rect l="l" t="t" r="r" b="b"/>
              <a:pathLst>
                <a:path w="454" h="389" extrusionOk="0">
                  <a:moveTo>
                    <a:pt x="263" y="0"/>
                  </a:moveTo>
                  <a:cubicBezTo>
                    <a:pt x="262" y="0"/>
                    <a:pt x="261" y="0"/>
                    <a:pt x="261" y="0"/>
                  </a:cubicBezTo>
                  <a:cubicBezTo>
                    <a:pt x="260" y="0"/>
                    <a:pt x="259" y="0"/>
                    <a:pt x="259" y="0"/>
                  </a:cubicBezTo>
                  <a:cubicBezTo>
                    <a:pt x="86" y="0"/>
                    <a:pt x="0" y="209"/>
                    <a:pt x="123" y="331"/>
                  </a:cubicBezTo>
                  <a:cubicBezTo>
                    <a:pt x="162" y="371"/>
                    <a:pt x="211" y="389"/>
                    <a:pt x="258" y="389"/>
                  </a:cubicBezTo>
                  <a:cubicBezTo>
                    <a:pt x="358" y="389"/>
                    <a:pt x="453" y="311"/>
                    <a:pt x="453" y="194"/>
                  </a:cubicBezTo>
                  <a:cubicBezTo>
                    <a:pt x="453" y="88"/>
                    <a:pt x="368" y="0"/>
                    <a:pt x="263"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89" name="Google Shape;11934;p55">
              <a:extLst>
                <a:ext uri="{FF2B5EF4-FFF2-40B4-BE49-F238E27FC236}">
                  <a16:creationId xmlns:a16="http://schemas.microsoft.com/office/drawing/2014/main" id="{CDB6A089-5D8D-522F-A924-901F1F368C45}"/>
                </a:ext>
              </a:extLst>
            </p:cNvPr>
            <p:cNvSpPr/>
            <p:nvPr/>
          </p:nvSpPr>
          <p:spPr>
            <a:xfrm>
              <a:off x="595925" y="1175300"/>
              <a:ext cx="9700" cy="9675"/>
            </a:xfrm>
            <a:custGeom>
              <a:avLst/>
              <a:gdLst/>
              <a:ahLst/>
              <a:cxnLst/>
              <a:rect l="l" t="t" r="r" b="b"/>
              <a:pathLst>
                <a:path w="388" h="387" extrusionOk="0">
                  <a:moveTo>
                    <a:pt x="193" y="0"/>
                  </a:moveTo>
                  <a:cubicBezTo>
                    <a:pt x="87" y="0"/>
                    <a:pt x="1" y="87"/>
                    <a:pt x="1" y="194"/>
                  </a:cubicBezTo>
                  <a:cubicBezTo>
                    <a:pt x="1" y="301"/>
                    <a:pt x="87" y="387"/>
                    <a:pt x="193" y="387"/>
                  </a:cubicBezTo>
                  <a:cubicBezTo>
                    <a:pt x="301" y="387"/>
                    <a:pt x="387" y="301"/>
                    <a:pt x="387" y="194"/>
                  </a:cubicBezTo>
                  <a:cubicBezTo>
                    <a:pt x="387" y="87"/>
                    <a:pt x="301" y="0"/>
                    <a:pt x="193"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90" name="Google Shape;11935;p55">
              <a:extLst>
                <a:ext uri="{FF2B5EF4-FFF2-40B4-BE49-F238E27FC236}">
                  <a16:creationId xmlns:a16="http://schemas.microsoft.com/office/drawing/2014/main" id="{C4A95945-5F9E-F405-6C6A-EEE63D859AB6}"/>
                </a:ext>
              </a:extLst>
            </p:cNvPr>
            <p:cNvSpPr/>
            <p:nvPr/>
          </p:nvSpPr>
          <p:spPr>
            <a:xfrm>
              <a:off x="634025" y="1175300"/>
              <a:ext cx="11375" cy="9725"/>
            </a:xfrm>
            <a:custGeom>
              <a:avLst/>
              <a:gdLst/>
              <a:ahLst/>
              <a:cxnLst/>
              <a:rect l="l" t="t" r="r" b="b"/>
              <a:pathLst>
                <a:path w="455" h="389" extrusionOk="0">
                  <a:moveTo>
                    <a:pt x="264" y="0"/>
                  </a:moveTo>
                  <a:cubicBezTo>
                    <a:pt x="263" y="0"/>
                    <a:pt x="262" y="0"/>
                    <a:pt x="261" y="0"/>
                  </a:cubicBezTo>
                  <a:cubicBezTo>
                    <a:pt x="260" y="0"/>
                    <a:pt x="260" y="0"/>
                    <a:pt x="259" y="0"/>
                  </a:cubicBezTo>
                  <a:cubicBezTo>
                    <a:pt x="87" y="0"/>
                    <a:pt x="1" y="209"/>
                    <a:pt x="123" y="331"/>
                  </a:cubicBezTo>
                  <a:cubicBezTo>
                    <a:pt x="163" y="371"/>
                    <a:pt x="211" y="389"/>
                    <a:pt x="259" y="389"/>
                  </a:cubicBezTo>
                  <a:cubicBezTo>
                    <a:pt x="359" y="389"/>
                    <a:pt x="454" y="311"/>
                    <a:pt x="455" y="194"/>
                  </a:cubicBezTo>
                  <a:cubicBezTo>
                    <a:pt x="455" y="88"/>
                    <a:pt x="368" y="0"/>
                    <a:pt x="264"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91" name="Google Shape;11936;p55">
              <a:extLst>
                <a:ext uri="{FF2B5EF4-FFF2-40B4-BE49-F238E27FC236}">
                  <a16:creationId xmlns:a16="http://schemas.microsoft.com/office/drawing/2014/main" id="{1EBD0830-4ACC-553D-C19D-7BF8FE275C7B}"/>
                </a:ext>
              </a:extLst>
            </p:cNvPr>
            <p:cNvSpPr/>
            <p:nvPr/>
          </p:nvSpPr>
          <p:spPr>
            <a:xfrm>
              <a:off x="673775" y="1175300"/>
              <a:ext cx="11375" cy="9725"/>
            </a:xfrm>
            <a:custGeom>
              <a:avLst/>
              <a:gdLst/>
              <a:ahLst/>
              <a:cxnLst/>
              <a:rect l="l" t="t" r="r" b="b"/>
              <a:pathLst>
                <a:path w="455" h="389" extrusionOk="0">
                  <a:moveTo>
                    <a:pt x="261" y="0"/>
                  </a:moveTo>
                  <a:cubicBezTo>
                    <a:pt x="88" y="0"/>
                    <a:pt x="0" y="208"/>
                    <a:pt x="123" y="331"/>
                  </a:cubicBezTo>
                  <a:cubicBezTo>
                    <a:pt x="163" y="371"/>
                    <a:pt x="212" y="389"/>
                    <a:pt x="260" y="389"/>
                  </a:cubicBezTo>
                  <a:cubicBezTo>
                    <a:pt x="359" y="389"/>
                    <a:pt x="455" y="311"/>
                    <a:pt x="455" y="194"/>
                  </a:cubicBezTo>
                  <a:cubicBezTo>
                    <a:pt x="455" y="87"/>
                    <a:pt x="367" y="0"/>
                    <a:pt x="261"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92" name="Google Shape;11937;p55">
              <a:extLst>
                <a:ext uri="{FF2B5EF4-FFF2-40B4-BE49-F238E27FC236}">
                  <a16:creationId xmlns:a16="http://schemas.microsoft.com/office/drawing/2014/main" id="{CA3FF489-6D01-3609-4097-6766E1236E09}"/>
                </a:ext>
              </a:extLst>
            </p:cNvPr>
            <p:cNvSpPr/>
            <p:nvPr/>
          </p:nvSpPr>
          <p:spPr>
            <a:xfrm>
              <a:off x="715200" y="1175300"/>
              <a:ext cx="9725" cy="9675"/>
            </a:xfrm>
            <a:custGeom>
              <a:avLst/>
              <a:gdLst/>
              <a:ahLst/>
              <a:cxnLst/>
              <a:rect l="l" t="t" r="r" b="b"/>
              <a:pathLst>
                <a:path w="389" h="387" extrusionOk="0">
                  <a:moveTo>
                    <a:pt x="194" y="0"/>
                  </a:moveTo>
                  <a:cubicBezTo>
                    <a:pt x="86" y="0"/>
                    <a:pt x="0" y="87"/>
                    <a:pt x="0" y="194"/>
                  </a:cubicBezTo>
                  <a:cubicBezTo>
                    <a:pt x="0" y="301"/>
                    <a:pt x="86" y="387"/>
                    <a:pt x="194" y="387"/>
                  </a:cubicBezTo>
                  <a:cubicBezTo>
                    <a:pt x="300" y="387"/>
                    <a:pt x="388" y="301"/>
                    <a:pt x="388" y="194"/>
                  </a:cubicBezTo>
                  <a:cubicBezTo>
                    <a:pt x="388" y="87"/>
                    <a:pt x="300" y="0"/>
                    <a:pt x="194"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93" name="Google Shape;11938;p55">
              <a:extLst>
                <a:ext uri="{FF2B5EF4-FFF2-40B4-BE49-F238E27FC236}">
                  <a16:creationId xmlns:a16="http://schemas.microsoft.com/office/drawing/2014/main" id="{D0C590E8-2C60-C989-14BF-D19AE853CF94}"/>
                </a:ext>
              </a:extLst>
            </p:cNvPr>
            <p:cNvSpPr/>
            <p:nvPr/>
          </p:nvSpPr>
          <p:spPr>
            <a:xfrm>
              <a:off x="753300" y="1175300"/>
              <a:ext cx="11375" cy="9725"/>
            </a:xfrm>
            <a:custGeom>
              <a:avLst/>
              <a:gdLst/>
              <a:ahLst/>
              <a:cxnLst/>
              <a:rect l="l" t="t" r="r" b="b"/>
              <a:pathLst>
                <a:path w="455" h="389" extrusionOk="0">
                  <a:moveTo>
                    <a:pt x="263" y="0"/>
                  </a:moveTo>
                  <a:cubicBezTo>
                    <a:pt x="262" y="0"/>
                    <a:pt x="261" y="0"/>
                    <a:pt x="260" y="0"/>
                  </a:cubicBezTo>
                  <a:cubicBezTo>
                    <a:pt x="87" y="0"/>
                    <a:pt x="1" y="208"/>
                    <a:pt x="122" y="331"/>
                  </a:cubicBezTo>
                  <a:cubicBezTo>
                    <a:pt x="162" y="371"/>
                    <a:pt x="211" y="389"/>
                    <a:pt x="259" y="389"/>
                  </a:cubicBezTo>
                  <a:cubicBezTo>
                    <a:pt x="359" y="389"/>
                    <a:pt x="454" y="311"/>
                    <a:pt x="454" y="194"/>
                  </a:cubicBezTo>
                  <a:cubicBezTo>
                    <a:pt x="454" y="88"/>
                    <a:pt x="368" y="0"/>
                    <a:pt x="263"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94" name="Google Shape;11939;p55">
              <a:extLst>
                <a:ext uri="{FF2B5EF4-FFF2-40B4-BE49-F238E27FC236}">
                  <a16:creationId xmlns:a16="http://schemas.microsoft.com/office/drawing/2014/main" id="{6624F129-9354-883A-916D-16C684800F89}"/>
                </a:ext>
              </a:extLst>
            </p:cNvPr>
            <p:cNvSpPr/>
            <p:nvPr/>
          </p:nvSpPr>
          <p:spPr>
            <a:xfrm>
              <a:off x="794700" y="1175300"/>
              <a:ext cx="9725" cy="9675"/>
            </a:xfrm>
            <a:custGeom>
              <a:avLst/>
              <a:gdLst/>
              <a:ahLst/>
              <a:cxnLst/>
              <a:rect l="l" t="t" r="r" b="b"/>
              <a:pathLst>
                <a:path w="389" h="387" extrusionOk="0">
                  <a:moveTo>
                    <a:pt x="194" y="0"/>
                  </a:moveTo>
                  <a:cubicBezTo>
                    <a:pt x="87" y="0"/>
                    <a:pt x="0" y="87"/>
                    <a:pt x="0" y="194"/>
                  </a:cubicBezTo>
                  <a:cubicBezTo>
                    <a:pt x="0" y="301"/>
                    <a:pt x="87" y="387"/>
                    <a:pt x="194" y="387"/>
                  </a:cubicBezTo>
                  <a:cubicBezTo>
                    <a:pt x="300" y="387"/>
                    <a:pt x="388" y="301"/>
                    <a:pt x="388" y="194"/>
                  </a:cubicBezTo>
                  <a:cubicBezTo>
                    <a:pt x="388" y="87"/>
                    <a:pt x="300" y="0"/>
                    <a:pt x="194"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95" name="Google Shape;11940;p55">
              <a:extLst>
                <a:ext uri="{FF2B5EF4-FFF2-40B4-BE49-F238E27FC236}">
                  <a16:creationId xmlns:a16="http://schemas.microsoft.com/office/drawing/2014/main" id="{B3FA473D-8E0A-CD08-9A3E-24784D41D908}"/>
                </a:ext>
              </a:extLst>
            </p:cNvPr>
            <p:cNvSpPr/>
            <p:nvPr/>
          </p:nvSpPr>
          <p:spPr>
            <a:xfrm>
              <a:off x="832825" y="1175300"/>
              <a:ext cx="11350" cy="9725"/>
            </a:xfrm>
            <a:custGeom>
              <a:avLst/>
              <a:gdLst/>
              <a:ahLst/>
              <a:cxnLst/>
              <a:rect l="l" t="t" r="r" b="b"/>
              <a:pathLst>
                <a:path w="454" h="389" extrusionOk="0">
                  <a:moveTo>
                    <a:pt x="262" y="0"/>
                  </a:moveTo>
                  <a:cubicBezTo>
                    <a:pt x="261" y="0"/>
                    <a:pt x="260" y="0"/>
                    <a:pt x="259" y="0"/>
                  </a:cubicBezTo>
                  <a:cubicBezTo>
                    <a:pt x="87" y="0"/>
                    <a:pt x="0" y="208"/>
                    <a:pt x="122" y="331"/>
                  </a:cubicBezTo>
                  <a:cubicBezTo>
                    <a:pt x="161" y="371"/>
                    <a:pt x="210" y="389"/>
                    <a:pt x="258" y="389"/>
                  </a:cubicBezTo>
                  <a:cubicBezTo>
                    <a:pt x="358" y="389"/>
                    <a:pt x="453" y="311"/>
                    <a:pt x="453" y="194"/>
                  </a:cubicBezTo>
                  <a:cubicBezTo>
                    <a:pt x="453" y="88"/>
                    <a:pt x="369" y="0"/>
                    <a:pt x="262"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96" name="Google Shape;11941;p55">
              <a:extLst>
                <a:ext uri="{FF2B5EF4-FFF2-40B4-BE49-F238E27FC236}">
                  <a16:creationId xmlns:a16="http://schemas.microsoft.com/office/drawing/2014/main" id="{71DC2296-60C5-20E4-F390-8DD2952F57E3}"/>
                </a:ext>
              </a:extLst>
            </p:cNvPr>
            <p:cNvSpPr/>
            <p:nvPr/>
          </p:nvSpPr>
          <p:spPr>
            <a:xfrm>
              <a:off x="872575" y="1175300"/>
              <a:ext cx="11350" cy="9725"/>
            </a:xfrm>
            <a:custGeom>
              <a:avLst/>
              <a:gdLst/>
              <a:ahLst/>
              <a:cxnLst/>
              <a:rect l="l" t="t" r="r" b="b"/>
              <a:pathLst>
                <a:path w="454" h="389" extrusionOk="0">
                  <a:moveTo>
                    <a:pt x="262" y="0"/>
                  </a:moveTo>
                  <a:cubicBezTo>
                    <a:pt x="261" y="0"/>
                    <a:pt x="261" y="0"/>
                    <a:pt x="260" y="0"/>
                  </a:cubicBezTo>
                  <a:cubicBezTo>
                    <a:pt x="259" y="0"/>
                    <a:pt x="258" y="0"/>
                    <a:pt x="258" y="0"/>
                  </a:cubicBezTo>
                  <a:cubicBezTo>
                    <a:pt x="86" y="0"/>
                    <a:pt x="1" y="209"/>
                    <a:pt x="122" y="331"/>
                  </a:cubicBezTo>
                  <a:cubicBezTo>
                    <a:pt x="161" y="371"/>
                    <a:pt x="210" y="389"/>
                    <a:pt x="258" y="389"/>
                  </a:cubicBezTo>
                  <a:cubicBezTo>
                    <a:pt x="358" y="389"/>
                    <a:pt x="454" y="311"/>
                    <a:pt x="454" y="194"/>
                  </a:cubicBezTo>
                  <a:cubicBezTo>
                    <a:pt x="454" y="88"/>
                    <a:pt x="369" y="0"/>
                    <a:pt x="262"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97" name="Google Shape;11942;p55">
              <a:extLst>
                <a:ext uri="{FF2B5EF4-FFF2-40B4-BE49-F238E27FC236}">
                  <a16:creationId xmlns:a16="http://schemas.microsoft.com/office/drawing/2014/main" id="{1E1B5E19-C8AA-D95C-A0A6-AE3E679DAD4A}"/>
                </a:ext>
              </a:extLst>
            </p:cNvPr>
            <p:cNvSpPr/>
            <p:nvPr/>
          </p:nvSpPr>
          <p:spPr>
            <a:xfrm>
              <a:off x="913950" y="1175300"/>
              <a:ext cx="9725" cy="9675"/>
            </a:xfrm>
            <a:custGeom>
              <a:avLst/>
              <a:gdLst/>
              <a:ahLst/>
              <a:cxnLst/>
              <a:rect l="l" t="t" r="r" b="b"/>
              <a:pathLst>
                <a:path w="389" h="387" extrusionOk="0">
                  <a:moveTo>
                    <a:pt x="195" y="0"/>
                  </a:moveTo>
                  <a:cubicBezTo>
                    <a:pt x="87" y="0"/>
                    <a:pt x="1" y="87"/>
                    <a:pt x="1" y="194"/>
                  </a:cubicBezTo>
                  <a:cubicBezTo>
                    <a:pt x="1" y="301"/>
                    <a:pt x="87" y="387"/>
                    <a:pt x="195" y="387"/>
                  </a:cubicBezTo>
                  <a:cubicBezTo>
                    <a:pt x="302" y="387"/>
                    <a:pt x="389" y="301"/>
                    <a:pt x="389" y="194"/>
                  </a:cubicBezTo>
                  <a:cubicBezTo>
                    <a:pt x="389" y="87"/>
                    <a:pt x="302" y="0"/>
                    <a:pt x="195"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98" name="Google Shape;11943;p55">
              <a:extLst>
                <a:ext uri="{FF2B5EF4-FFF2-40B4-BE49-F238E27FC236}">
                  <a16:creationId xmlns:a16="http://schemas.microsoft.com/office/drawing/2014/main" id="{F2FB60C7-B290-A2E8-D522-806558CF473C}"/>
                </a:ext>
              </a:extLst>
            </p:cNvPr>
            <p:cNvSpPr/>
            <p:nvPr/>
          </p:nvSpPr>
          <p:spPr>
            <a:xfrm>
              <a:off x="953700" y="1175300"/>
              <a:ext cx="9725" cy="9675"/>
            </a:xfrm>
            <a:custGeom>
              <a:avLst/>
              <a:gdLst/>
              <a:ahLst/>
              <a:cxnLst/>
              <a:rect l="l" t="t" r="r" b="b"/>
              <a:pathLst>
                <a:path w="389" h="387" extrusionOk="0">
                  <a:moveTo>
                    <a:pt x="195" y="0"/>
                  </a:moveTo>
                  <a:cubicBezTo>
                    <a:pt x="89" y="0"/>
                    <a:pt x="1" y="87"/>
                    <a:pt x="1" y="194"/>
                  </a:cubicBezTo>
                  <a:cubicBezTo>
                    <a:pt x="1" y="301"/>
                    <a:pt x="89" y="387"/>
                    <a:pt x="195" y="387"/>
                  </a:cubicBezTo>
                  <a:cubicBezTo>
                    <a:pt x="302" y="387"/>
                    <a:pt x="389" y="301"/>
                    <a:pt x="389" y="194"/>
                  </a:cubicBezTo>
                  <a:cubicBezTo>
                    <a:pt x="389" y="87"/>
                    <a:pt x="302" y="0"/>
                    <a:pt x="195"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99" name="Google Shape;11944;p55">
              <a:extLst>
                <a:ext uri="{FF2B5EF4-FFF2-40B4-BE49-F238E27FC236}">
                  <a16:creationId xmlns:a16="http://schemas.microsoft.com/office/drawing/2014/main" id="{9DFF657A-28CE-F60D-AE86-3917A79A082E}"/>
                </a:ext>
              </a:extLst>
            </p:cNvPr>
            <p:cNvSpPr/>
            <p:nvPr/>
          </p:nvSpPr>
          <p:spPr>
            <a:xfrm>
              <a:off x="993450" y="1175300"/>
              <a:ext cx="9725" cy="9675"/>
            </a:xfrm>
            <a:custGeom>
              <a:avLst/>
              <a:gdLst/>
              <a:ahLst/>
              <a:cxnLst/>
              <a:rect l="l" t="t" r="r" b="b"/>
              <a:pathLst>
                <a:path w="389" h="387" extrusionOk="0">
                  <a:moveTo>
                    <a:pt x="195" y="0"/>
                  </a:moveTo>
                  <a:cubicBezTo>
                    <a:pt x="89" y="0"/>
                    <a:pt x="1" y="87"/>
                    <a:pt x="1" y="194"/>
                  </a:cubicBezTo>
                  <a:cubicBezTo>
                    <a:pt x="1" y="301"/>
                    <a:pt x="89" y="387"/>
                    <a:pt x="195" y="387"/>
                  </a:cubicBezTo>
                  <a:cubicBezTo>
                    <a:pt x="303" y="387"/>
                    <a:pt x="389" y="301"/>
                    <a:pt x="389" y="194"/>
                  </a:cubicBezTo>
                  <a:cubicBezTo>
                    <a:pt x="389" y="87"/>
                    <a:pt x="303" y="0"/>
                    <a:pt x="195"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00" name="Google Shape;11945;p55">
              <a:extLst>
                <a:ext uri="{FF2B5EF4-FFF2-40B4-BE49-F238E27FC236}">
                  <a16:creationId xmlns:a16="http://schemas.microsoft.com/office/drawing/2014/main" id="{46DCF8A9-1B93-E532-EF40-F01FCC664FAD}"/>
                </a:ext>
              </a:extLst>
            </p:cNvPr>
            <p:cNvSpPr/>
            <p:nvPr/>
          </p:nvSpPr>
          <p:spPr>
            <a:xfrm>
              <a:off x="1033225" y="1175300"/>
              <a:ext cx="9725" cy="9675"/>
            </a:xfrm>
            <a:custGeom>
              <a:avLst/>
              <a:gdLst/>
              <a:ahLst/>
              <a:cxnLst/>
              <a:rect l="l" t="t" r="r" b="b"/>
              <a:pathLst>
                <a:path w="389" h="387" extrusionOk="0">
                  <a:moveTo>
                    <a:pt x="194" y="0"/>
                  </a:moveTo>
                  <a:cubicBezTo>
                    <a:pt x="88" y="0"/>
                    <a:pt x="0" y="87"/>
                    <a:pt x="0" y="194"/>
                  </a:cubicBezTo>
                  <a:cubicBezTo>
                    <a:pt x="0" y="301"/>
                    <a:pt x="88" y="387"/>
                    <a:pt x="194" y="387"/>
                  </a:cubicBezTo>
                  <a:cubicBezTo>
                    <a:pt x="302" y="387"/>
                    <a:pt x="388" y="301"/>
                    <a:pt x="388" y="194"/>
                  </a:cubicBezTo>
                  <a:cubicBezTo>
                    <a:pt x="388" y="87"/>
                    <a:pt x="302" y="0"/>
                    <a:pt x="194"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01" name="Google Shape;11946;p55">
              <a:extLst>
                <a:ext uri="{FF2B5EF4-FFF2-40B4-BE49-F238E27FC236}">
                  <a16:creationId xmlns:a16="http://schemas.microsoft.com/office/drawing/2014/main" id="{1EF76D7E-8B79-7F98-FC1F-265A0A4ACA5B}"/>
                </a:ext>
              </a:extLst>
            </p:cNvPr>
            <p:cNvSpPr/>
            <p:nvPr/>
          </p:nvSpPr>
          <p:spPr>
            <a:xfrm>
              <a:off x="1072975" y="1175300"/>
              <a:ext cx="9725" cy="9675"/>
            </a:xfrm>
            <a:custGeom>
              <a:avLst/>
              <a:gdLst/>
              <a:ahLst/>
              <a:cxnLst/>
              <a:rect l="l" t="t" r="r" b="b"/>
              <a:pathLst>
                <a:path w="389" h="387" extrusionOk="0">
                  <a:moveTo>
                    <a:pt x="194" y="0"/>
                  </a:moveTo>
                  <a:cubicBezTo>
                    <a:pt x="88" y="0"/>
                    <a:pt x="0" y="87"/>
                    <a:pt x="0" y="194"/>
                  </a:cubicBezTo>
                  <a:cubicBezTo>
                    <a:pt x="0" y="301"/>
                    <a:pt x="88" y="387"/>
                    <a:pt x="194" y="387"/>
                  </a:cubicBezTo>
                  <a:cubicBezTo>
                    <a:pt x="302" y="387"/>
                    <a:pt x="388" y="301"/>
                    <a:pt x="388" y="194"/>
                  </a:cubicBezTo>
                  <a:cubicBezTo>
                    <a:pt x="388" y="87"/>
                    <a:pt x="302" y="0"/>
                    <a:pt x="194"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02" name="Google Shape;11947;p55">
              <a:extLst>
                <a:ext uri="{FF2B5EF4-FFF2-40B4-BE49-F238E27FC236}">
                  <a16:creationId xmlns:a16="http://schemas.microsoft.com/office/drawing/2014/main" id="{6F81B63E-122D-EB30-94B0-67D05710860F}"/>
                </a:ext>
              </a:extLst>
            </p:cNvPr>
            <p:cNvSpPr/>
            <p:nvPr/>
          </p:nvSpPr>
          <p:spPr>
            <a:xfrm>
              <a:off x="1112725" y="1175300"/>
              <a:ext cx="9725" cy="9675"/>
            </a:xfrm>
            <a:custGeom>
              <a:avLst/>
              <a:gdLst/>
              <a:ahLst/>
              <a:cxnLst/>
              <a:rect l="l" t="t" r="r" b="b"/>
              <a:pathLst>
                <a:path w="389" h="387" extrusionOk="0">
                  <a:moveTo>
                    <a:pt x="194" y="0"/>
                  </a:moveTo>
                  <a:cubicBezTo>
                    <a:pt x="88" y="0"/>
                    <a:pt x="0" y="87"/>
                    <a:pt x="0" y="194"/>
                  </a:cubicBezTo>
                  <a:cubicBezTo>
                    <a:pt x="0" y="301"/>
                    <a:pt x="88" y="387"/>
                    <a:pt x="194" y="387"/>
                  </a:cubicBezTo>
                  <a:cubicBezTo>
                    <a:pt x="302" y="387"/>
                    <a:pt x="388" y="301"/>
                    <a:pt x="388" y="194"/>
                  </a:cubicBezTo>
                  <a:cubicBezTo>
                    <a:pt x="388" y="87"/>
                    <a:pt x="302" y="0"/>
                    <a:pt x="194"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03" name="Google Shape;11948;p55">
              <a:extLst>
                <a:ext uri="{FF2B5EF4-FFF2-40B4-BE49-F238E27FC236}">
                  <a16:creationId xmlns:a16="http://schemas.microsoft.com/office/drawing/2014/main" id="{34D31551-8165-5349-EC18-A8E21320F83E}"/>
                </a:ext>
              </a:extLst>
            </p:cNvPr>
            <p:cNvSpPr/>
            <p:nvPr/>
          </p:nvSpPr>
          <p:spPr>
            <a:xfrm>
              <a:off x="1152500" y="1175300"/>
              <a:ext cx="9700" cy="9675"/>
            </a:xfrm>
            <a:custGeom>
              <a:avLst/>
              <a:gdLst/>
              <a:ahLst/>
              <a:cxnLst/>
              <a:rect l="l" t="t" r="r" b="b"/>
              <a:pathLst>
                <a:path w="388" h="387" extrusionOk="0">
                  <a:moveTo>
                    <a:pt x="193" y="0"/>
                  </a:moveTo>
                  <a:cubicBezTo>
                    <a:pt x="87" y="0"/>
                    <a:pt x="1" y="87"/>
                    <a:pt x="1" y="194"/>
                  </a:cubicBezTo>
                  <a:cubicBezTo>
                    <a:pt x="1" y="301"/>
                    <a:pt x="87" y="387"/>
                    <a:pt x="193" y="387"/>
                  </a:cubicBezTo>
                  <a:cubicBezTo>
                    <a:pt x="301" y="387"/>
                    <a:pt x="388" y="301"/>
                    <a:pt x="388" y="194"/>
                  </a:cubicBezTo>
                  <a:cubicBezTo>
                    <a:pt x="388" y="87"/>
                    <a:pt x="301" y="0"/>
                    <a:pt x="193"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04" name="Google Shape;11949;p55">
              <a:extLst>
                <a:ext uri="{FF2B5EF4-FFF2-40B4-BE49-F238E27FC236}">
                  <a16:creationId xmlns:a16="http://schemas.microsoft.com/office/drawing/2014/main" id="{C95ECB6A-0FE6-09FD-577E-2912800DCB9A}"/>
                </a:ext>
              </a:extLst>
            </p:cNvPr>
            <p:cNvSpPr/>
            <p:nvPr/>
          </p:nvSpPr>
          <p:spPr>
            <a:xfrm>
              <a:off x="1192275" y="1175300"/>
              <a:ext cx="9675" cy="9675"/>
            </a:xfrm>
            <a:custGeom>
              <a:avLst/>
              <a:gdLst/>
              <a:ahLst/>
              <a:cxnLst/>
              <a:rect l="l" t="t" r="r" b="b"/>
              <a:pathLst>
                <a:path w="387" h="387" extrusionOk="0">
                  <a:moveTo>
                    <a:pt x="193" y="0"/>
                  </a:moveTo>
                  <a:cubicBezTo>
                    <a:pt x="86" y="0"/>
                    <a:pt x="0" y="87"/>
                    <a:pt x="0" y="194"/>
                  </a:cubicBezTo>
                  <a:cubicBezTo>
                    <a:pt x="0" y="301"/>
                    <a:pt x="86" y="387"/>
                    <a:pt x="193" y="387"/>
                  </a:cubicBezTo>
                  <a:cubicBezTo>
                    <a:pt x="300" y="387"/>
                    <a:pt x="387" y="301"/>
                    <a:pt x="387" y="194"/>
                  </a:cubicBezTo>
                  <a:cubicBezTo>
                    <a:pt x="387" y="87"/>
                    <a:pt x="300" y="0"/>
                    <a:pt x="193"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05" name="Google Shape;11950;p55">
              <a:extLst>
                <a:ext uri="{FF2B5EF4-FFF2-40B4-BE49-F238E27FC236}">
                  <a16:creationId xmlns:a16="http://schemas.microsoft.com/office/drawing/2014/main" id="{BEB0A09B-AE2B-8CEC-FBB3-ABA7727BE549}"/>
                </a:ext>
              </a:extLst>
            </p:cNvPr>
            <p:cNvSpPr/>
            <p:nvPr/>
          </p:nvSpPr>
          <p:spPr>
            <a:xfrm>
              <a:off x="1232025" y="1175300"/>
              <a:ext cx="9675" cy="9675"/>
            </a:xfrm>
            <a:custGeom>
              <a:avLst/>
              <a:gdLst/>
              <a:ahLst/>
              <a:cxnLst/>
              <a:rect l="l" t="t" r="r" b="b"/>
              <a:pathLst>
                <a:path w="387" h="387" extrusionOk="0">
                  <a:moveTo>
                    <a:pt x="194" y="0"/>
                  </a:moveTo>
                  <a:cubicBezTo>
                    <a:pt x="87" y="0"/>
                    <a:pt x="0" y="87"/>
                    <a:pt x="0" y="194"/>
                  </a:cubicBezTo>
                  <a:cubicBezTo>
                    <a:pt x="0" y="301"/>
                    <a:pt x="87" y="387"/>
                    <a:pt x="194" y="387"/>
                  </a:cubicBezTo>
                  <a:cubicBezTo>
                    <a:pt x="300" y="387"/>
                    <a:pt x="387" y="301"/>
                    <a:pt x="387" y="194"/>
                  </a:cubicBezTo>
                  <a:cubicBezTo>
                    <a:pt x="387" y="87"/>
                    <a:pt x="300" y="0"/>
                    <a:pt x="194"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06" name="Google Shape;11951;p55">
              <a:extLst>
                <a:ext uri="{FF2B5EF4-FFF2-40B4-BE49-F238E27FC236}">
                  <a16:creationId xmlns:a16="http://schemas.microsoft.com/office/drawing/2014/main" id="{DAA863AD-EB07-8CFB-6298-D82B3D1159F1}"/>
                </a:ext>
              </a:extLst>
            </p:cNvPr>
            <p:cNvSpPr/>
            <p:nvPr/>
          </p:nvSpPr>
          <p:spPr>
            <a:xfrm>
              <a:off x="236475" y="1141200"/>
              <a:ext cx="11375" cy="9725"/>
            </a:xfrm>
            <a:custGeom>
              <a:avLst/>
              <a:gdLst/>
              <a:ahLst/>
              <a:cxnLst/>
              <a:rect l="l" t="t" r="r" b="b"/>
              <a:pathLst>
                <a:path w="455" h="389" extrusionOk="0">
                  <a:moveTo>
                    <a:pt x="260" y="0"/>
                  </a:moveTo>
                  <a:cubicBezTo>
                    <a:pt x="87" y="0"/>
                    <a:pt x="1" y="209"/>
                    <a:pt x="122" y="331"/>
                  </a:cubicBezTo>
                  <a:cubicBezTo>
                    <a:pt x="162" y="370"/>
                    <a:pt x="211" y="388"/>
                    <a:pt x="259" y="388"/>
                  </a:cubicBezTo>
                  <a:cubicBezTo>
                    <a:pt x="359" y="388"/>
                    <a:pt x="454" y="311"/>
                    <a:pt x="454" y="194"/>
                  </a:cubicBezTo>
                  <a:cubicBezTo>
                    <a:pt x="454" y="87"/>
                    <a:pt x="368" y="0"/>
                    <a:pt x="260"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07" name="Google Shape;11952;p55">
              <a:extLst>
                <a:ext uri="{FF2B5EF4-FFF2-40B4-BE49-F238E27FC236}">
                  <a16:creationId xmlns:a16="http://schemas.microsoft.com/office/drawing/2014/main" id="{C43E4594-62CD-2E03-5BD7-EAC6097CCBC1}"/>
                </a:ext>
              </a:extLst>
            </p:cNvPr>
            <p:cNvSpPr/>
            <p:nvPr/>
          </p:nvSpPr>
          <p:spPr>
            <a:xfrm>
              <a:off x="276225" y="1141200"/>
              <a:ext cx="11375" cy="9700"/>
            </a:xfrm>
            <a:custGeom>
              <a:avLst/>
              <a:gdLst/>
              <a:ahLst/>
              <a:cxnLst/>
              <a:rect l="l" t="t" r="r" b="b"/>
              <a:pathLst>
                <a:path w="455" h="388" extrusionOk="0">
                  <a:moveTo>
                    <a:pt x="260" y="0"/>
                  </a:moveTo>
                  <a:cubicBezTo>
                    <a:pt x="87" y="0"/>
                    <a:pt x="1" y="208"/>
                    <a:pt x="124" y="331"/>
                  </a:cubicBezTo>
                  <a:cubicBezTo>
                    <a:pt x="163" y="370"/>
                    <a:pt x="211" y="387"/>
                    <a:pt x="259" y="387"/>
                  </a:cubicBezTo>
                  <a:cubicBezTo>
                    <a:pt x="358" y="387"/>
                    <a:pt x="454" y="310"/>
                    <a:pt x="454" y="194"/>
                  </a:cubicBezTo>
                  <a:cubicBezTo>
                    <a:pt x="454" y="87"/>
                    <a:pt x="368" y="0"/>
                    <a:pt x="260"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08" name="Google Shape;11953;p55">
              <a:extLst>
                <a:ext uri="{FF2B5EF4-FFF2-40B4-BE49-F238E27FC236}">
                  <a16:creationId xmlns:a16="http://schemas.microsoft.com/office/drawing/2014/main" id="{0C3A34F8-FC22-1D31-3C60-CF773D10BF90}"/>
                </a:ext>
              </a:extLst>
            </p:cNvPr>
            <p:cNvSpPr/>
            <p:nvPr/>
          </p:nvSpPr>
          <p:spPr>
            <a:xfrm>
              <a:off x="317625" y="1141200"/>
              <a:ext cx="9725" cy="9675"/>
            </a:xfrm>
            <a:custGeom>
              <a:avLst/>
              <a:gdLst/>
              <a:ahLst/>
              <a:cxnLst/>
              <a:rect l="l" t="t" r="r" b="b"/>
              <a:pathLst>
                <a:path w="389" h="387" extrusionOk="0">
                  <a:moveTo>
                    <a:pt x="194" y="0"/>
                  </a:moveTo>
                  <a:cubicBezTo>
                    <a:pt x="87" y="0"/>
                    <a:pt x="0" y="87"/>
                    <a:pt x="0" y="194"/>
                  </a:cubicBezTo>
                  <a:cubicBezTo>
                    <a:pt x="0" y="300"/>
                    <a:pt x="87" y="387"/>
                    <a:pt x="194" y="387"/>
                  </a:cubicBezTo>
                  <a:cubicBezTo>
                    <a:pt x="302" y="387"/>
                    <a:pt x="388" y="300"/>
                    <a:pt x="388" y="194"/>
                  </a:cubicBezTo>
                  <a:cubicBezTo>
                    <a:pt x="388" y="87"/>
                    <a:pt x="302" y="0"/>
                    <a:pt x="194"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09" name="Google Shape;11954;p55">
              <a:extLst>
                <a:ext uri="{FF2B5EF4-FFF2-40B4-BE49-F238E27FC236}">
                  <a16:creationId xmlns:a16="http://schemas.microsoft.com/office/drawing/2014/main" id="{FBE1981C-ABEA-96B5-B0A9-CF6BDA3CCC63}"/>
                </a:ext>
              </a:extLst>
            </p:cNvPr>
            <p:cNvSpPr/>
            <p:nvPr/>
          </p:nvSpPr>
          <p:spPr>
            <a:xfrm>
              <a:off x="355750" y="1141200"/>
              <a:ext cx="11350" cy="9700"/>
            </a:xfrm>
            <a:custGeom>
              <a:avLst/>
              <a:gdLst/>
              <a:ahLst/>
              <a:cxnLst/>
              <a:rect l="l" t="t" r="r" b="b"/>
              <a:pathLst>
                <a:path w="454" h="388" extrusionOk="0">
                  <a:moveTo>
                    <a:pt x="259" y="0"/>
                  </a:moveTo>
                  <a:cubicBezTo>
                    <a:pt x="87" y="0"/>
                    <a:pt x="0" y="208"/>
                    <a:pt x="123" y="331"/>
                  </a:cubicBezTo>
                  <a:cubicBezTo>
                    <a:pt x="162" y="370"/>
                    <a:pt x="210" y="387"/>
                    <a:pt x="258" y="387"/>
                  </a:cubicBezTo>
                  <a:cubicBezTo>
                    <a:pt x="357" y="387"/>
                    <a:pt x="453" y="310"/>
                    <a:pt x="453" y="194"/>
                  </a:cubicBezTo>
                  <a:cubicBezTo>
                    <a:pt x="453" y="87"/>
                    <a:pt x="367" y="0"/>
                    <a:pt x="259"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10" name="Google Shape;11955;p55">
              <a:extLst>
                <a:ext uri="{FF2B5EF4-FFF2-40B4-BE49-F238E27FC236}">
                  <a16:creationId xmlns:a16="http://schemas.microsoft.com/office/drawing/2014/main" id="{AFDF9B39-5D23-4121-B7D0-776C8F462D88}"/>
                </a:ext>
              </a:extLst>
            </p:cNvPr>
            <p:cNvSpPr/>
            <p:nvPr/>
          </p:nvSpPr>
          <p:spPr>
            <a:xfrm>
              <a:off x="397125" y="1141200"/>
              <a:ext cx="9725" cy="9675"/>
            </a:xfrm>
            <a:custGeom>
              <a:avLst/>
              <a:gdLst/>
              <a:ahLst/>
              <a:cxnLst/>
              <a:rect l="l" t="t" r="r" b="b"/>
              <a:pathLst>
                <a:path w="389" h="387" extrusionOk="0">
                  <a:moveTo>
                    <a:pt x="195" y="0"/>
                  </a:moveTo>
                  <a:cubicBezTo>
                    <a:pt x="88" y="0"/>
                    <a:pt x="1" y="87"/>
                    <a:pt x="1" y="194"/>
                  </a:cubicBezTo>
                  <a:cubicBezTo>
                    <a:pt x="1" y="300"/>
                    <a:pt x="88" y="387"/>
                    <a:pt x="195" y="387"/>
                  </a:cubicBezTo>
                  <a:cubicBezTo>
                    <a:pt x="302" y="387"/>
                    <a:pt x="389" y="300"/>
                    <a:pt x="389" y="194"/>
                  </a:cubicBezTo>
                  <a:cubicBezTo>
                    <a:pt x="389" y="87"/>
                    <a:pt x="302" y="0"/>
                    <a:pt x="195"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11" name="Google Shape;11956;p55">
              <a:extLst>
                <a:ext uri="{FF2B5EF4-FFF2-40B4-BE49-F238E27FC236}">
                  <a16:creationId xmlns:a16="http://schemas.microsoft.com/office/drawing/2014/main" id="{3E9F8D19-8182-3E04-126F-EF681D510ADA}"/>
                </a:ext>
              </a:extLst>
            </p:cNvPr>
            <p:cNvSpPr/>
            <p:nvPr/>
          </p:nvSpPr>
          <p:spPr>
            <a:xfrm>
              <a:off x="435250" y="1141200"/>
              <a:ext cx="11350" cy="9725"/>
            </a:xfrm>
            <a:custGeom>
              <a:avLst/>
              <a:gdLst/>
              <a:ahLst/>
              <a:cxnLst/>
              <a:rect l="l" t="t" r="r" b="b"/>
              <a:pathLst>
                <a:path w="454" h="389" extrusionOk="0">
                  <a:moveTo>
                    <a:pt x="260" y="0"/>
                  </a:moveTo>
                  <a:cubicBezTo>
                    <a:pt x="87" y="0"/>
                    <a:pt x="0" y="209"/>
                    <a:pt x="123" y="331"/>
                  </a:cubicBezTo>
                  <a:cubicBezTo>
                    <a:pt x="163" y="370"/>
                    <a:pt x="211" y="388"/>
                    <a:pt x="259" y="388"/>
                  </a:cubicBezTo>
                  <a:cubicBezTo>
                    <a:pt x="358" y="388"/>
                    <a:pt x="454" y="311"/>
                    <a:pt x="454" y="194"/>
                  </a:cubicBezTo>
                  <a:cubicBezTo>
                    <a:pt x="454" y="87"/>
                    <a:pt x="367" y="0"/>
                    <a:pt x="260"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12" name="Google Shape;11957;p55">
              <a:extLst>
                <a:ext uri="{FF2B5EF4-FFF2-40B4-BE49-F238E27FC236}">
                  <a16:creationId xmlns:a16="http://schemas.microsoft.com/office/drawing/2014/main" id="{01B5ED8B-0816-11F0-EFE1-C31E5A459390}"/>
                </a:ext>
              </a:extLst>
            </p:cNvPr>
            <p:cNvSpPr/>
            <p:nvPr/>
          </p:nvSpPr>
          <p:spPr>
            <a:xfrm>
              <a:off x="475000" y="1141200"/>
              <a:ext cx="11350" cy="9725"/>
            </a:xfrm>
            <a:custGeom>
              <a:avLst/>
              <a:gdLst/>
              <a:ahLst/>
              <a:cxnLst/>
              <a:rect l="l" t="t" r="r" b="b"/>
              <a:pathLst>
                <a:path w="454" h="389" extrusionOk="0">
                  <a:moveTo>
                    <a:pt x="260" y="0"/>
                  </a:moveTo>
                  <a:cubicBezTo>
                    <a:pt x="87" y="0"/>
                    <a:pt x="1" y="208"/>
                    <a:pt x="122" y="331"/>
                  </a:cubicBezTo>
                  <a:cubicBezTo>
                    <a:pt x="162" y="370"/>
                    <a:pt x="211" y="388"/>
                    <a:pt x="259" y="388"/>
                  </a:cubicBezTo>
                  <a:cubicBezTo>
                    <a:pt x="358" y="388"/>
                    <a:pt x="454" y="311"/>
                    <a:pt x="454" y="194"/>
                  </a:cubicBezTo>
                  <a:cubicBezTo>
                    <a:pt x="454" y="87"/>
                    <a:pt x="367" y="0"/>
                    <a:pt x="260"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13" name="Google Shape;11958;p55">
              <a:extLst>
                <a:ext uri="{FF2B5EF4-FFF2-40B4-BE49-F238E27FC236}">
                  <a16:creationId xmlns:a16="http://schemas.microsoft.com/office/drawing/2014/main" id="{0499EBDE-56C5-8263-59A1-724CEC083192}"/>
                </a:ext>
              </a:extLst>
            </p:cNvPr>
            <p:cNvSpPr/>
            <p:nvPr/>
          </p:nvSpPr>
          <p:spPr>
            <a:xfrm>
              <a:off x="516425" y="1141200"/>
              <a:ext cx="9675" cy="9675"/>
            </a:xfrm>
            <a:custGeom>
              <a:avLst/>
              <a:gdLst/>
              <a:ahLst/>
              <a:cxnLst/>
              <a:rect l="l" t="t" r="r" b="b"/>
              <a:pathLst>
                <a:path w="387" h="387" extrusionOk="0">
                  <a:moveTo>
                    <a:pt x="193" y="0"/>
                  </a:moveTo>
                  <a:cubicBezTo>
                    <a:pt x="87" y="0"/>
                    <a:pt x="0" y="87"/>
                    <a:pt x="0" y="194"/>
                  </a:cubicBezTo>
                  <a:cubicBezTo>
                    <a:pt x="0" y="300"/>
                    <a:pt x="87" y="387"/>
                    <a:pt x="193" y="387"/>
                  </a:cubicBezTo>
                  <a:cubicBezTo>
                    <a:pt x="301" y="387"/>
                    <a:pt x="387" y="300"/>
                    <a:pt x="387" y="194"/>
                  </a:cubicBezTo>
                  <a:cubicBezTo>
                    <a:pt x="387" y="87"/>
                    <a:pt x="301" y="0"/>
                    <a:pt x="193"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14" name="Google Shape;11959;p55">
              <a:extLst>
                <a:ext uri="{FF2B5EF4-FFF2-40B4-BE49-F238E27FC236}">
                  <a16:creationId xmlns:a16="http://schemas.microsoft.com/office/drawing/2014/main" id="{0B26E3E0-361D-9554-6997-05D972A3FDCE}"/>
                </a:ext>
              </a:extLst>
            </p:cNvPr>
            <p:cNvSpPr/>
            <p:nvPr/>
          </p:nvSpPr>
          <p:spPr>
            <a:xfrm>
              <a:off x="554500" y="1141200"/>
              <a:ext cx="11375" cy="9725"/>
            </a:xfrm>
            <a:custGeom>
              <a:avLst/>
              <a:gdLst/>
              <a:ahLst/>
              <a:cxnLst/>
              <a:rect l="l" t="t" r="r" b="b"/>
              <a:pathLst>
                <a:path w="455" h="389" extrusionOk="0">
                  <a:moveTo>
                    <a:pt x="262" y="0"/>
                  </a:moveTo>
                  <a:cubicBezTo>
                    <a:pt x="87" y="0"/>
                    <a:pt x="1" y="208"/>
                    <a:pt x="124" y="331"/>
                  </a:cubicBezTo>
                  <a:cubicBezTo>
                    <a:pt x="163" y="370"/>
                    <a:pt x="212" y="388"/>
                    <a:pt x="260" y="388"/>
                  </a:cubicBezTo>
                  <a:cubicBezTo>
                    <a:pt x="359" y="388"/>
                    <a:pt x="454" y="311"/>
                    <a:pt x="454" y="194"/>
                  </a:cubicBezTo>
                  <a:cubicBezTo>
                    <a:pt x="454" y="87"/>
                    <a:pt x="368" y="0"/>
                    <a:pt x="262"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15" name="Google Shape;11960;p55">
              <a:extLst>
                <a:ext uri="{FF2B5EF4-FFF2-40B4-BE49-F238E27FC236}">
                  <a16:creationId xmlns:a16="http://schemas.microsoft.com/office/drawing/2014/main" id="{38F9734C-0603-336C-DE02-992AA3C74A2A}"/>
                </a:ext>
              </a:extLst>
            </p:cNvPr>
            <p:cNvSpPr/>
            <p:nvPr/>
          </p:nvSpPr>
          <p:spPr>
            <a:xfrm>
              <a:off x="595925" y="1141200"/>
              <a:ext cx="9700" cy="9675"/>
            </a:xfrm>
            <a:custGeom>
              <a:avLst/>
              <a:gdLst/>
              <a:ahLst/>
              <a:cxnLst/>
              <a:rect l="l" t="t" r="r" b="b"/>
              <a:pathLst>
                <a:path w="388" h="387" extrusionOk="0">
                  <a:moveTo>
                    <a:pt x="193" y="0"/>
                  </a:moveTo>
                  <a:cubicBezTo>
                    <a:pt x="87" y="0"/>
                    <a:pt x="1" y="87"/>
                    <a:pt x="1" y="194"/>
                  </a:cubicBezTo>
                  <a:cubicBezTo>
                    <a:pt x="1" y="300"/>
                    <a:pt x="87" y="387"/>
                    <a:pt x="193" y="387"/>
                  </a:cubicBezTo>
                  <a:cubicBezTo>
                    <a:pt x="301" y="387"/>
                    <a:pt x="387" y="300"/>
                    <a:pt x="387" y="194"/>
                  </a:cubicBezTo>
                  <a:cubicBezTo>
                    <a:pt x="387" y="87"/>
                    <a:pt x="301" y="0"/>
                    <a:pt x="193"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16" name="Google Shape;11961;p55">
              <a:extLst>
                <a:ext uri="{FF2B5EF4-FFF2-40B4-BE49-F238E27FC236}">
                  <a16:creationId xmlns:a16="http://schemas.microsoft.com/office/drawing/2014/main" id="{DB0658F9-6003-91A4-DEF0-FFC50DF8CAA7}"/>
                </a:ext>
              </a:extLst>
            </p:cNvPr>
            <p:cNvSpPr/>
            <p:nvPr/>
          </p:nvSpPr>
          <p:spPr>
            <a:xfrm>
              <a:off x="634025" y="1141200"/>
              <a:ext cx="11375" cy="9725"/>
            </a:xfrm>
            <a:custGeom>
              <a:avLst/>
              <a:gdLst/>
              <a:ahLst/>
              <a:cxnLst/>
              <a:rect l="l" t="t" r="r" b="b"/>
              <a:pathLst>
                <a:path w="455" h="389" extrusionOk="0">
                  <a:moveTo>
                    <a:pt x="261" y="0"/>
                  </a:moveTo>
                  <a:cubicBezTo>
                    <a:pt x="88" y="0"/>
                    <a:pt x="0" y="208"/>
                    <a:pt x="123" y="331"/>
                  </a:cubicBezTo>
                  <a:cubicBezTo>
                    <a:pt x="163" y="370"/>
                    <a:pt x="212" y="388"/>
                    <a:pt x="260" y="388"/>
                  </a:cubicBezTo>
                  <a:cubicBezTo>
                    <a:pt x="359" y="388"/>
                    <a:pt x="455" y="311"/>
                    <a:pt x="455" y="194"/>
                  </a:cubicBezTo>
                  <a:cubicBezTo>
                    <a:pt x="453" y="87"/>
                    <a:pt x="367" y="0"/>
                    <a:pt x="261"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17" name="Google Shape;11962;p55">
              <a:extLst>
                <a:ext uri="{FF2B5EF4-FFF2-40B4-BE49-F238E27FC236}">
                  <a16:creationId xmlns:a16="http://schemas.microsoft.com/office/drawing/2014/main" id="{4EC8ADD3-4137-B440-CFB2-7D8FEEE70338}"/>
                </a:ext>
              </a:extLst>
            </p:cNvPr>
            <p:cNvSpPr/>
            <p:nvPr/>
          </p:nvSpPr>
          <p:spPr>
            <a:xfrm>
              <a:off x="673775" y="1141200"/>
              <a:ext cx="11375" cy="9725"/>
            </a:xfrm>
            <a:custGeom>
              <a:avLst/>
              <a:gdLst/>
              <a:ahLst/>
              <a:cxnLst/>
              <a:rect l="l" t="t" r="r" b="b"/>
              <a:pathLst>
                <a:path w="455" h="389" extrusionOk="0">
                  <a:moveTo>
                    <a:pt x="261" y="0"/>
                  </a:moveTo>
                  <a:cubicBezTo>
                    <a:pt x="88" y="0"/>
                    <a:pt x="0" y="209"/>
                    <a:pt x="123" y="331"/>
                  </a:cubicBezTo>
                  <a:cubicBezTo>
                    <a:pt x="163" y="370"/>
                    <a:pt x="212" y="388"/>
                    <a:pt x="260" y="388"/>
                  </a:cubicBezTo>
                  <a:cubicBezTo>
                    <a:pt x="359" y="388"/>
                    <a:pt x="455" y="311"/>
                    <a:pt x="455" y="194"/>
                  </a:cubicBezTo>
                  <a:cubicBezTo>
                    <a:pt x="453" y="87"/>
                    <a:pt x="367" y="0"/>
                    <a:pt x="261"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18" name="Google Shape;11963;p55">
              <a:extLst>
                <a:ext uri="{FF2B5EF4-FFF2-40B4-BE49-F238E27FC236}">
                  <a16:creationId xmlns:a16="http://schemas.microsoft.com/office/drawing/2014/main" id="{DF582F96-9EB0-CD89-ECD8-309FB3EA15C1}"/>
                </a:ext>
              </a:extLst>
            </p:cNvPr>
            <p:cNvSpPr/>
            <p:nvPr/>
          </p:nvSpPr>
          <p:spPr>
            <a:xfrm>
              <a:off x="715200" y="1141200"/>
              <a:ext cx="9725" cy="9675"/>
            </a:xfrm>
            <a:custGeom>
              <a:avLst/>
              <a:gdLst/>
              <a:ahLst/>
              <a:cxnLst/>
              <a:rect l="l" t="t" r="r" b="b"/>
              <a:pathLst>
                <a:path w="389" h="387" extrusionOk="0">
                  <a:moveTo>
                    <a:pt x="194" y="0"/>
                  </a:moveTo>
                  <a:cubicBezTo>
                    <a:pt x="86" y="0"/>
                    <a:pt x="0" y="87"/>
                    <a:pt x="0" y="194"/>
                  </a:cubicBezTo>
                  <a:cubicBezTo>
                    <a:pt x="0" y="300"/>
                    <a:pt x="86" y="387"/>
                    <a:pt x="194" y="387"/>
                  </a:cubicBezTo>
                  <a:cubicBezTo>
                    <a:pt x="300" y="387"/>
                    <a:pt x="388" y="300"/>
                    <a:pt x="388" y="194"/>
                  </a:cubicBezTo>
                  <a:cubicBezTo>
                    <a:pt x="388" y="87"/>
                    <a:pt x="300" y="0"/>
                    <a:pt x="194"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19" name="Google Shape;11964;p55">
              <a:extLst>
                <a:ext uri="{FF2B5EF4-FFF2-40B4-BE49-F238E27FC236}">
                  <a16:creationId xmlns:a16="http://schemas.microsoft.com/office/drawing/2014/main" id="{82EAB520-56D8-AB92-236D-B672A2AB6B0D}"/>
                </a:ext>
              </a:extLst>
            </p:cNvPr>
            <p:cNvSpPr/>
            <p:nvPr/>
          </p:nvSpPr>
          <p:spPr>
            <a:xfrm>
              <a:off x="753300" y="1141200"/>
              <a:ext cx="11375" cy="9725"/>
            </a:xfrm>
            <a:custGeom>
              <a:avLst/>
              <a:gdLst/>
              <a:ahLst/>
              <a:cxnLst/>
              <a:rect l="l" t="t" r="r" b="b"/>
              <a:pathLst>
                <a:path w="455" h="389" extrusionOk="0">
                  <a:moveTo>
                    <a:pt x="260" y="0"/>
                  </a:moveTo>
                  <a:cubicBezTo>
                    <a:pt x="87" y="0"/>
                    <a:pt x="1" y="209"/>
                    <a:pt x="122" y="331"/>
                  </a:cubicBezTo>
                  <a:cubicBezTo>
                    <a:pt x="162" y="370"/>
                    <a:pt x="211" y="388"/>
                    <a:pt x="259" y="388"/>
                  </a:cubicBezTo>
                  <a:cubicBezTo>
                    <a:pt x="359" y="388"/>
                    <a:pt x="454" y="311"/>
                    <a:pt x="454" y="194"/>
                  </a:cubicBezTo>
                  <a:cubicBezTo>
                    <a:pt x="454" y="87"/>
                    <a:pt x="366" y="0"/>
                    <a:pt x="260"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20" name="Google Shape;11965;p55">
              <a:extLst>
                <a:ext uri="{FF2B5EF4-FFF2-40B4-BE49-F238E27FC236}">
                  <a16:creationId xmlns:a16="http://schemas.microsoft.com/office/drawing/2014/main" id="{FB7AFC0B-B77B-ADEF-D689-D4C71D1545C4}"/>
                </a:ext>
              </a:extLst>
            </p:cNvPr>
            <p:cNvSpPr/>
            <p:nvPr/>
          </p:nvSpPr>
          <p:spPr>
            <a:xfrm>
              <a:off x="794700" y="1141200"/>
              <a:ext cx="9725" cy="9675"/>
            </a:xfrm>
            <a:custGeom>
              <a:avLst/>
              <a:gdLst/>
              <a:ahLst/>
              <a:cxnLst/>
              <a:rect l="l" t="t" r="r" b="b"/>
              <a:pathLst>
                <a:path w="389" h="387" extrusionOk="0">
                  <a:moveTo>
                    <a:pt x="194" y="0"/>
                  </a:moveTo>
                  <a:cubicBezTo>
                    <a:pt x="87" y="0"/>
                    <a:pt x="0" y="87"/>
                    <a:pt x="0" y="194"/>
                  </a:cubicBezTo>
                  <a:cubicBezTo>
                    <a:pt x="0" y="300"/>
                    <a:pt x="87" y="387"/>
                    <a:pt x="194" y="387"/>
                  </a:cubicBezTo>
                  <a:cubicBezTo>
                    <a:pt x="300" y="387"/>
                    <a:pt x="388" y="300"/>
                    <a:pt x="388" y="194"/>
                  </a:cubicBezTo>
                  <a:cubicBezTo>
                    <a:pt x="388" y="87"/>
                    <a:pt x="300" y="0"/>
                    <a:pt x="194"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21" name="Google Shape;11966;p55">
              <a:extLst>
                <a:ext uri="{FF2B5EF4-FFF2-40B4-BE49-F238E27FC236}">
                  <a16:creationId xmlns:a16="http://schemas.microsoft.com/office/drawing/2014/main" id="{E993CB48-30DE-3555-D7F6-F12BBE302C86}"/>
                </a:ext>
              </a:extLst>
            </p:cNvPr>
            <p:cNvSpPr/>
            <p:nvPr/>
          </p:nvSpPr>
          <p:spPr>
            <a:xfrm>
              <a:off x="832825" y="1141200"/>
              <a:ext cx="11350" cy="9725"/>
            </a:xfrm>
            <a:custGeom>
              <a:avLst/>
              <a:gdLst/>
              <a:ahLst/>
              <a:cxnLst/>
              <a:rect l="l" t="t" r="r" b="b"/>
              <a:pathLst>
                <a:path w="454" h="389" extrusionOk="0">
                  <a:moveTo>
                    <a:pt x="259" y="0"/>
                  </a:moveTo>
                  <a:cubicBezTo>
                    <a:pt x="87" y="0"/>
                    <a:pt x="0" y="209"/>
                    <a:pt x="122" y="331"/>
                  </a:cubicBezTo>
                  <a:cubicBezTo>
                    <a:pt x="161" y="370"/>
                    <a:pt x="210" y="388"/>
                    <a:pt x="258" y="388"/>
                  </a:cubicBezTo>
                  <a:cubicBezTo>
                    <a:pt x="358" y="388"/>
                    <a:pt x="453" y="311"/>
                    <a:pt x="453" y="194"/>
                  </a:cubicBezTo>
                  <a:cubicBezTo>
                    <a:pt x="453" y="87"/>
                    <a:pt x="366" y="0"/>
                    <a:pt x="259"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22" name="Google Shape;11967;p55">
              <a:extLst>
                <a:ext uri="{FF2B5EF4-FFF2-40B4-BE49-F238E27FC236}">
                  <a16:creationId xmlns:a16="http://schemas.microsoft.com/office/drawing/2014/main" id="{CED65A99-D871-AA3E-4349-A63E1C310F9F}"/>
                </a:ext>
              </a:extLst>
            </p:cNvPr>
            <p:cNvSpPr/>
            <p:nvPr/>
          </p:nvSpPr>
          <p:spPr>
            <a:xfrm>
              <a:off x="872575" y="1141200"/>
              <a:ext cx="11350" cy="9725"/>
            </a:xfrm>
            <a:custGeom>
              <a:avLst/>
              <a:gdLst/>
              <a:ahLst/>
              <a:cxnLst/>
              <a:rect l="l" t="t" r="r" b="b"/>
              <a:pathLst>
                <a:path w="454" h="389" extrusionOk="0">
                  <a:moveTo>
                    <a:pt x="260" y="0"/>
                  </a:moveTo>
                  <a:cubicBezTo>
                    <a:pt x="87" y="0"/>
                    <a:pt x="0" y="208"/>
                    <a:pt x="122" y="331"/>
                  </a:cubicBezTo>
                  <a:cubicBezTo>
                    <a:pt x="161" y="370"/>
                    <a:pt x="210" y="388"/>
                    <a:pt x="258" y="388"/>
                  </a:cubicBezTo>
                  <a:cubicBezTo>
                    <a:pt x="358" y="388"/>
                    <a:pt x="454" y="311"/>
                    <a:pt x="454" y="194"/>
                  </a:cubicBezTo>
                  <a:cubicBezTo>
                    <a:pt x="454" y="87"/>
                    <a:pt x="367" y="0"/>
                    <a:pt x="260"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23" name="Google Shape;11968;p55">
              <a:extLst>
                <a:ext uri="{FF2B5EF4-FFF2-40B4-BE49-F238E27FC236}">
                  <a16:creationId xmlns:a16="http://schemas.microsoft.com/office/drawing/2014/main" id="{9C38ABB7-EDFC-6D23-4972-9C8A6B239926}"/>
                </a:ext>
              </a:extLst>
            </p:cNvPr>
            <p:cNvSpPr/>
            <p:nvPr/>
          </p:nvSpPr>
          <p:spPr>
            <a:xfrm>
              <a:off x="913950" y="1141200"/>
              <a:ext cx="9725" cy="9675"/>
            </a:xfrm>
            <a:custGeom>
              <a:avLst/>
              <a:gdLst/>
              <a:ahLst/>
              <a:cxnLst/>
              <a:rect l="l" t="t" r="r" b="b"/>
              <a:pathLst>
                <a:path w="389" h="387" extrusionOk="0">
                  <a:moveTo>
                    <a:pt x="195" y="0"/>
                  </a:moveTo>
                  <a:cubicBezTo>
                    <a:pt x="87" y="0"/>
                    <a:pt x="1" y="87"/>
                    <a:pt x="1" y="194"/>
                  </a:cubicBezTo>
                  <a:cubicBezTo>
                    <a:pt x="1" y="300"/>
                    <a:pt x="87" y="387"/>
                    <a:pt x="195" y="387"/>
                  </a:cubicBezTo>
                  <a:cubicBezTo>
                    <a:pt x="302" y="387"/>
                    <a:pt x="389" y="300"/>
                    <a:pt x="389" y="194"/>
                  </a:cubicBezTo>
                  <a:cubicBezTo>
                    <a:pt x="389" y="87"/>
                    <a:pt x="302" y="0"/>
                    <a:pt x="195"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24" name="Google Shape;11969;p55">
              <a:extLst>
                <a:ext uri="{FF2B5EF4-FFF2-40B4-BE49-F238E27FC236}">
                  <a16:creationId xmlns:a16="http://schemas.microsoft.com/office/drawing/2014/main" id="{3E7A5A24-5563-782F-A68F-C0399A8BB039}"/>
                </a:ext>
              </a:extLst>
            </p:cNvPr>
            <p:cNvSpPr/>
            <p:nvPr/>
          </p:nvSpPr>
          <p:spPr>
            <a:xfrm>
              <a:off x="953700" y="1141200"/>
              <a:ext cx="9725" cy="9675"/>
            </a:xfrm>
            <a:custGeom>
              <a:avLst/>
              <a:gdLst/>
              <a:ahLst/>
              <a:cxnLst/>
              <a:rect l="l" t="t" r="r" b="b"/>
              <a:pathLst>
                <a:path w="389" h="387" extrusionOk="0">
                  <a:moveTo>
                    <a:pt x="195" y="0"/>
                  </a:moveTo>
                  <a:cubicBezTo>
                    <a:pt x="89" y="0"/>
                    <a:pt x="1" y="87"/>
                    <a:pt x="1" y="194"/>
                  </a:cubicBezTo>
                  <a:cubicBezTo>
                    <a:pt x="1" y="300"/>
                    <a:pt x="89" y="387"/>
                    <a:pt x="195" y="387"/>
                  </a:cubicBezTo>
                  <a:cubicBezTo>
                    <a:pt x="302" y="387"/>
                    <a:pt x="389" y="300"/>
                    <a:pt x="389" y="194"/>
                  </a:cubicBezTo>
                  <a:cubicBezTo>
                    <a:pt x="389" y="87"/>
                    <a:pt x="302" y="0"/>
                    <a:pt x="195"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25" name="Google Shape;11970;p55">
              <a:extLst>
                <a:ext uri="{FF2B5EF4-FFF2-40B4-BE49-F238E27FC236}">
                  <a16:creationId xmlns:a16="http://schemas.microsoft.com/office/drawing/2014/main" id="{B1B8A3B5-DAF3-FE71-49E2-3F182063F5D0}"/>
                </a:ext>
              </a:extLst>
            </p:cNvPr>
            <p:cNvSpPr/>
            <p:nvPr/>
          </p:nvSpPr>
          <p:spPr>
            <a:xfrm>
              <a:off x="993450" y="1141200"/>
              <a:ext cx="9725" cy="9675"/>
            </a:xfrm>
            <a:custGeom>
              <a:avLst/>
              <a:gdLst/>
              <a:ahLst/>
              <a:cxnLst/>
              <a:rect l="l" t="t" r="r" b="b"/>
              <a:pathLst>
                <a:path w="389" h="387" extrusionOk="0">
                  <a:moveTo>
                    <a:pt x="195" y="0"/>
                  </a:moveTo>
                  <a:cubicBezTo>
                    <a:pt x="89" y="0"/>
                    <a:pt x="1" y="87"/>
                    <a:pt x="1" y="194"/>
                  </a:cubicBezTo>
                  <a:cubicBezTo>
                    <a:pt x="1" y="300"/>
                    <a:pt x="89" y="387"/>
                    <a:pt x="195" y="387"/>
                  </a:cubicBezTo>
                  <a:cubicBezTo>
                    <a:pt x="303" y="387"/>
                    <a:pt x="389" y="300"/>
                    <a:pt x="389" y="194"/>
                  </a:cubicBezTo>
                  <a:cubicBezTo>
                    <a:pt x="389" y="87"/>
                    <a:pt x="303" y="0"/>
                    <a:pt x="195"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26" name="Google Shape;11971;p55">
              <a:extLst>
                <a:ext uri="{FF2B5EF4-FFF2-40B4-BE49-F238E27FC236}">
                  <a16:creationId xmlns:a16="http://schemas.microsoft.com/office/drawing/2014/main" id="{21E2F4DD-AE3F-4E46-F7DD-7D9E7CF88C86}"/>
                </a:ext>
              </a:extLst>
            </p:cNvPr>
            <p:cNvSpPr/>
            <p:nvPr/>
          </p:nvSpPr>
          <p:spPr>
            <a:xfrm>
              <a:off x="1033225" y="1141200"/>
              <a:ext cx="9725" cy="9675"/>
            </a:xfrm>
            <a:custGeom>
              <a:avLst/>
              <a:gdLst/>
              <a:ahLst/>
              <a:cxnLst/>
              <a:rect l="l" t="t" r="r" b="b"/>
              <a:pathLst>
                <a:path w="389" h="387" extrusionOk="0">
                  <a:moveTo>
                    <a:pt x="194" y="0"/>
                  </a:moveTo>
                  <a:cubicBezTo>
                    <a:pt x="88" y="0"/>
                    <a:pt x="0" y="87"/>
                    <a:pt x="0" y="194"/>
                  </a:cubicBezTo>
                  <a:cubicBezTo>
                    <a:pt x="0" y="300"/>
                    <a:pt x="88" y="387"/>
                    <a:pt x="194" y="387"/>
                  </a:cubicBezTo>
                  <a:cubicBezTo>
                    <a:pt x="302" y="387"/>
                    <a:pt x="388" y="300"/>
                    <a:pt x="388" y="194"/>
                  </a:cubicBezTo>
                  <a:cubicBezTo>
                    <a:pt x="388" y="87"/>
                    <a:pt x="302" y="0"/>
                    <a:pt x="194"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27" name="Google Shape;11972;p55">
              <a:extLst>
                <a:ext uri="{FF2B5EF4-FFF2-40B4-BE49-F238E27FC236}">
                  <a16:creationId xmlns:a16="http://schemas.microsoft.com/office/drawing/2014/main" id="{60A03DCD-3213-6A31-BD3F-1F0BA4CD1F30}"/>
                </a:ext>
              </a:extLst>
            </p:cNvPr>
            <p:cNvSpPr/>
            <p:nvPr/>
          </p:nvSpPr>
          <p:spPr>
            <a:xfrm>
              <a:off x="1072975" y="1141200"/>
              <a:ext cx="9725" cy="9675"/>
            </a:xfrm>
            <a:custGeom>
              <a:avLst/>
              <a:gdLst/>
              <a:ahLst/>
              <a:cxnLst/>
              <a:rect l="l" t="t" r="r" b="b"/>
              <a:pathLst>
                <a:path w="389" h="387" extrusionOk="0">
                  <a:moveTo>
                    <a:pt x="194" y="0"/>
                  </a:moveTo>
                  <a:cubicBezTo>
                    <a:pt x="88" y="0"/>
                    <a:pt x="0" y="87"/>
                    <a:pt x="0" y="194"/>
                  </a:cubicBezTo>
                  <a:cubicBezTo>
                    <a:pt x="0" y="300"/>
                    <a:pt x="88" y="387"/>
                    <a:pt x="194" y="387"/>
                  </a:cubicBezTo>
                  <a:cubicBezTo>
                    <a:pt x="302" y="387"/>
                    <a:pt x="388" y="300"/>
                    <a:pt x="388" y="194"/>
                  </a:cubicBezTo>
                  <a:cubicBezTo>
                    <a:pt x="388" y="87"/>
                    <a:pt x="302" y="0"/>
                    <a:pt x="194"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28" name="Google Shape;11973;p55">
              <a:extLst>
                <a:ext uri="{FF2B5EF4-FFF2-40B4-BE49-F238E27FC236}">
                  <a16:creationId xmlns:a16="http://schemas.microsoft.com/office/drawing/2014/main" id="{84623E23-F672-2AFC-45F0-98C7AEDB5775}"/>
                </a:ext>
              </a:extLst>
            </p:cNvPr>
            <p:cNvSpPr/>
            <p:nvPr/>
          </p:nvSpPr>
          <p:spPr>
            <a:xfrm>
              <a:off x="1112725" y="1141200"/>
              <a:ext cx="9725" cy="9675"/>
            </a:xfrm>
            <a:custGeom>
              <a:avLst/>
              <a:gdLst/>
              <a:ahLst/>
              <a:cxnLst/>
              <a:rect l="l" t="t" r="r" b="b"/>
              <a:pathLst>
                <a:path w="389" h="387" extrusionOk="0">
                  <a:moveTo>
                    <a:pt x="194" y="0"/>
                  </a:moveTo>
                  <a:cubicBezTo>
                    <a:pt x="88" y="0"/>
                    <a:pt x="0" y="87"/>
                    <a:pt x="0" y="194"/>
                  </a:cubicBezTo>
                  <a:cubicBezTo>
                    <a:pt x="0" y="300"/>
                    <a:pt x="88" y="387"/>
                    <a:pt x="194" y="387"/>
                  </a:cubicBezTo>
                  <a:cubicBezTo>
                    <a:pt x="302" y="387"/>
                    <a:pt x="388" y="300"/>
                    <a:pt x="388" y="194"/>
                  </a:cubicBezTo>
                  <a:cubicBezTo>
                    <a:pt x="388" y="87"/>
                    <a:pt x="302" y="0"/>
                    <a:pt x="194"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29" name="Google Shape;11974;p55">
              <a:extLst>
                <a:ext uri="{FF2B5EF4-FFF2-40B4-BE49-F238E27FC236}">
                  <a16:creationId xmlns:a16="http://schemas.microsoft.com/office/drawing/2014/main" id="{3DAB7710-FC6D-B84E-3DBA-025494B23832}"/>
                </a:ext>
              </a:extLst>
            </p:cNvPr>
            <p:cNvSpPr/>
            <p:nvPr/>
          </p:nvSpPr>
          <p:spPr>
            <a:xfrm>
              <a:off x="1152500" y="1141200"/>
              <a:ext cx="9700" cy="9675"/>
            </a:xfrm>
            <a:custGeom>
              <a:avLst/>
              <a:gdLst/>
              <a:ahLst/>
              <a:cxnLst/>
              <a:rect l="l" t="t" r="r" b="b"/>
              <a:pathLst>
                <a:path w="388" h="387" extrusionOk="0">
                  <a:moveTo>
                    <a:pt x="193" y="0"/>
                  </a:moveTo>
                  <a:cubicBezTo>
                    <a:pt x="87" y="0"/>
                    <a:pt x="1" y="87"/>
                    <a:pt x="1" y="194"/>
                  </a:cubicBezTo>
                  <a:cubicBezTo>
                    <a:pt x="1" y="300"/>
                    <a:pt x="87" y="387"/>
                    <a:pt x="193" y="387"/>
                  </a:cubicBezTo>
                  <a:cubicBezTo>
                    <a:pt x="301" y="387"/>
                    <a:pt x="388" y="300"/>
                    <a:pt x="388" y="194"/>
                  </a:cubicBezTo>
                  <a:cubicBezTo>
                    <a:pt x="388" y="87"/>
                    <a:pt x="301" y="0"/>
                    <a:pt x="193"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30" name="Google Shape;11975;p55">
              <a:extLst>
                <a:ext uri="{FF2B5EF4-FFF2-40B4-BE49-F238E27FC236}">
                  <a16:creationId xmlns:a16="http://schemas.microsoft.com/office/drawing/2014/main" id="{1F4F638C-F271-FB86-D531-6C9C94199BB8}"/>
                </a:ext>
              </a:extLst>
            </p:cNvPr>
            <p:cNvSpPr/>
            <p:nvPr/>
          </p:nvSpPr>
          <p:spPr>
            <a:xfrm>
              <a:off x="1192275" y="1141200"/>
              <a:ext cx="9675" cy="9675"/>
            </a:xfrm>
            <a:custGeom>
              <a:avLst/>
              <a:gdLst/>
              <a:ahLst/>
              <a:cxnLst/>
              <a:rect l="l" t="t" r="r" b="b"/>
              <a:pathLst>
                <a:path w="387" h="387" extrusionOk="0">
                  <a:moveTo>
                    <a:pt x="193" y="0"/>
                  </a:moveTo>
                  <a:cubicBezTo>
                    <a:pt x="86" y="0"/>
                    <a:pt x="0" y="87"/>
                    <a:pt x="0" y="194"/>
                  </a:cubicBezTo>
                  <a:cubicBezTo>
                    <a:pt x="0" y="300"/>
                    <a:pt x="86" y="387"/>
                    <a:pt x="193" y="387"/>
                  </a:cubicBezTo>
                  <a:cubicBezTo>
                    <a:pt x="300" y="387"/>
                    <a:pt x="387" y="300"/>
                    <a:pt x="387" y="194"/>
                  </a:cubicBezTo>
                  <a:cubicBezTo>
                    <a:pt x="387" y="87"/>
                    <a:pt x="300" y="0"/>
                    <a:pt x="193"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31" name="Google Shape;11976;p55">
              <a:extLst>
                <a:ext uri="{FF2B5EF4-FFF2-40B4-BE49-F238E27FC236}">
                  <a16:creationId xmlns:a16="http://schemas.microsoft.com/office/drawing/2014/main" id="{2DBBE76C-1A55-C5AA-9EFB-A8113264C7A0}"/>
                </a:ext>
              </a:extLst>
            </p:cNvPr>
            <p:cNvSpPr/>
            <p:nvPr/>
          </p:nvSpPr>
          <p:spPr>
            <a:xfrm>
              <a:off x="1232025" y="1141200"/>
              <a:ext cx="9675" cy="9675"/>
            </a:xfrm>
            <a:custGeom>
              <a:avLst/>
              <a:gdLst/>
              <a:ahLst/>
              <a:cxnLst/>
              <a:rect l="l" t="t" r="r" b="b"/>
              <a:pathLst>
                <a:path w="387" h="387" extrusionOk="0">
                  <a:moveTo>
                    <a:pt x="194" y="0"/>
                  </a:moveTo>
                  <a:cubicBezTo>
                    <a:pt x="87" y="0"/>
                    <a:pt x="0" y="87"/>
                    <a:pt x="0" y="194"/>
                  </a:cubicBezTo>
                  <a:cubicBezTo>
                    <a:pt x="0" y="300"/>
                    <a:pt x="87" y="387"/>
                    <a:pt x="194" y="387"/>
                  </a:cubicBezTo>
                  <a:cubicBezTo>
                    <a:pt x="300" y="387"/>
                    <a:pt x="387" y="300"/>
                    <a:pt x="387" y="194"/>
                  </a:cubicBezTo>
                  <a:cubicBezTo>
                    <a:pt x="387" y="87"/>
                    <a:pt x="300" y="0"/>
                    <a:pt x="194"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32" name="Google Shape;11977;p55">
              <a:extLst>
                <a:ext uri="{FF2B5EF4-FFF2-40B4-BE49-F238E27FC236}">
                  <a16:creationId xmlns:a16="http://schemas.microsoft.com/office/drawing/2014/main" id="{22958AA9-3EAA-605B-774D-6078B0F694BB}"/>
                </a:ext>
              </a:extLst>
            </p:cNvPr>
            <p:cNvSpPr/>
            <p:nvPr/>
          </p:nvSpPr>
          <p:spPr>
            <a:xfrm>
              <a:off x="236475" y="1107075"/>
              <a:ext cx="11375" cy="9725"/>
            </a:xfrm>
            <a:custGeom>
              <a:avLst/>
              <a:gdLst/>
              <a:ahLst/>
              <a:cxnLst/>
              <a:rect l="l" t="t" r="r" b="b"/>
              <a:pathLst>
                <a:path w="455" h="389" extrusionOk="0">
                  <a:moveTo>
                    <a:pt x="260" y="1"/>
                  </a:moveTo>
                  <a:cubicBezTo>
                    <a:pt x="87" y="1"/>
                    <a:pt x="1" y="209"/>
                    <a:pt x="122" y="331"/>
                  </a:cubicBezTo>
                  <a:cubicBezTo>
                    <a:pt x="162" y="371"/>
                    <a:pt x="211" y="389"/>
                    <a:pt x="259" y="389"/>
                  </a:cubicBezTo>
                  <a:cubicBezTo>
                    <a:pt x="359" y="389"/>
                    <a:pt x="454" y="312"/>
                    <a:pt x="454" y="195"/>
                  </a:cubicBezTo>
                  <a:cubicBezTo>
                    <a:pt x="454" y="87"/>
                    <a:pt x="368" y="1"/>
                    <a:pt x="260"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33" name="Google Shape;11978;p55">
              <a:extLst>
                <a:ext uri="{FF2B5EF4-FFF2-40B4-BE49-F238E27FC236}">
                  <a16:creationId xmlns:a16="http://schemas.microsoft.com/office/drawing/2014/main" id="{A415A3E9-DB74-0FC5-2020-0ED0AA181BDD}"/>
                </a:ext>
              </a:extLst>
            </p:cNvPr>
            <p:cNvSpPr/>
            <p:nvPr/>
          </p:nvSpPr>
          <p:spPr>
            <a:xfrm>
              <a:off x="276225" y="1107075"/>
              <a:ext cx="11375" cy="9725"/>
            </a:xfrm>
            <a:custGeom>
              <a:avLst/>
              <a:gdLst/>
              <a:ahLst/>
              <a:cxnLst/>
              <a:rect l="l" t="t" r="r" b="b"/>
              <a:pathLst>
                <a:path w="455" h="389" extrusionOk="0">
                  <a:moveTo>
                    <a:pt x="260" y="1"/>
                  </a:moveTo>
                  <a:cubicBezTo>
                    <a:pt x="87" y="1"/>
                    <a:pt x="1" y="209"/>
                    <a:pt x="124" y="331"/>
                  </a:cubicBezTo>
                  <a:cubicBezTo>
                    <a:pt x="163" y="371"/>
                    <a:pt x="212" y="388"/>
                    <a:pt x="259" y="388"/>
                  </a:cubicBezTo>
                  <a:cubicBezTo>
                    <a:pt x="359" y="388"/>
                    <a:pt x="454" y="312"/>
                    <a:pt x="454" y="195"/>
                  </a:cubicBezTo>
                  <a:cubicBezTo>
                    <a:pt x="454" y="87"/>
                    <a:pt x="368" y="1"/>
                    <a:pt x="260"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34" name="Google Shape;11979;p55">
              <a:extLst>
                <a:ext uri="{FF2B5EF4-FFF2-40B4-BE49-F238E27FC236}">
                  <a16:creationId xmlns:a16="http://schemas.microsoft.com/office/drawing/2014/main" id="{1B8CCAAD-5663-7FBD-3E07-EECAEA69F591}"/>
                </a:ext>
              </a:extLst>
            </p:cNvPr>
            <p:cNvSpPr/>
            <p:nvPr/>
          </p:nvSpPr>
          <p:spPr>
            <a:xfrm>
              <a:off x="317625" y="1107075"/>
              <a:ext cx="9725" cy="9725"/>
            </a:xfrm>
            <a:custGeom>
              <a:avLst/>
              <a:gdLst/>
              <a:ahLst/>
              <a:cxnLst/>
              <a:rect l="l" t="t" r="r" b="b"/>
              <a:pathLst>
                <a:path w="389" h="389" extrusionOk="0">
                  <a:moveTo>
                    <a:pt x="194" y="1"/>
                  </a:moveTo>
                  <a:cubicBezTo>
                    <a:pt x="87" y="1"/>
                    <a:pt x="0" y="87"/>
                    <a:pt x="0" y="195"/>
                  </a:cubicBezTo>
                  <a:cubicBezTo>
                    <a:pt x="0" y="301"/>
                    <a:pt x="87" y="389"/>
                    <a:pt x="194" y="389"/>
                  </a:cubicBezTo>
                  <a:cubicBezTo>
                    <a:pt x="302" y="389"/>
                    <a:pt x="388" y="301"/>
                    <a:pt x="388" y="195"/>
                  </a:cubicBezTo>
                  <a:cubicBezTo>
                    <a:pt x="388" y="87"/>
                    <a:pt x="302" y="1"/>
                    <a:pt x="194"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35" name="Google Shape;11980;p55">
              <a:extLst>
                <a:ext uri="{FF2B5EF4-FFF2-40B4-BE49-F238E27FC236}">
                  <a16:creationId xmlns:a16="http://schemas.microsoft.com/office/drawing/2014/main" id="{E4DFA3EE-6AA0-1287-81B1-EC935F80CA27}"/>
                </a:ext>
              </a:extLst>
            </p:cNvPr>
            <p:cNvSpPr/>
            <p:nvPr/>
          </p:nvSpPr>
          <p:spPr>
            <a:xfrm>
              <a:off x="355750" y="1107075"/>
              <a:ext cx="11350" cy="9700"/>
            </a:xfrm>
            <a:custGeom>
              <a:avLst/>
              <a:gdLst/>
              <a:ahLst/>
              <a:cxnLst/>
              <a:rect l="l" t="t" r="r" b="b"/>
              <a:pathLst>
                <a:path w="454" h="388" extrusionOk="0">
                  <a:moveTo>
                    <a:pt x="259" y="1"/>
                  </a:moveTo>
                  <a:cubicBezTo>
                    <a:pt x="87" y="1"/>
                    <a:pt x="0" y="209"/>
                    <a:pt x="123" y="331"/>
                  </a:cubicBezTo>
                  <a:cubicBezTo>
                    <a:pt x="162" y="370"/>
                    <a:pt x="210" y="388"/>
                    <a:pt x="258" y="388"/>
                  </a:cubicBezTo>
                  <a:cubicBezTo>
                    <a:pt x="357" y="388"/>
                    <a:pt x="453" y="311"/>
                    <a:pt x="453" y="195"/>
                  </a:cubicBezTo>
                  <a:cubicBezTo>
                    <a:pt x="453" y="87"/>
                    <a:pt x="367" y="1"/>
                    <a:pt x="259"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36" name="Google Shape;11981;p55">
              <a:extLst>
                <a:ext uri="{FF2B5EF4-FFF2-40B4-BE49-F238E27FC236}">
                  <a16:creationId xmlns:a16="http://schemas.microsoft.com/office/drawing/2014/main" id="{305ABC5D-832A-367F-62F8-3BEF2DC16EC3}"/>
                </a:ext>
              </a:extLst>
            </p:cNvPr>
            <p:cNvSpPr/>
            <p:nvPr/>
          </p:nvSpPr>
          <p:spPr>
            <a:xfrm>
              <a:off x="397125" y="1107075"/>
              <a:ext cx="9725" cy="9725"/>
            </a:xfrm>
            <a:custGeom>
              <a:avLst/>
              <a:gdLst/>
              <a:ahLst/>
              <a:cxnLst/>
              <a:rect l="l" t="t" r="r" b="b"/>
              <a:pathLst>
                <a:path w="389" h="389" extrusionOk="0">
                  <a:moveTo>
                    <a:pt x="195" y="1"/>
                  </a:moveTo>
                  <a:cubicBezTo>
                    <a:pt x="88" y="1"/>
                    <a:pt x="1" y="87"/>
                    <a:pt x="1" y="195"/>
                  </a:cubicBezTo>
                  <a:cubicBezTo>
                    <a:pt x="1" y="301"/>
                    <a:pt x="88" y="389"/>
                    <a:pt x="195" y="389"/>
                  </a:cubicBezTo>
                  <a:cubicBezTo>
                    <a:pt x="302" y="389"/>
                    <a:pt x="389" y="301"/>
                    <a:pt x="389" y="195"/>
                  </a:cubicBezTo>
                  <a:cubicBezTo>
                    <a:pt x="389" y="87"/>
                    <a:pt x="302" y="1"/>
                    <a:pt x="195"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37" name="Google Shape;11982;p55">
              <a:extLst>
                <a:ext uri="{FF2B5EF4-FFF2-40B4-BE49-F238E27FC236}">
                  <a16:creationId xmlns:a16="http://schemas.microsoft.com/office/drawing/2014/main" id="{6AF4E12C-8B35-4AA1-CF7D-21D8DFC3D2D8}"/>
                </a:ext>
              </a:extLst>
            </p:cNvPr>
            <p:cNvSpPr/>
            <p:nvPr/>
          </p:nvSpPr>
          <p:spPr>
            <a:xfrm>
              <a:off x="435250" y="1107075"/>
              <a:ext cx="11350" cy="9725"/>
            </a:xfrm>
            <a:custGeom>
              <a:avLst/>
              <a:gdLst/>
              <a:ahLst/>
              <a:cxnLst/>
              <a:rect l="l" t="t" r="r" b="b"/>
              <a:pathLst>
                <a:path w="454" h="389" extrusionOk="0">
                  <a:moveTo>
                    <a:pt x="260" y="1"/>
                  </a:moveTo>
                  <a:cubicBezTo>
                    <a:pt x="87" y="1"/>
                    <a:pt x="0" y="209"/>
                    <a:pt x="123" y="331"/>
                  </a:cubicBezTo>
                  <a:cubicBezTo>
                    <a:pt x="163" y="371"/>
                    <a:pt x="211" y="389"/>
                    <a:pt x="259" y="389"/>
                  </a:cubicBezTo>
                  <a:cubicBezTo>
                    <a:pt x="358" y="389"/>
                    <a:pt x="454" y="312"/>
                    <a:pt x="454" y="195"/>
                  </a:cubicBezTo>
                  <a:cubicBezTo>
                    <a:pt x="454" y="87"/>
                    <a:pt x="367" y="1"/>
                    <a:pt x="260"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38" name="Google Shape;11983;p55">
              <a:extLst>
                <a:ext uri="{FF2B5EF4-FFF2-40B4-BE49-F238E27FC236}">
                  <a16:creationId xmlns:a16="http://schemas.microsoft.com/office/drawing/2014/main" id="{44369D9B-ACB2-8896-BD08-15B127BF82B2}"/>
                </a:ext>
              </a:extLst>
            </p:cNvPr>
            <p:cNvSpPr/>
            <p:nvPr/>
          </p:nvSpPr>
          <p:spPr>
            <a:xfrm>
              <a:off x="475000" y="1107075"/>
              <a:ext cx="11350" cy="9725"/>
            </a:xfrm>
            <a:custGeom>
              <a:avLst/>
              <a:gdLst/>
              <a:ahLst/>
              <a:cxnLst/>
              <a:rect l="l" t="t" r="r" b="b"/>
              <a:pathLst>
                <a:path w="454" h="389" extrusionOk="0">
                  <a:moveTo>
                    <a:pt x="260" y="1"/>
                  </a:moveTo>
                  <a:cubicBezTo>
                    <a:pt x="87" y="1"/>
                    <a:pt x="1" y="209"/>
                    <a:pt x="122" y="331"/>
                  </a:cubicBezTo>
                  <a:cubicBezTo>
                    <a:pt x="162" y="371"/>
                    <a:pt x="211" y="389"/>
                    <a:pt x="259" y="389"/>
                  </a:cubicBezTo>
                  <a:cubicBezTo>
                    <a:pt x="358" y="389"/>
                    <a:pt x="454" y="312"/>
                    <a:pt x="454" y="195"/>
                  </a:cubicBezTo>
                  <a:cubicBezTo>
                    <a:pt x="454" y="87"/>
                    <a:pt x="367" y="1"/>
                    <a:pt x="260"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39" name="Google Shape;11984;p55">
              <a:extLst>
                <a:ext uri="{FF2B5EF4-FFF2-40B4-BE49-F238E27FC236}">
                  <a16:creationId xmlns:a16="http://schemas.microsoft.com/office/drawing/2014/main" id="{5BD28350-E623-363A-4D7A-96868AF244BD}"/>
                </a:ext>
              </a:extLst>
            </p:cNvPr>
            <p:cNvSpPr/>
            <p:nvPr/>
          </p:nvSpPr>
          <p:spPr>
            <a:xfrm>
              <a:off x="516425" y="1107075"/>
              <a:ext cx="9675" cy="9725"/>
            </a:xfrm>
            <a:custGeom>
              <a:avLst/>
              <a:gdLst/>
              <a:ahLst/>
              <a:cxnLst/>
              <a:rect l="l" t="t" r="r" b="b"/>
              <a:pathLst>
                <a:path w="387" h="389" extrusionOk="0">
                  <a:moveTo>
                    <a:pt x="193" y="1"/>
                  </a:moveTo>
                  <a:cubicBezTo>
                    <a:pt x="87" y="1"/>
                    <a:pt x="0" y="87"/>
                    <a:pt x="0" y="195"/>
                  </a:cubicBezTo>
                  <a:cubicBezTo>
                    <a:pt x="0" y="301"/>
                    <a:pt x="87" y="389"/>
                    <a:pt x="193" y="389"/>
                  </a:cubicBezTo>
                  <a:cubicBezTo>
                    <a:pt x="301" y="389"/>
                    <a:pt x="387" y="301"/>
                    <a:pt x="387" y="195"/>
                  </a:cubicBezTo>
                  <a:cubicBezTo>
                    <a:pt x="387" y="87"/>
                    <a:pt x="301" y="1"/>
                    <a:pt x="193"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40" name="Google Shape;11985;p55">
              <a:extLst>
                <a:ext uri="{FF2B5EF4-FFF2-40B4-BE49-F238E27FC236}">
                  <a16:creationId xmlns:a16="http://schemas.microsoft.com/office/drawing/2014/main" id="{6C627676-C242-2499-8680-F2F115AC4764}"/>
                </a:ext>
              </a:extLst>
            </p:cNvPr>
            <p:cNvSpPr/>
            <p:nvPr/>
          </p:nvSpPr>
          <p:spPr>
            <a:xfrm>
              <a:off x="554500" y="1107075"/>
              <a:ext cx="11375" cy="9725"/>
            </a:xfrm>
            <a:custGeom>
              <a:avLst/>
              <a:gdLst/>
              <a:ahLst/>
              <a:cxnLst/>
              <a:rect l="l" t="t" r="r" b="b"/>
              <a:pathLst>
                <a:path w="455" h="389" extrusionOk="0">
                  <a:moveTo>
                    <a:pt x="262" y="1"/>
                  </a:moveTo>
                  <a:cubicBezTo>
                    <a:pt x="87" y="1"/>
                    <a:pt x="1" y="209"/>
                    <a:pt x="124" y="331"/>
                  </a:cubicBezTo>
                  <a:cubicBezTo>
                    <a:pt x="163" y="371"/>
                    <a:pt x="212" y="389"/>
                    <a:pt x="259" y="389"/>
                  </a:cubicBezTo>
                  <a:cubicBezTo>
                    <a:pt x="359" y="389"/>
                    <a:pt x="454" y="312"/>
                    <a:pt x="454" y="195"/>
                  </a:cubicBezTo>
                  <a:cubicBezTo>
                    <a:pt x="454" y="87"/>
                    <a:pt x="368" y="1"/>
                    <a:pt x="262"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41" name="Google Shape;11986;p55">
              <a:extLst>
                <a:ext uri="{FF2B5EF4-FFF2-40B4-BE49-F238E27FC236}">
                  <a16:creationId xmlns:a16="http://schemas.microsoft.com/office/drawing/2014/main" id="{E3889F3B-1ECC-7576-8CC7-5E12FBD67676}"/>
                </a:ext>
              </a:extLst>
            </p:cNvPr>
            <p:cNvSpPr/>
            <p:nvPr/>
          </p:nvSpPr>
          <p:spPr>
            <a:xfrm>
              <a:off x="595925" y="1107075"/>
              <a:ext cx="9700" cy="9725"/>
            </a:xfrm>
            <a:custGeom>
              <a:avLst/>
              <a:gdLst/>
              <a:ahLst/>
              <a:cxnLst/>
              <a:rect l="l" t="t" r="r" b="b"/>
              <a:pathLst>
                <a:path w="388" h="389" extrusionOk="0">
                  <a:moveTo>
                    <a:pt x="193" y="1"/>
                  </a:moveTo>
                  <a:cubicBezTo>
                    <a:pt x="87" y="1"/>
                    <a:pt x="1" y="87"/>
                    <a:pt x="1" y="195"/>
                  </a:cubicBezTo>
                  <a:cubicBezTo>
                    <a:pt x="1" y="301"/>
                    <a:pt x="87" y="389"/>
                    <a:pt x="193" y="389"/>
                  </a:cubicBezTo>
                  <a:cubicBezTo>
                    <a:pt x="301" y="389"/>
                    <a:pt x="387" y="301"/>
                    <a:pt x="387" y="195"/>
                  </a:cubicBezTo>
                  <a:cubicBezTo>
                    <a:pt x="387" y="87"/>
                    <a:pt x="301" y="1"/>
                    <a:pt x="193"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42" name="Google Shape;11987;p55">
              <a:extLst>
                <a:ext uri="{FF2B5EF4-FFF2-40B4-BE49-F238E27FC236}">
                  <a16:creationId xmlns:a16="http://schemas.microsoft.com/office/drawing/2014/main" id="{ACF77855-390A-9C04-C2C0-6ED2E29DEA98}"/>
                </a:ext>
              </a:extLst>
            </p:cNvPr>
            <p:cNvSpPr/>
            <p:nvPr/>
          </p:nvSpPr>
          <p:spPr>
            <a:xfrm>
              <a:off x="634025" y="1107075"/>
              <a:ext cx="11375" cy="9725"/>
            </a:xfrm>
            <a:custGeom>
              <a:avLst/>
              <a:gdLst/>
              <a:ahLst/>
              <a:cxnLst/>
              <a:rect l="l" t="t" r="r" b="b"/>
              <a:pathLst>
                <a:path w="455" h="389" extrusionOk="0">
                  <a:moveTo>
                    <a:pt x="261" y="1"/>
                  </a:moveTo>
                  <a:cubicBezTo>
                    <a:pt x="88" y="1"/>
                    <a:pt x="0" y="209"/>
                    <a:pt x="123" y="331"/>
                  </a:cubicBezTo>
                  <a:cubicBezTo>
                    <a:pt x="163" y="371"/>
                    <a:pt x="211" y="389"/>
                    <a:pt x="259" y="389"/>
                  </a:cubicBezTo>
                  <a:cubicBezTo>
                    <a:pt x="359" y="389"/>
                    <a:pt x="454" y="312"/>
                    <a:pt x="455" y="195"/>
                  </a:cubicBezTo>
                  <a:cubicBezTo>
                    <a:pt x="455" y="87"/>
                    <a:pt x="367" y="1"/>
                    <a:pt x="261"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43" name="Google Shape;11988;p55">
              <a:extLst>
                <a:ext uri="{FF2B5EF4-FFF2-40B4-BE49-F238E27FC236}">
                  <a16:creationId xmlns:a16="http://schemas.microsoft.com/office/drawing/2014/main" id="{809B23AE-D3D2-1031-35B5-B9E2EA53595E}"/>
                </a:ext>
              </a:extLst>
            </p:cNvPr>
            <p:cNvSpPr/>
            <p:nvPr/>
          </p:nvSpPr>
          <p:spPr>
            <a:xfrm>
              <a:off x="673775" y="1107075"/>
              <a:ext cx="11375" cy="9725"/>
            </a:xfrm>
            <a:custGeom>
              <a:avLst/>
              <a:gdLst/>
              <a:ahLst/>
              <a:cxnLst/>
              <a:rect l="l" t="t" r="r" b="b"/>
              <a:pathLst>
                <a:path w="455" h="389" extrusionOk="0">
                  <a:moveTo>
                    <a:pt x="261" y="1"/>
                  </a:moveTo>
                  <a:cubicBezTo>
                    <a:pt x="88" y="1"/>
                    <a:pt x="0" y="209"/>
                    <a:pt x="123" y="331"/>
                  </a:cubicBezTo>
                  <a:cubicBezTo>
                    <a:pt x="163" y="371"/>
                    <a:pt x="212" y="389"/>
                    <a:pt x="260" y="389"/>
                  </a:cubicBezTo>
                  <a:cubicBezTo>
                    <a:pt x="359" y="389"/>
                    <a:pt x="455" y="312"/>
                    <a:pt x="455" y="195"/>
                  </a:cubicBezTo>
                  <a:cubicBezTo>
                    <a:pt x="455" y="87"/>
                    <a:pt x="367" y="1"/>
                    <a:pt x="261"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44" name="Google Shape;11989;p55">
              <a:extLst>
                <a:ext uri="{FF2B5EF4-FFF2-40B4-BE49-F238E27FC236}">
                  <a16:creationId xmlns:a16="http://schemas.microsoft.com/office/drawing/2014/main" id="{FFDC79F5-A9C0-F9D1-6030-EEF24A18FB76}"/>
                </a:ext>
              </a:extLst>
            </p:cNvPr>
            <p:cNvSpPr/>
            <p:nvPr/>
          </p:nvSpPr>
          <p:spPr>
            <a:xfrm>
              <a:off x="715200" y="1107075"/>
              <a:ext cx="9725" cy="9725"/>
            </a:xfrm>
            <a:custGeom>
              <a:avLst/>
              <a:gdLst/>
              <a:ahLst/>
              <a:cxnLst/>
              <a:rect l="l" t="t" r="r" b="b"/>
              <a:pathLst>
                <a:path w="389" h="389" extrusionOk="0">
                  <a:moveTo>
                    <a:pt x="194" y="1"/>
                  </a:moveTo>
                  <a:cubicBezTo>
                    <a:pt x="86" y="1"/>
                    <a:pt x="0" y="87"/>
                    <a:pt x="0" y="195"/>
                  </a:cubicBezTo>
                  <a:cubicBezTo>
                    <a:pt x="0" y="301"/>
                    <a:pt x="86" y="389"/>
                    <a:pt x="194" y="389"/>
                  </a:cubicBezTo>
                  <a:cubicBezTo>
                    <a:pt x="300" y="389"/>
                    <a:pt x="388" y="301"/>
                    <a:pt x="388" y="195"/>
                  </a:cubicBezTo>
                  <a:cubicBezTo>
                    <a:pt x="388" y="87"/>
                    <a:pt x="300" y="1"/>
                    <a:pt x="194"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45" name="Google Shape;11990;p55">
              <a:extLst>
                <a:ext uri="{FF2B5EF4-FFF2-40B4-BE49-F238E27FC236}">
                  <a16:creationId xmlns:a16="http://schemas.microsoft.com/office/drawing/2014/main" id="{1327DABD-790E-4AD6-0196-F7ED988ACF62}"/>
                </a:ext>
              </a:extLst>
            </p:cNvPr>
            <p:cNvSpPr/>
            <p:nvPr/>
          </p:nvSpPr>
          <p:spPr>
            <a:xfrm>
              <a:off x="753300" y="1107075"/>
              <a:ext cx="11375" cy="9725"/>
            </a:xfrm>
            <a:custGeom>
              <a:avLst/>
              <a:gdLst/>
              <a:ahLst/>
              <a:cxnLst/>
              <a:rect l="l" t="t" r="r" b="b"/>
              <a:pathLst>
                <a:path w="455" h="389" extrusionOk="0">
                  <a:moveTo>
                    <a:pt x="260" y="1"/>
                  </a:moveTo>
                  <a:cubicBezTo>
                    <a:pt x="87" y="1"/>
                    <a:pt x="1" y="209"/>
                    <a:pt x="122" y="331"/>
                  </a:cubicBezTo>
                  <a:cubicBezTo>
                    <a:pt x="162" y="371"/>
                    <a:pt x="211" y="389"/>
                    <a:pt x="259" y="389"/>
                  </a:cubicBezTo>
                  <a:cubicBezTo>
                    <a:pt x="359" y="389"/>
                    <a:pt x="454" y="312"/>
                    <a:pt x="454" y="195"/>
                  </a:cubicBezTo>
                  <a:cubicBezTo>
                    <a:pt x="454" y="87"/>
                    <a:pt x="366" y="1"/>
                    <a:pt x="260"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46" name="Google Shape;11991;p55">
              <a:extLst>
                <a:ext uri="{FF2B5EF4-FFF2-40B4-BE49-F238E27FC236}">
                  <a16:creationId xmlns:a16="http://schemas.microsoft.com/office/drawing/2014/main" id="{66A7C8D1-9B5C-EC4A-ABFF-0DFBACACF18C}"/>
                </a:ext>
              </a:extLst>
            </p:cNvPr>
            <p:cNvSpPr/>
            <p:nvPr/>
          </p:nvSpPr>
          <p:spPr>
            <a:xfrm>
              <a:off x="794700" y="1107075"/>
              <a:ext cx="9725" cy="9725"/>
            </a:xfrm>
            <a:custGeom>
              <a:avLst/>
              <a:gdLst/>
              <a:ahLst/>
              <a:cxnLst/>
              <a:rect l="l" t="t" r="r" b="b"/>
              <a:pathLst>
                <a:path w="389" h="389" extrusionOk="0">
                  <a:moveTo>
                    <a:pt x="194" y="1"/>
                  </a:moveTo>
                  <a:cubicBezTo>
                    <a:pt x="87" y="1"/>
                    <a:pt x="0" y="87"/>
                    <a:pt x="0" y="195"/>
                  </a:cubicBezTo>
                  <a:cubicBezTo>
                    <a:pt x="0" y="301"/>
                    <a:pt x="87" y="389"/>
                    <a:pt x="194" y="389"/>
                  </a:cubicBezTo>
                  <a:cubicBezTo>
                    <a:pt x="300" y="389"/>
                    <a:pt x="388" y="301"/>
                    <a:pt x="388" y="195"/>
                  </a:cubicBezTo>
                  <a:cubicBezTo>
                    <a:pt x="388" y="87"/>
                    <a:pt x="300" y="1"/>
                    <a:pt x="194"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47" name="Google Shape;11992;p55">
              <a:extLst>
                <a:ext uri="{FF2B5EF4-FFF2-40B4-BE49-F238E27FC236}">
                  <a16:creationId xmlns:a16="http://schemas.microsoft.com/office/drawing/2014/main" id="{B2C7BD26-D1E6-8500-C0DB-5A1C28FF5477}"/>
                </a:ext>
              </a:extLst>
            </p:cNvPr>
            <p:cNvSpPr/>
            <p:nvPr/>
          </p:nvSpPr>
          <p:spPr>
            <a:xfrm>
              <a:off x="832825" y="1107075"/>
              <a:ext cx="11350" cy="9725"/>
            </a:xfrm>
            <a:custGeom>
              <a:avLst/>
              <a:gdLst/>
              <a:ahLst/>
              <a:cxnLst/>
              <a:rect l="l" t="t" r="r" b="b"/>
              <a:pathLst>
                <a:path w="454" h="389" extrusionOk="0">
                  <a:moveTo>
                    <a:pt x="259" y="1"/>
                  </a:moveTo>
                  <a:cubicBezTo>
                    <a:pt x="87" y="1"/>
                    <a:pt x="0" y="209"/>
                    <a:pt x="122" y="331"/>
                  </a:cubicBezTo>
                  <a:cubicBezTo>
                    <a:pt x="161" y="371"/>
                    <a:pt x="210" y="389"/>
                    <a:pt x="258" y="389"/>
                  </a:cubicBezTo>
                  <a:cubicBezTo>
                    <a:pt x="358" y="389"/>
                    <a:pt x="453" y="312"/>
                    <a:pt x="453" y="195"/>
                  </a:cubicBezTo>
                  <a:cubicBezTo>
                    <a:pt x="453" y="87"/>
                    <a:pt x="367" y="1"/>
                    <a:pt x="259"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48" name="Google Shape;11993;p55">
              <a:extLst>
                <a:ext uri="{FF2B5EF4-FFF2-40B4-BE49-F238E27FC236}">
                  <a16:creationId xmlns:a16="http://schemas.microsoft.com/office/drawing/2014/main" id="{C7782FED-4447-9285-5A35-DB20A2112E33}"/>
                </a:ext>
              </a:extLst>
            </p:cNvPr>
            <p:cNvSpPr/>
            <p:nvPr/>
          </p:nvSpPr>
          <p:spPr>
            <a:xfrm>
              <a:off x="872575" y="1107075"/>
              <a:ext cx="11350" cy="9725"/>
            </a:xfrm>
            <a:custGeom>
              <a:avLst/>
              <a:gdLst/>
              <a:ahLst/>
              <a:cxnLst/>
              <a:rect l="l" t="t" r="r" b="b"/>
              <a:pathLst>
                <a:path w="454" h="389" extrusionOk="0">
                  <a:moveTo>
                    <a:pt x="260" y="1"/>
                  </a:moveTo>
                  <a:cubicBezTo>
                    <a:pt x="87" y="1"/>
                    <a:pt x="0" y="209"/>
                    <a:pt x="122" y="331"/>
                  </a:cubicBezTo>
                  <a:cubicBezTo>
                    <a:pt x="161" y="371"/>
                    <a:pt x="210" y="389"/>
                    <a:pt x="258" y="389"/>
                  </a:cubicBezTo>
                  <a:cubicBezTo>
                    <a:pt x="358" y="389"/>
                    <a:pt x="454" y="312"/>
                    <a:pt x="454" y="195"/>
                  </a:cubicBezTo>
                  <a:cubicBezTo>
                    <a:pt x="454" y="87"/>
                    <a:pt x="367" y="1"/>
                    <a:pt x="260"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49" name="Google Shape;11994;p55">
              <a:extLst>
                <a:ext uri="{FF2B5EF4-FFF2-40B4-BE49-F238E27FC236}">
                  <a16:creationId xmlns:a16="http://schemas.microsoft.com/office/drawing/2014/main" id="{318E4BA2-5AFD-3C8B-722E-603964AAD259}"/>
                </a:ext>
              </a:extLst>
            </p:cNvPr>
            <p:cNvSpPr/>
            <p:nvPr/>
          </p:nvSpPr>
          <p:spPr>
            <a:xfrm>
              <a:off x="913950" y="1107075"/>
              <a:ext cx="9725" cy="9725"/>
            </a:xfrm>
            <a:custGeom>
              <a:avLst/>
              <a:gdLst/>
              <a:ahLst/>
              <a:cxnLst/>
              <a:rect l="l" t="t" r="r" b="b"/>
              <a:pathLst>
                <a:path w="389" h="389" extrusionOk="0">
                  <a:moveTo>
                    <a:pt x="195" y="1"/>
                  </a:moveTo>
                  <a:cubicBezTo>
                    <a:pt x="87" y="1"/>
                    <a:pt x="1" y="87"/>
                    <a:pt x="1" y="195"/>
                  </a:cubicBezTo>
                  <a:cubicBezTo>
                    <a:pt x="1" y="301"/>
                    <a:pt x="87" y="389"/>
                    <a:pt x="195" y="389"/>
                  </a:cubicBezTo>
                  <a:cubicBezTo>
                    <a:pt x="302" y="389"/>
                    <a:pt x="389" y="301"/>
                    <a:pt x="389" y="195"/>
                  </a:cubicBezTo>
                  <a:cubicBezTo>
                    <a:pt x="389" y="87"/>
                    <a:pt x="302" y="1"/>
                    <a:pt x="195"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50" name="Google Shape;11995;p55">
              <a:extLst>
                <a:ext uri="{FF2B5EF4-FFF2-40B4-BE49-F238E27FC236}">
                  <a16:creationId xmlns:a16="http://schemas.microsoft.com/office/drawing/2014/main" id="{DB853B96-3012-0508-2C12-BDE9F65331FA}"/>
                </a:ext>
              </a:extLst>
            </p:cNvPr>
            <p:cNvSpPr/>
            <p:nvPr/>
          </p:nvSpPr>
          <p:spPr>
            <a:xfrm>
              <a:off x="953700" y="1107075"/>
              <a:ext cx="9725" cy="9725"/>
            </a:xfrm>
            <a:custGeom>
              <a:avLst/>
              <a:gdLst/>
              <a:ahLst/>
              <a:cxnLst/>
              <a:rect l="l" t="t" r="r" b="b"/>
              <a:pathLst>
                <a:path w="389" h="389" extrusionOk="0">
                  <a:moveTo>
                    <a:pt x="195" y="1"/>
                  </a:moveTo>
                  <a:cubicBezTo>
                    <a:pt x="89" y="1"/>
                    <a:pt x="1" y="87"/>
                    <a:pt x="1" y="195"/>
                  </a:cubicBezTo>
                  <a:cubicBezTo>
                    <a:pt x="1" y="301"/>
                    <a:pt x="89" y="389"/>
                    <a:pt x="195" y="389"/>
                  </a:cubicBezTo>
                  <a:cubicBezTo>
                    <a:pt x="302" y="389"/>
                    <a:pt x="389" y="301"/>
                    <a:pt x="389" y="195"/>
                  </a:cubicBezTo>
                  <a:cubicBezTo>
                    <a:pt x="389" y="87"/>
                    <a:pt x="302" y="1"/>
                    <a:pt x="195"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51" name="Google Shape;11996;p55">
              <a:extLst>
                <a:ext uri="{FF2B5EF4-FFF2-40B4-BE49-F238E27FC236}">
                  <a16:creationId xmlns:a16="http://schemas.microsoft.com/office/drawing/2014/main" id="{662BD8B3-7708-C7D2-19A1-64F76B522C47}"/>
                </a:ext>
              </a:extLst>
            </p:cNvPr>
            <p:cNvSpPr/>
            <p:nvPr/>
          </p:nvSpPr>
          <p:spPr>
            <a:xfrm>
              <a:off x="993450" y="1107075"/>
              <a:ext cx="9725" cy="9725"/>
            </a:xfrm>
            <a:custGeom>
              <a:avLst/>
              <a:gdLst/>
              <a:ahLst/>
              <a:cxnLst/>
              <a:rect l="l" t="t" r="r" b="b"/>
              <a:pathLst>
                <a:path w="389" h="389" extrusionOk="0">
                  <a:moveTo>
                    <a:pt x="195" y="1"/>
                  </a:moveTo>
                  <a:cubicBezTo>
                    <a:pt x="89" y="1"/>
                    <a:pt x="1" y="87"/>
                    <a:pt x="1" y="195"/>
                  </a:cubicBezTo>
                  <a:cubicBezTo>
                    <a:pt x="1" y="301"/>
                    <a:pt x="89" y="389"/>
                    <a:pt x="195" y="389"/>
                  </a:cubicBezTo>
                  <a:cubicBezTo>
                    <a:pt x="303" y="389"/>
                    <a:pt x="389" y="301"/>
                    <a:pt x="389" y="195"/>
                  </a:cubicBezTo>
                  <a:cubicBezTo>
                    <a:pt x="389" y="87"/>
                    <a:pt x="303" y="1"/>
                    <a:pt x="195"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52" name="Google Shape;11997;p55">
              <a:extLst>
                <a:ext uri="{FF2B5EF4-FFF2-40B4-BE49-F238E27FC236}">
                  <a16:creationId xmlns:a16="http://schemas.microsoft.com/office/drawing/2014/main" id="{23965812-03CF-B72B-30FE-C9F2FECA406E}"/>
                </a:ext>
              </a:extLst>
            </p:cNvPr>
            <p:cNvSpPr/>
            <p:nvPr/>
          </p:nvSpPr>
          <p:spPr>
            <a:xfrm>
              <a:off x="1033225" y="1107075"/>
              <a:ext cx="9725" cy="9725"/>
            </a:xfrm>
            <a:custGeom>
              <a:avLst/>
              <a:gdLst/>
              <a:ahLst/>
              <a:cxnLst/>
              <a:rect l="l" t="t" r="r" b="b"/>
              <a:pathLst>
                <a:path w="389" h="389" extrusionOk="0">
                  <a:moveTo>
                    <a:pt x="194" y="1"/>
                  </a:moveTo>
                  <a:cubicBezTo>
                    <a:pt x="88" y="1"/>
                    <a:pt x="0" y="87"/>
                    <a:pt x="0" y="195"/>
                  </a:cubicBezTo>
                  <a:cubicBezTo>
                    <a:pt x="0" y="301"/>
                    <a:pt x="88" y="389"/>
                    <a:pt x="194" y="389"/>
                  </a:cubicBezTo>
                  <a:cubicBezTo>
                    <a:pt x="302" y="389"/>
                    <a:pt x="388" y="301"/>
                    <a:pt x="388" y="195"/>
                  </a:cubicBezTo>
                  <a:cubicBezTo>
                    <a:pt x="388" y="87"/>
                    <a:pt x="302" y="1"/>
                    <a:pt x="194"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53" name="Google Shape;11998;p55">
              <a:extLst>
                <a:ext uri="{FF2B5EF4-FFF2-40B4-BE49-F238E27FC236}">
                  <a16:creationId xmlns:a16="http://schemas.microsoft.com/office/drawing/2014/main" id="{BED15C3F-FD9C-1C11-FF23-453EFFE658D1}"/>
                </a:ext>
              </a:extLst>
            </p:cNvPr>
            <p:cNvSpPr/>
            <p:nvPr/>
          </p:nvSpPr>
          <p:spPr>
            <a:xfrm>
              <a:off x="1072975" y="1107075"/>
              <a:ext cx="9725" cy="9725"/>
            </a:xfrm>
            <a:custGeom>
              <a:avLst/>
              <a:gdLst/>
              <a:ahLst/>
              <a:cxnLst/>
              <a:rect l="l" t="t" r="r" b="b"/>
              <a:pathLst>
                <a:path w="389" h="389" extrusionOk="0">
                  <a:moveTo>
                    <a:pt x="194" y="1"/>
                  </a:moveTo>
                  <a:cubicBezTo>
                    <a:pt x="88" y="1"/>
                    <a:pt x="0" y="87"/>
                    <a:pt x="0" y="195"/>
                  </a:cubicBezTo>
                  <a:cubicBezTo>
                    <a:pt x="0" y="301"/>
                    <a:pt x="88" y="389"/>
                    <a:pt x="194" y="389"/>
                  </a:cubicBezTo>
                  <a:cubicBezTo>
                    <a:pt x="302" y="389"/>
                    <a:pt x="388" y="301"/>
                    <a:pt x="388" y="195"/>
                  </a:cubicBezTo>
                  <a:cubicBezTo>
                    <a:pt x="388" y="87"/>
                    <a:pt x="302" y="1"/>
                    <a:pt x="194"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54" name="Google Shape;11999;p55">
              <a:extLst>
                <a:ext uri="{FF2B5EF4-FFF2-40B4-BE49-F238E27FC236}">
                  <a16:creationId xmlns:a16="http://schemas.microsoft.com/office/drawing/2014/main" id="{CBC42093-3D24-F0C8-8162-35D6FF24EF9C}"/>
                </a:ext>
              </a:extLst>
            </p:cNvPr>
            <p:cNvSpPr/>
            <p:nvPr/>
          </p:nvSpPr>
          <p:spPr>
            <a:xfrm>
              <a:off x="1112725" y="1107075"/>
              <a:ext cx="9725" cy="9725"/>
            </a:xfrm>
            <a:custGeom>
              <a:avLst/>
              <a:gdLst/>
              <a:ahLst/>
              <a:cxnLst/>
              <a:rect l="l" t="t" r="r" b="b"/>
              <a:pathLst>
                <a:path w="389" h="389" extrusionOk="0">
                  <a:moveTo>
                    <a:pt x="194" y="1"/>
                  </a:moveTo>
                  <a:cubicBezTo>
                    <a:pt x="88" y="1"/>
                    <a:pt x="0" y="87"/>
                    <a:pt x="0" y="195"/>
                  </a:cubicBezTo>
                  <a:cubicBezTo>
                    <a:pt x="0" y="301"/>
                    <a:pt x="88" y="389"/>
                    <a:pt x="194" y="389"/>
                  </a:cubicBezTo>
                  <a:cubicBezTo>
                    <a:pt x="302" y="389"/>
                    <a:pt x="388" y="301"/>
                    <a:pt x="388" y="195"/>
                  </a:cubicBezTo>
                  <a:cubicBezTo>
                    <a:pt x="388" y="87"/>
                    <a:pt x="302" y="1"/>
                    <a:pt x="194"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55" name="Google Shape;12000;p55">
              <a:extLst>
                <a:ext uri="{FF2B5EF4-FFF2-40B4-BE49-F238E27FC236}">
                  <a16:creationId xmlns:a16="http://schemas.microsoft.com/office/drawing/2014/main" id="{4DB0D580-7909-4666-B701-7E77325CF176}"/>
                </a:ext>
              </a:extLst>
            </p:cNvPr>
            <p:cNvSpPr/>
            <p:nvPr/>
          </p:nvSpPr>
          <p:spPr>
            <a:xfrm>
              <a:off x="1152500" y="1107075"/>
              <a:ext cx="9700" cy="9725"/>
            </a:xfrm>
            <a:custGeom>
              <a:avLst/>
              <a:gdLst/>
              <a:ahLst/>
              <a:cxnLst/>
              <a:rect l="l" t="t" r="r" b="b"/>
              <a:pathLst>
                <a:path w="388" h="389" extrusionOk="0">
                  <a:moveTo>
                    <a:pt x="193" y="1"/>
                  </a:moveTo>
                  <a:cubicBezTo>
                    <a:pt x="87" y="1"/>
                    <a:pt x="1" y="87"/>
                    <a:pt x="1" y="195"/>
                  </a:cubicBezTo>
                  <a:cubicBezTo>
                    <a:pt x="1" y="301"/>
                    <a:pt x="87" y="389"/>
                    <a:pt x="193" y="389"/>
                  </a:cubicBezTo>
                  <a:cubicBezTo>
                    <a:pt x="301" y="389"/>
                    <a:pt x="388" y="301"/>
                    <a:pt x="388" y="195"/>
                  </a:cubicBezTo>
                  <a:cubicBezTo>
                    <a:pt x="388" y="87"/>
                    <a:pt x="301" y="1"/>
                    <a:pt x="193"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56" name="Google Shape;12001;p55">
              <a:extLst>
                <a:ext uri="{FF2B5EF4-FFF2-40B4-BE49-F238E27FC236}">
                  <a16:creationId xmlns:a16="http://schemas.microsoft.com/office/drawing/2014/main" id="{D13B09DC-17BD-7890-48BB-96809D45CFF4}"/>
                </a:ext>
              </a:extLst>
            </p:cNvPr>
            <p:cNvSpPr/>
            <p:nvPr/>
          </p:nvSpPr>
          <p:spPr>
            <a:xfrm>
              <a:off x="1192275" y="1107075"/>
              <a:ext cx="9675" cy="9725"/>
            </a:xfrm>
            <a:custGeom>
              <a:avLst/>
              <a:gdLst/>
              <a:ahLst/>
              <a:cxnLst/>
              <a:rect l="l" t="t" r="r" b="b"/>
              <a:pathLst>
                <a:path w="387" h="389" extrusionOk="0">
                  <a:moveTo>
                    <a:pt x="193" y="1"/>
                  </a:moveTo>
                  <a:cubicBezTo>
                    <a:pt x="86" y="1"/>
                    <a:pt x="0" y="87"/>
                    <a:pt x="0" y="195"/>
                  </a:cubicBezTo>
                  <a:cubicBezTo>
                    <a:pt x="0" y="301"/>
                    <a:pt x="86" y="389"/>
                    <a:pt x="193" y="389"/>
                  </a:cubicBezTo>
                  <a:cubicBezTo>
                    <a:pt x="300" y="389"/>
                    <a:pt x="387" y="301"/>
                    <a:pt x="387" y="195"/>
                  </a:cubicBezTo>
                  <a:cubicBezTo>
                    <a:pt x="387" y="87"/>
                    <a:pt x="300" y="1"/>
                    <a:pt x="193"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57" name="Google Shape;12002;p55">
              <a:extLst>
                <a:ext uri="{FF2B5EF4-FFF2-40B4-BE49-F238E27FC236}">
                  <a16:creationId xmlns:a16="http://schemas.microsoft.com/office/drawing/2014/main" id="{EB0DAD75-3E23-D9ED-CDA5-992ED31E9164}"/>
                </a:ext>
              </a:extLst>
            </p:cNvPr>
            <p:cNvSpPr/>
            <p:nvPr/>
          </p:nvSpPr>
          <p:spPr>
            <a:xfrm>
              <a:off x="1232025" y="1107075"/>
              <a:ext cx="9675" cy="9725"/>
            </a:xfrm>
            <a:custGeom>
              <a:avLst/>
              <a:gdLst/>
              <a:ahLst/>
              <a:cxnLst/>
              <a:rect l="l" t="t" r="r" b="b"/>
              <a:pathLst>
                <a:path w="387" h="389" extrusionOk="0">
                  <a:moveTo>
                    <a:pt x="194" y="1"/>
                  </a:moveTo>
                  <a:cubicBezTo>
                    <a:pt x="87" y="1"/>
                    <a:pt x="0" y="87"/>
                    <a:pt x="0" y="195"/>
                  </a:cubicBezTo>
                  <a:cubicBezTo>
                    <a:pt x="0" y="301"/>
                    <a:pt x="87" y="389"/>
                    <a:pt x="194" y="389"/>
                  </a:cubicBezTo>
                  <a:cubicBezTo>
                    <a:pt x="300" y="389"/>
                    <a:pt x="387" y="301"/>
                    <a:pt x="387" y="195"/>
                  </a:cubicBezTo>
                  <a:cubicBezTo>
                    <a:pt x="387" y="87"/>
                    <a:pt x="300" y="1"/>
                    <a:pt x="194"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58" name="Google Shape;12003;p55">
              <a:extLst>
                <a:ext uri="{FF2B5EF4-FFF2-40B4-BE49-F238E27FC236}">
                  <a16:creationId xmlns:a16="http://schemas.microsoft.com/office/drawing/2014/main" id="{91893A23-56E9-42F3-A968-52157179D07D}"/>
                </a:ext>
              </a:extLst>
            </p:cNvPr>
            <p:cNvSpPr/>
            <p:nvPr/>
          </p:nvSpPr>
          <p:spPr>
            <a:xfrm>
              <a:off x="236475" y="1072975"/>
              <a:ext cx="11375" cy="9725"/>
            </a:xfrm>
            <a:custGeom>
              <a:avLst/>
              <a:gdLst/>
              <a:ahLst/>
              <a:cxnLst/>
              <a:rect l="l" t="t" r="r" b="b"/>
              <a:pathLst>
                <a:path w="455" h="389" extrusionOk="0">
                  <a:moveTo>
                    <a:pt x="260" y="1"/>
                  </a:moveTo>
                  <a:cubicBezTo>
                    <a:pt x="87" y="1"/>
                    <a:pt x="1" y="210"/>
                    <a:pt x="122" y="331"/>
                  </a:cubicBezTo>
                  <a:cubicBezTo>
                    <a:pt x="162" y="371"/>
                    <a:pt x="211" y="389"/>
                    <a:pt x="259" y="389"/>
                  </a:cubicBezTo>
                  <a:cubicBezTo>
                    <a:pt x="359" y="389"/>
                    <a:pt x="454" y="311"/>
                    <a:pt x="454" y="195"/>
                  </a:cubicBezTo>
                  <a:cubicBezTo>
                    <a:pt x="454" y="87"/>
                    <a:pt x="368" y="1"/>
                    <a:pt x="260"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59" name="Google Shape;12004;p55">
              <a:extLst>
                <a:ext uri="{FF2B5EF4-FFF2-40B4-BE49-F238E27FC236}">
                  <a16:creationId xmlns:a16="http://schemas.microsoft.com/office/drawing/2014/main" id="{49201249-FE7F-CEC5-0327-7A827A4D3A3C}"/>
                </a:ext>
              </a:extLst>
            </p:cNvPr>
            <p:cNvSpPr/>
            <p:nvPr/>
          </p:nvSpPr>
          <p:spPr>
            <a:xfrm>
              <a:off x="276225" y="1072975"/>
              <a:ext cx="11375" cy="9725"/>
            </a:xfrm>
            <a:custGeom>
              <a:avLst/>
              <a:gdLst/>
              <a:ahLst/>
              <a:cxnLst/>
              <a:rect l="l" t="t" r="r" b="b"/>
              <a:pathLst>
                <a:path w="455" h="389" extrusionOk="0">
                  <a:moveTo>
                    <a:pt x="260" y="1"/>
                  </a:moveTo>
                  <a:cubicBezTo>
                    <a:pt x="87" y="1"/>
                    <a:pt x="1" y="208"/>
                    <a:pt x="124" y="331"/>
                  </a:cubicBezTo>
                  <a:cubicBezTo>
                    <a:pt x="163" y="371"/>
                    <a:pt x="212" y="389"/>
                    <a:pt x="259" y="389"/>
                  </a:cubicBezTo>
                  <a:cubicBezTo>
                    <a:pt x="359" y="389"/>
                    <a:pt x="454" y="311"/>
                    <a:pt x="454" y="195"/>
                  </a:cubicBezTo>
                  <a:cubicBezTo>
                    <a:pt x="454" y="87"/>
                    <a:pt x="368" y="1"/>
                    <a:pt x="260"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60" name="Google Shape;12005;p55">
              <a:extLst>
                <a:ext uri="{FF2B5EF4-FFF2-40B4-BE49-F238E27FC236}">
                  <a16:creationId xmlns:a16="http://schemas.microsoft.com/office/drawing/2014/main" id="{6EB920B8-21ED-8773-CCA7-0B9E9BC03172}"/>
                </a:ext>
              </a:extLst>
            </p:cNvPr>
            <p:cNvSpPr/>
            <p:nvPr/>
          </p:nvSpPr>
          <p:spPr>
            <a:xfrm>
              <a:off x="317625" y="1072975"/>
              <a:ext cx="9725" cy="9725"/>
            </a:xfrm>
            <a:custGeom>
              <a:avLst/>
              <a:gdLst/>
              <a:ahLst/>
              <a:cxnLst/>
              <a:rect l="l" t="t" r="r" b="b"/>
              <a:pathLst>
                <a:path w="389" h="389" extrusionOk="0">
                  <a:moveTo>
                    <a:pt x="194" y="1"/>
                  </a:moveTo>
                  <a:cubicBezTo>
                    <a:pt x="87" y="1"/>
                    <a:pt x="0" y="87"/>
                    <a:pt x="0" y="195"/>
                  </a:cubicBezTo>
                  <a:cubicBezTo>
                    <a:pt x="0" y="301"/>
                    <a:pt x="87" y="389"/>
                    <a:pt x="194" y="389"/>
                  </a:cubicBezTo>
                  <a:cubicBezTo>
                    <a:pt x="302" y="389"/>
                    <a:pt x="388" y="301"/>
                    <a:pt x="388" y="195"/>
                  </a:cubicBezTo>
                  <a:cubicBezTo>
                    <a:pt x="388" y="87"/>
                    <a:pt x="302" y="1"/>
                    <a:pt x="194"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61" name="Google Shape;12006;p55">
              <a:extLst>
                <a:ext uri="{FF2B5EF4-FFF2-40B4-BE49-F238E27FC236}">
                  <a16:creationId xmlns:a16="http://schemas.microsoft.com/office/drawing/2014/main" id="{7A4435F6-CE2D-374B-6996-748502A66A61}"/>
                </a:ext>
              </a:extLst>
            </p:cNvPr>
            <p:cNvSpPr/>
            <p:nvPr/>
          </p:nvSpPr>
          <p:spPr>
            <a:xfrm>
              <a:off x="355750" y="1072975"/>
              <a:ext cx="11350" cy="9725"/>
            </a:xfrm>
            <a:custGeom>
              <a:avLst/>
              <a:gdLst/>
              <a:ahLst/>
              <a:cxnLst/>
              <a:rect l="l" t="t" r="r" b="b"/>
              <a:pathLst>
                <a:path w="454" h="389" extrusionOk="0">
                  <a:moveTo>
                    <a:pt x="259" y="1"/>
                  </a:moveTo>
                  <a:cubicBezTo>
                    <a:pt x="87" y="1"/>
                    <a:pt x="0" y="210"/>
                    <a:pt x="123" y="331"/>
                  </a:cubicBezTo>
                  <a:cubicBezTo>
                    <a:pt x="162" y="371"/>
                    <a:pt x="211" y="389"/>
                    <a:pt x="259" y="389"/>
                  </a:cubicBezTo>
                  <a:cubicBezTo>
                    <a:pt x="358" y="389"/>
                    <a:pt x="453" y="311"/>
                    <a:pt x="453" y="195"/>
                  </a:cubicBezTo>
                  <a:cubicBezTo>
                    <a:pt x="453" y="87"/>
                    <a:pt x="367" y="1"/>
                    <a:pt x="259"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62" name="Google Shape;12007;p55">
              <a:extLst>
                <a:ext uri="{FF2B5EF4-FFF2-40B4-BE49-F238E27FC236}">
                  <a16:creationId xmlns:a16="http://schemas.microsoft.com/office/drawing/2014/main" id="{562D86FF-C776-EECE-78BD-03E9691361C2}"/>
                </a:ext>
              </a:extLst>
            </p:cNvPr>
            <p:cNvSpPr/>
            <p:nvPr/>
          </p:nvSpPr>
          <p:spPr>
            <a:xfrm>
              <a:off x="397125" y="1072975"/>
              <a:ext cx="9725" cy="9725"/>
            </a:xfrm>
            <a:custGeom>
              <a:avLst/>
              <a:gdLst/>
              <a:ahLst/>
              <a:cxnLst/>
              <a:rect l="l" t="t" r="r" b="b"/>
              <a:pathLst>
                <a:path w="389" h="389" extrusionOk="0">
                  <a:moveTo>
                    <a:pt x="195" y="1"/>
                  </a:moveTo>
                  <a:cubicBezTo>
                    <a:pt x="88" y="1"/>
                    <a:pt x="1" y="87"/>
                    <a:pt x="1" y="195"/>
                  </a:cubicBezTo>
                  <a:cubicBezTo>
                    <a:pt x="1" y="301"/>
                    <a:pt x="88" y="389"/>
                    <a:pt x="195" y="389"/>
                  </a:cubicBezTo>
                  <a:cubicBezTo>
                    <a:pt x="302" y="389"/>
                    <a:pt x="389" y="301"/>
                    <a:pt x="389" y="195"/>
                  </a:cubicBezTo>
                  <a:cubicBezTo>
                    <a:pt x="389" y="87"/>
                    <a:pt x="302" y="1"/>
                    <a:pt x="195"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63" name="Google Shape;12008;p55">
              <a:extLst>
                <a:ext uri="{FF2B5EF4-FFF2-40B4-BE49-F238E27FC236}">
                  <a16:creationId xmlns:a16="http://schemas.microsoft.com/office/drawing/2014/main" id="{92337A1B-E611-9510-7C24-E511F7C63AD9}"/>
                </a:ext>
              </a:extLst>
            </p:cNvPr>
            <p:cNvSpPr/>
            <p:nvPr/>
          </p:nvSpPr>
          <p:spPr>
            <a:xfrm>
              <a:off x="435250" y="1072975"/>
              <a:ext cx="11350" cy="9725"/>
            </a:xfrm>
            <a:custGeom>
              <a:avLst/>
              <a:gdLst/>
              <a:ahLst/>
              <a:cxnLst/>
              <a:rect l="l" t="t" r="r" b="b"/>
              <a:pathLst>
                <a:path w="454" h="389" extrusionOk="0">
                  <a:moveTo>
                    <a:pt x="260" y="1"/>
                  </a:moveTo>
                  <a:cubicBezTo>
                    <a:pt x="87" y="1"/>
                    <a:pt x="0" y="210"/>
                    <a:pt x="123" y="331"/>
                  </a:cubicBezTo>
                  <a:cubicBezTo>
                    <a:pt x="163" y="371"/>
                    <a:pt x="211" y="389"/>
                    <a:pt x="259" y="389"/>
                  </a:cubicBezTo>
                  <a:cubicBezTo>
                    <a:pt x="358" y="389"/>
                    <a:pt x="454" y="311"/>
                    <a:pt x="454" y="195"/>
                  </a:cubicBezTo>
                  <a:cubicBezTo>
                    <a:pt x="454" y="87"/>
                    <a:pt x="367" y="1"/>
                    <a:pt x="260"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64" name="Google Shape;12009;p55">
              <a:extLst>
                <a:ext uri="{FF2B5EF4-FFF2-40B4-BE49-F238E27FC236}">
                  <a16:creationId xmlns:a16="http://schemas.microsoft.com/office/drawing/2014/main" id="{9B202470-F76C-AADE-AF4B-55EE999BAA76}"/>
                </a:ext>
              </a:extLst>
            </p:cNvPr>
            <p:cNvSpPr/>
            <p:nvPr/>
          </p:nvSpPr>
          <p:spPr>
            <a:xfrm>
              <a:off x="475000" y="1072975"/>
              <a:ext cx="11350" cy="9725"/>
            </a:xfrm>
            <a:custGeom>
              <a:avLst/>
              <a:gdLst/>
              <a:ahLst/>
              <a:cxnLst/>
              <a:rect l="l" t="t" r="r" b="b"/>
              <a:pathLst>
                <a:path w="454" h="389" extrusionOk="0">
                  <a:moveTo>
                    <a:pt x="260" y="1"/>
                  </a:moveTo>
                  <a:cubicBezTo>
                    <a:pt x="87" y="1"/>
                    <a:pt x="1" y="210"/>
                    <a:pt x="122" y="331"/>
                  </a:cubicBezTo>
                  <a:cubicBezTo>
                    <a:pt x="162" y="371"/>
                    <a:pt x="211" y="389"/>
                    <a:pt x="259" y="389"/>
                  </a:cubicBezTo>
                  <a:cubicBezTo>
                    <a:pt x="358" y="389"/>
                    <a:pt x="454" y="311"/>
                    <a:pt x="454" y="195"/>
                  </a:cubicBezTo>
                  <a:cubicBezTo>
                    <a:pt x="454" y="87"/>
                    <a:pt x="367" y="1"/>
                    <a:pt x="260"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65" name="Google Shape;12010;p55">
              <a:extLst>
                <a:ext uri="{FF2B5EF4-FFF2-40B4-BE49-F238E27FC236}">
                  <a16:creationId xmlns:a16="http://schemas.microsoft.com/office/drawing/2014/main" id="{6981B792-645F-D085-2B97-6A5D02427968}"/>
                </a:ext>
              </a:extLst>
            </p:cNvPr>
            <p:cNvSpPr/>
            <p:nvPr/>
          </p:nvSpPr>
          <p:spPr>
            <a:xfrm>
              <a:off x="516425" y="1072975"/>
              <a:ext cx="9675" cy="9725"/>
            </a:xfrm>
            <a:custGeom>
              <a:avLst/>
              <a:gdLst/>
              <a:ahLst/>
              <a:cxnLst/>
              <a:rect l="l" t="t" r="r" b="b"/>
              <a:pathLst>
                <a:path w="387" h="389" extrusionOk="0">
                  <a:moveTo>
                    <a:pt x="193" y="1"/>
                  </a:moveTo>
                  <a:cubicBezTo>
                    <a:pt x="87" y="1"/>
                    <a:pt x="0" y="87"/>
                    <a:pt x="0" y="195"/>
                  </a:cubicBezTo>
                  <a:cubicBezTo>
                    <a:pt x="0" y="301"/>
                    <a:pt x="87" y="389"/>
                    <a:pt x="193" y="389"/>
                  </a:cubicBezTo>
                  <a:cubicBezTo>
                    <a:pt x="301" y="389"/>
                    <a:pt x="387" y="301"/>
                    <a:pt x="387" y="195"/>
                  </a:cubicBezTo>
                  <a:cubicBezTo>
                    <a:pt x="387" y="87"/>
                    <a:pt x="301" y="1"/>
                    <a:pt x="193"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66" name="Google Shape;12011;p55">
              <a:extLst>
                <a:ext uri="{FF2B5EF4-FFF2-40B4-BE49-F238E27FC236}">
                  <a16:creationId xmlns:a16="http://schemas.microsoft.com/office/drawing/2014/main" id="{DEE1E3E1-C94B-8FF7-1116-2390A82F7727}"/>
                </a:ext>
              </a:extLst>
            </p:cNvPr>
            <p:cNvSpPr/>
            <p:nvPr/>
          </p:nvSpPr>
          <p:spPr>
            <a:xfrm>
              <a:off x="554500" y="1072975"/>
              <a:ext cx="11375" cy="9725"/>
            </a:xfrm>
            <a:custGeom>
              <a:avLst/>
              <a:gdLst/>
              <a:ahLst/>
              <a:cxnLst/>
              <a:rect l="l" t="t" r="r" b="b"/>
              <a:pathLst>
                <a:path w="455" h="389" extrusionOk="0">
                  <a:moveTo>
                    <a:pt x="262" y="1"/>
                  </a:moveTo>
                  <a:cubicBezTo>
                    <a:pt x="87" y="1"/>
                    <a:pt x="1" y="210"/>
                    <a:pt x="124" y="331"/>
                  </a:cubicBezTo>
                  <a:cubicBezTo>
                    <a:pt x="163" y="371"/>
                    <a:pt x="212" y="389"/>
                    <a:pt x="260" y="389"/>
                  </a:cubicBezTo>
                  <a:cubicBezTo>
                    <a:pt x="359" y="389"/>
                    <a:pt x="454" y="311"/>
                    <a:pt x="454" y="195"/>
                  </a:cubicBezTo>
                  <a:cubicBezTo>
                    <a:pt x="454" y="87"/>
                    <a:pt x="368" y="1"/>
                    <a:pt x="262"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67" name="Google Shape;12012;p55">
              <a:extLst>
                <a:ext uri="{FF2B5EF4-FFF2-40B4-BE49-F238E27FC236}">
                  <a16:creationId xmlns:a16="http://schemas.microsoft.com/office/drawing/2014/main" id="{A24C1429-9F82-8B29-C81E-37264BAC9735}"/>
                </a:ext>
              </a:extLst>
            </p:cNvPr>
            <p:cNvSpPr/>
            <p:nvPr/>
          </p:nvSpPr>
          <p:spPr>
            <a:xfrm>
              <a:off x="595925" y="1072975"/>
              <a:ext cx="9700" cy="9725"/>
            </a:xfrm>
            <a:custGeom>
              <a:avLst/>
              <a:gdLst/>
              <a:ahLst/>
              <a:cxnLst/>
              <a:rect l="l" t="t" r="r" b="b"/>
              <a:pathLst>
                <a:path w="388" h="389" extrusionOk="0">
                  <a:moveTo>
                    <a:pt x="193" y="1"/>
                  </a:moveTo>
                  <a:cubicBezTo>
                    <a:pt x="87" y="1"/>
                    <a:pt x="1" y="87"/>
                    <a:pt x="1" y="195"/>
                  </a:cubicBezTo>
                  <a:cubicBezTo>
                    <a:pt x="1" y="301"/>
                    <a:pt x="87" y="389"/>
                    <a:pt x="193" y="389"/>
                  </a:cubicBezTo>
                  <a:cubicBezTo>
                    <a:pt x="301" y="389"/>
                    <a:pt x="387" y="301"/>
                    <a:pt x="387" y="195"/>
                  </a:cubicBezTo>
                  <a:cubicBezTo>
                    <a:pt x="387" y="87"/>
                    <a:pt x="301" y="1"/>
                    <a:pt x="193"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68" name="Google Shape;12013;p55">
              <a:extLst>
                <a:ext uri="{FF2B5EF4-FFF2-40B4-BE49-F238E27FC236}">
                  <a16:creationId xmlns:a16="http://schemas.microsoft.com/office/drawing/2014/main" id="{07EF240F-F77C-17A8-1009-FFCE504046BA}"/>
                </a:ext>
              </a:extLst>
            </p:cNvPr>
            <p:cNvSpPr/>
            <p:nvPr/>
          </p:nvSpPr>
          <p:spPr>
            <a:xfrm>
              <a:off x="634025" y="1072975"/>
              <a:ext cx="11375" cy="9725"/>
            </a:xfrm>
            <a:custGeom>
              <a:avLst/>
              <a:gdLst/>
              <a:ahLst/>
              <a:cxnLst/>
              <a:rect l="l" t="t" r="r" b="b"/>
              <a:pathLst>
                <a:path w="455" h="389" extrusionOk="0">
                  <a:moveTo>
                    <a:pt x="261" y="1"/>
                  </a:moveTo>
                  <a:cubicBezTo>
                    <a:pt x="88" y="1"/>
                    <a:pt x="0" y="210"/>
                    <a:pt x="123" y="331"/>
                  </a:cubicBezTo>
                  <a:cubicBezTo>
                    <a:pt x="163" y="371"/>
                    <a:pt x="212" y="389"/>
                    <a:pt x="260" y="389"/>
                  </a:cubicBezTo>
                  <a:cubicBezTo>
                    <a:pt x="359" y="389"/>
                    <a:pt x="455" y="311"/>
                    <a:pt x="455" y="195"/>
                  </a:cubicBezTo>
                  <a:cubicBezTo>
                    <a:pt x="455" y="87"/>
                    <a:pt x="367" y="1"/>
                    <a:pt x="261"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69" name="Google Shape;12014;p55">
              <a:extLst>
                <a:ext uri="{FF2B5EF4-FFF2-40B4-BE49-F238E27FC236}">
                  <a16:creationId xmlns:a16="http://schemas.microsoft.com/office/drawing/2014/main" id="{39988867-D920-8357-9B42-B3C439476248}"/>
                </a:ext>
              </a:extLst>
            </p:cNvPr>
            <p:cNvSpPr/>
            <p:nvPr/>
          </p:nvSpPr>
          <p:spPr>
            <a:xfrm>
              <a:off x="673775" y="1072975"/>
              <a:ext cx="11375" cy="9725"/>
            </a:xfrm>
            <a:custGeom>
              <a:avLst/>
              <a:gdLst/>
              <a:ahLst/>
              <a:cxnLst/>
              <a:rect l="l" t="t" r="r" b="b"/>
              <a:pathLst>
                <a:path w="455" h="389" extrusionOk="0">
                  <a:moveTo>
                    <a:pt x="261" y="1"/>
                  </a:moveTo>
                  <a:cubicBezTo>
                    <a:pt x="88" y="1"/>
                    <a:pt x="0" y="210"/>
                    <a:pt x="123" y="331"/>
                  </a:cubicBezTo>
                  <a:cubicBezTo>
                    <a:pt x="163" y="371"/>
                    <a:pt x="212" y="389"/>
                    <a:pt x="260" y="389"/>
                  </a:cubicBezTo>
                  <a:cubicBezTo>
                    <a:pt x="359" y="389"/>
                    <a:pt x="455" y="311"/>
                    <a:pt x="455" y="195"/>
                  </a:cubicBezTo>
                  <a:cubicBezTo>
                    <a:pt x="455" y="87"/>
                    <a:pt x="367" y="1"/>
                    <a:pt x="261"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70" name="Google Shape;12015;p55">
              <a:extLst>
                <a:ext uri="{FF2B5EF4-FFF2-40B4-BE49-F238E27FC236}">
                  <a16:creationId xmlns:a16="http://schemas.microsoft.com/office/drawing/2014/main" id="{FF299172-CB03-3882-89FB-53D6698A2A99}"/>
                </a:ext>
              </a:extLst>
            </p:cNvPr>
            <p:cNvSpPr/>
            <p:nvPr/>
          </p:nvSpPr>
          <p:spPr>
            <a:xfrm>
              <a:off x="715200" y="1072975"/>
              <a:ext cx="9725" cy="9725"/>
            </a:xfrm>
            <a:custGeom>
              <a:avLst/>
              <a:gdLst/>
              <a:ahLst/>
              <a:cxnLst/>
              <a:rect l="l" t="t" r="r" b="b"/>
              <a:pathLst>
                <a:path w="389" h="389" extrusionOk="0">
                  <a:moveTo>
                    <a:pt x="194" y="1"/>
                  </a:moveTo>
                  <a:cubicBezTo>
                    <a:pt x="86" y="1"/>
                    <a:pt x="0" y="87"/>
                    <a:pt x="0" y="195"/>
                  </a:cubicBezTo>
                  <a:cubicBezTo>
                    <a:pt x="0" y="301"/>
                    <a:pt x="86" y="389"/>
                    <a:pt x="194" y="389"/>
                  </a:cubicBezTo>
                  <a:cubicBezTo>
                    <a:pt x="300" y="389"/>
                    <a:pt x="388" y="301"/>
                    <a:pt x="388" y="195"/>
                  </a:cubicBezTo>
                  <a:cubicBezTo>
                    <a:pt x="388" y="87"/>
                    <a:pt x="300" y="1"/>
                    <a:pt x="194"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71" name="Google Shape;12016;p55">
              <a:extLst>
                <a:ext uri="{FF2B5EF4-FFF2-40B4-BE49-F238E27FC236}">
                  <a16:creationId xmlns:a16="http://schemas.microsoft.com/office/drawing/2014/main" id="{2B5684EA-6733-15DA-9940-DB0F1A4DD81A}"/>
                </a:ext>
              </a:extLst>
            </p:cNvPr>
            <p:cNvSpPr/>
            <p:nvPr/>
          </p:nvSpPr>
          <p:spPr>
            <a:xfrm>
              <a:off x="753300" y="1072975"/>
              <a:ext cx="11375" cy="9725"/>
            </a:xfrm>
            <a:custGeom>
              <a:avLst/>
              <a:gdLst/>
              <a:ahLst/>
              <a:cxnLst/>
              <a:rect l="l" t="t" r="r" b="b"/>
              <a:pathLst>
                <a:path w="455" h="389" extrusionOk="0">
                  <a:moveTo>
                    <a:pt x="260" y="1"/>
                  </a:moveTo>
                  <a:cubicBezTo>
                    <a:pt x="87" y="1"/>
                    <a:pt x="1" y="210"/>
                    <a:pt x="122" y="331"/>
                  </a:cubicBezTo>
                  <a:cubicBezTo>
                    <a:pt x="162" y="371"/>
                    <a:pt x="211" y="389"/>
                    <a:pt x="259" y="389"/>
                  </a:cubicBezTo>
                  <a:cubicBezTo>
                    <a:pt x="359" y="389"/>
                    <a:pt x="454" y="311"/>
                    <a:pt x="454" y="195"/>
                  </a:cubicBezTo>
                  <a:cubicBezTo>
                    <a:pt x="454" y="87"/>
                    <a:pt x="366" y="1"/>
                    <a:pt x="260"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72" name="Google Shape;12017;p55">
              <a:extLst>
                <a:ext uri="{FF2B5EF4-FFF2-40B4-BE49-F238E27FC236}">
                  <a16:creationId xmlns:a16="http://schemas.microsoft.com/office/drawing/2014/main" id="{C4E0E78F-CCEB-07CD-F4D9-163B8611CC34}"/>
                </a:ext>
              </a:extLst>
            </p:cNvPr>
            <p:cNvSpPr/>
            <p:nvPr/>
          </p:nvSpPr>
          <p:spPr>
            <a:xfrm>
              <a:off x="794700" y="1072975"/>
              <a:ext cx="9725" cy="9725"/>
            </a:xfrm>
            <a:custGeom>
              <a:avLst/>
              <a:gdLst/>
              <a:ahLst/>
              <a:cxnLst/>
              <a:rect l="l" t="t" r="r" b="b"/>
              <a:pathLst>
                <a:path w="389" h="389" extrusionOk="0">
                  <a:moveTo>
                    <a:pt x="194" y="1"/>
                  </a:moveTo>
                  <a:cubicBezTo>
                    <a:pt x="87" y="1"/>
                    <a:pt x="0" y="87"/>
                    <a:pt x="0" y="195"/>
                  </a:cubicBezTo>
                  <a:cubicBezTo>
                    <a:pt x="0" y="301"/>
                    <a:pt x="87" y="389"/>
                    <a:pt x="194" y="389"/>
                  </a:cubicBezTo>
                  <a:cubicBezTo>
                    <a:pt x="300" y="389"/>
                    <a:pt x="388" y="301"/>
                    <a:pt x="388" y="195"/>
                  </a:cubicBezTo>
                  <a:cubicBezTo>
                    <a:pt x="388" y="87"/>
                    <a:pt x="300" y="1"/>
                    <a:pt x="194"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73" name="Google Shape;12018;p55">
              <a:extLst>
                <a:ext uri="{FF2B5EF4-FFF2-40B4-BE49-F238E27FC236}">
                  <a16:creationId xmlns:a16="http://schemas.microsoft.com/office/drawing/2014/main" id="{B10D8460-4516-0EED-ED86-410CD5A069CE}"/>
                </a:ext>
              </a:extLst>
            </p:cNvPr>
            <p:cNvSpPr/>
            <p:nvPr/>
          </p:nvSpPr>
          <p:spPr>
            <a:xfrm>
              <a:off x="832825" y="1072975"/>
              <a:ext cx="11350" cy="9725"/>
            </a:xfrm>
            <a:custGeom>
              <a:avLst/>
              <a:gdLst/>
              <a:ahLst/>
              <a:cxnLst/>
              <a:rect l="l" t="t" r="r" b="b"/>
              <a:pathLst>
                <a:path w="454" h="389" extrusionOk="0">
                  <a:moveTo>
                    <a:pt x="259" y="1"/>
                  </a:moveTo>
                  <a:cubicBezTo>
                    <a:pt x="87" y="1"/>
                    <a:pt x="0" y="210"/>
                    <a:pt x="122" y="331"/>
                  </a:cubicBezTo>
                  <a:cubicBezTo>
                    <a:pt x="161" y="371"/>
                    <a:pt x="210" y="389"/>
                    <a:pt x="258" y="389"/>
                  </a:cubicBezTo>
                  <a:cubicBezTo>
                    <a:pt x="358" y="389"/>
                    <a:pt x="453" y="311"/>
                    <a:pt x="453" y="195"/>
                  </a:cubicBezTo>
                  <a:cubicBezTo>
                    <a:pt x="453" y="87"/>
                    <a:pt x="367" y="1"/>
                    <a:pt x="259"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74" name="Google Shape;12019;p55">
              <a:extLst>
                <a:ext uri="{FF2B5EF4-FFF2-40B4-BE49-F238E27FC236}">
                  <a16:creationId xmlns:a16="http://schemas.microsoft.com/office/drawing/2014/main" id="{D50F7597-9D6E-A1BB-41F8-93AD1278CDCB}"/>
                </a:ext>
              </a:extLst>
            </p:cNvPr>
            <p:cNvSpPr/>
            <p:nvPr/>
          </p:nvSpPr>
          <p:spPr>
            <a:xfrm>
              <a:off x="872575" y="1072975"/>
              <a:ext cx="11350" cy="9725"/>
            </a:xfrm>
            <a:custGeom>
              <a:avLst/>
              <a:gdLst/>
              <a:ahLst/>
              <a:cxnLst/>
              <a:rect l="l" t="t" r="r" b="b"/>
              <a:pathLst>
                <a:path w="454" h="389" extrusionOk="0">
                  <a:moveTo>
                    <a:pt x="262" y="1"/>
                  </a:moveTo>
                  <a:cubicBezTo>
                    <a:pt x="261" y="1"/>
                    <a:pt x="260" y="1"/>
                    <a:pt x="260" y="1"/>
                  </a:cubicBezTo>
                  <a:cubicBezTo>
                    <a:pt x="87" y="1"/>
                    <a:pt x="0" y="210"/>
                    <a:pt x="123" y="331"/>
                  </a:cubicBezTo>
                  <a:cubicBezTo>
                    <a:pt x="162" y="371"/>
                    <a:pt x="211" y="389"/>
                    <a:pt x="259" y="389"/>
                  </a:cubicBezTo>
                  <a:cubicBezTo>
                    <a:pt x="358" y="389"/>
                    <a:pt x="454" y="311"/>
                    <a:pt x="454" y="195"/>
                  </a:cubicBezTo>
                  <a:cubicBezTo>
                    <a:pt x="454" y="88"/>
                    <a:pt x="367" y="1"/>
                    <a:pt x="262"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75" name="Google Shape;12020;p55">
              <a:extLst>
                <a:ext uri="{FF2B5EF4-FFF2-40B4-BE49-F238E27FC236}">
                  <a16:creationId xmlns:a16="http://schemas.microsoft.com/office/drawing/2014/main" id="{6AEC9371-E1DE-5987-10C1-411D2F8A0AF9}"/>
                </a:ext>
              </a:extLst>
            </p:cNvPr>
            <p:cNvSpPr/>
            <p:nvPr/>
          </p:nvSpPr>
          <p:spPr>
            <a:xfrm>
              <a:off x="913950" y="1072975"/>
              <a:ext cx="9725" cy="9725"/>
            </a:xfrm>
            <a:custGeom>
              <a:avLst/>
              <a:gdLst/>
              <a:ahLst/>
              <a:cxnLst/>
              <a:rect l="l" t="t" r="r" b="b"/>
              <a:pathLst>
                <a:path w="389" h="389" extrusionOk="0">
                  <a:moveTo>
                    <a:pt x="195" y="1"/>
                  </a:moveTo>
                  <a:cubicBezTo>
                    <a:pt x="87" y="1"/>
                    <a:pt x="1" y="87"/>
                    <a:pt x="1" y="195"/>
                  </a:cubicBezTo>
                  <a:cubicBezTo>
                    <a:pt x="1" y="301"/>
                    <a:pt x="87" y="389"/>
                    <a:pt x="195" y="389"/>
                  </a:cubicBezTo>
                  <a:cubicBezTo>
                    <a:pt x="302" y="389"/>
                    <a:pt x="389" y="301"/>
                    <a:pt x="389" y="195"/>
                  </a:cubicBezTo>
                  <a:cubicBezTo>
                    <a:pt x="389" y="87"/>
                    <a:pt x="302" y="1"/>
                    <a:pt x="195"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76" name="Google Shape;12021;p55">
              <a:extLst>
                <a:ext uri="{FF2B5EF4-FFF2-40B4-BE49-F238E27FC236}">
                  <a16:creationId xmlns:a16="http://schemas.microsoft.com/office/drawing/2014/main" id="{ADCDD954-3291-B01A-780D-14D7B0F43C13}"/>
                </a:ext>
              </a:extLst>
            </p:cNvPr>
            <p:cNvSpPr/>
            <p:nvPr/>
          </p:nvSpPr>
          <p:spPr>
            <a:xfrm>
              <a:off x="953700" y="1072975"/>
              <a:ext cx="9725" cy="9725"/>
            </a:xfrm>
            <a:custGeom>
              <a:avLst/>
              <a:gdLst/>
              <a:ahLst/>
              <a:cxnLst/>
              <a:rect l="l" t="t" r="r" b="b"/>
              <a:pathLst>
                <a:path w="389" h="389" extrusionOk="0">
                  <a:moveTo>
                    <a:pt x="195" y="1"/>
                  </a:moveTo>
                  <a:cubicBezTo>
                    <a:pt x="89" y="1"/>
                    <a:pt x="1" y="87"/>
                    <a:pt x="1" y="195"/>
                  </a:cubicBezTo>
                  <a:cubicBezTo>
                    <a:pt x="1" y="301"/>
                    <a:pt x="89" y="389"/>
                    <a:pt x="195" y="389"/>
                  </a:cubicBezTo>
                  <a:cubicBezTo>
                    <a:pt x="302" y="389"/>
                    <a:pt x="389" y="301"/>
                    <a:pt x="389" y="195"/>
                  </a:cubicBezTo>
                  <a:cubicBezTo>
                    <a:pt x="389" y="87"/>
                    <a:pt x="302" y="1"/>
                    <a:pt x="195"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77" name="Google Shape;12022;p55">
              <a:extLst>
                <a:ext uri="{FF2B5EF4-FFF2-40B4-BE49-F238E27FC236}">
                  <a16:creationId xmlns:a16="http://schemas.microsoft.com/office/drawing/2014/main" id="{A5D51633-1C66-9C93-F0E3-103042089432}"/>
                </a:ext>
              </a:extLst>
            </p:cNvPr>
            <p:cNvSpPr/>
            <p:nvPr/>
          </p:nvSpPr>
          <p:spPr>
            <a:xfrm>
              <a:off x="993450" y="1072975"/>
              <a:ext cx="9725" cy="9725"/>
            </a:xfrm>
            <a:custGeom>
              <a:avLst/>
              <a:gdLst/>
              <a:ahLst/>
              <a:cxnLst/>
              <a:rect l="l" t="t" r="r" b="b"/>
              <a:pathLst>
                <a:path w="389" h="389" extrusionOk="0">
                  <a:moveTo>
                    <a:pt x="195" y="1"/>
                  </a:moveTo>
                  <a:cubicBezTo>
                    <a:pt x="89" y="1"/>
                    <a:pt x="1" y="87"/>
                    <a:pt x="1" y="195"/>
                  </a:cubicBezTo>
                  <a:cubicBezTo>
                    <a:pt x="1" y="301"/>
                    <a:pt x="89" y="389"/>
                    <a:pt x="195" y="389"/>
                  </a:cubicBezTo>
                  <a:cubicBezTo>
                    <a:pt x="303" y="389"/>
                    <a:pt x="389" y="301"/>
                    <a:pt x="389" y="195"/>
                  </a:cubicBezTo>
                  <a:cubicBezTo>
                    <a:pt x="389" y="87"/>
                    <a:pt x="303" y="1"/>
                    <a:pt x="195"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78" name="Google Shape;12023;p55">
              <a:extLst>
                <a:ext uri="{FF2B5EF4-FFF2-40B4-BE49-F238E27FC236}">
                  <a16:creationId xmlns:a16="http://schemas.microsoft.com/office/drawing/2014/main" id="{CA6A00FE-9BDB-78B3-CF35-8CC2611AFB2F}"/>
                </a:ext>
              </a:extLst>
            </p:cNvPr>
            <p:cNvSpPr/>
            <p:nvPr/>
          </p:nvSpPr>
          <p:spPr>
            <a:xfrm>
              <a:off x="1033225" y="1072975"/>
              <a:ext cx="9725" cy="9725"/>
            </a:xfrm>
            <a:custGeom>
              <a:avLst/>
              <a:gdLst/>
              <a:ahLst/>
              <a:cxnLst/>
              <a:rect l="l" t="t" r="r" b="b"/>
              <a:pathLst>
                <a:path w="389" h="389" extrusionOk="0">
                  <a:moveTo>
                    <a:pt x="194" y="1"/>
                  </a:moveTo>
                  <a:cubicBezTo>
                    <a:pt x="88" y="1"/>
                    <a:pt x="0" y="87"/>
                    <a:pt x="0" y="195"/>
                  </a:cubicBezTo>
                  <a:cubicBezTo>
                    <a:pt x="0" y="301"/>
                    <a:pt x="88" y="389"/>
                    <a:pt x="194" y="389"/>
                  </a:cubicBezTo>
                  <a:cubicBezTo>
                    <a:pt x="302" y="389"/>
                    <a:pt x="388" y="301"/>
                    <a:pt x="388" y="195"/>
                  </a:cubicBezTo>
                  <a:cubicBezTo>
                    <a:pt x="388" y="87"/>
                    <a:pt x="302" y="1"/>
                    <a:pt x="194"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79" name="Google Shape;12024;p55">
              <a:extLst>
                <a:ext uri="{FF2B5EF4-FFF2-40B4-BE49-F238E27FC236}">
                  <a16:creationId xmlns:a16="http://schemas.microsoft.com/office/drawing/2014/main" id="{CE337161-7687-177B-882B-CCA48F668A6F}"/>
                </a:ext>
              </a:extLst>
            </p:cNvPr>
            <p:cNvSpPr/>
            <p:nvPr/>
          </p:nvSpPr>
          <p:spPr>
            <a:xfrm>
              <a:off x="1072975" y="1072975"/>
              <a:ext cx="9725" cy="9725"/>
            </a:xfrm>
            <a:custGeom>
              <a:avLst/>
              <a:gdLst/>
              <a:ahLst/>
              <a:cxnLst/>
              <a:rect l="l" t="t" r="r" b="b"/>
              <a:pathLst>
                <a:path w="389" h="389" extrusionOk="0">
                  <a:moveTo>
                    <a:pt x="194" y="1"/>
                  </a:moveTo>
                  <a:cubicBezTo>
                    <a:pt x="88" y="1"/>
                    <a:pt x="0" y="87"/>
                    <a:pt x="0" y="195"/>
                  </a:cubicBezTo>
                  <a:cubicBezTo>
                    <a:pt x="0" y="301"/>
                    <a:pt x="88" y="389"/>
                    <a:pt x="194" y="389"/>
                  </a:cubicBezTo>
                  <a:cubicBezTo>
                    <a:pt x="302" y="389"/>
                    <a:pt x="388" y="301"/>
                    <a:pt x="388" y="195"/>
                  </a:cubicBezTo>
                  <a:cubicBezTo>
                    <a:pt x="388" y="87"/>
                    <a:pt x="302" y="1"/>
                    <a:pt x="194"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80" name="Google Shape;12025;p55">
              <a:extLst>
                <a:ext uri="{FF2B5EF4-FFF2-40B4-BE49-F238E27FC236}">
                  <a16:creationId xmlns:a16="http://schemas.microsoft.com/office/drawing/2014/main" id="{86F9FEEA-00F6-AFA9-EA38-E15916B24FC0}"/>
                </a:ext>
              </a:extLst>
            </p:cNvPr>
            <p:cNvSpPr/>
            <p:nvPr/>
          </p:nvSpPr>
          <p:spPr>
            <a:xfrm>
              <a:off x="1112725" y="1072975"/>
              <a:ext cx="9725" cy="9725"/>
            </a:xfrm>
            <a:custGeom>
              <a:avLst/>
              <a:gdLst/>
              <a:ahLst/>
              <a:cxnLst/>
              <a:rect l="l" t="t" r="r" b="b"/>
              <a:pathLst>
                <a:path w="389" h="389" extrusionOk="0">
                  <a:moveTo>
                    <a:pt x="194" y="1"/>
                  </a:moveTo>
                  <a:cubicBezTo>
                    <a:pt x="88" y="1"/>
                    <a:pt x="0" y="87"/>
                    <a:pt x="0" y="195"/>
                  </a:cubicBezTo>
                  <a:cubicBezTo>
                    <a:pt x="0" y="301"/>
                    <a:pt x="88" y="389"/>
                    <a:pt x="194" y="389"/>
                  </a:cubicBezTo>
                  <a:cubicBezTo>
                    <a:pt x="302" y="389"/>
                    <a:pt x="388" y="301"/>
                    <a:pt x="388" y="195"/>
                  </a:cubicBezTo>
                  <a:cubicBezTo>
                    <a:pt x="388" y="87"/>
                    <a:pt x="302" y="1"/>
                    <a:pt x="194"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81" name="Google Shape;12026;p55">
              <a:extLst>
                <a:ext uri="{FF2B5EF4-FFF2-40B4-BE49-F238E27FC236}">
                  <a16:creationId xmlns:a16="http://schemas.microsoft.com/office/drawing/2014/main" id="{585F7FCB-9C0B-097B-E0E0-9CDE5786545B}"/>
                </a:ext>
              </a:extLst>
            </p:cNvPr>
            <p:cNvSpPr/>
            <p:nvPr/>
          </p:nvSpPr>
          <p:spPr>
            <a:xfrm>
              <a:off x="1152500" y="1072975"/>
              <a:ext cx="9700" cy="9725"/>
            </a:xfrm>
            <a:custGeom>
              <a:avLst/>
              <a:gdLst/>
              <a:ahLst/>
              <a:cxnLst/>
              <a:rect l="l" t="t" r="r" b="b"/>
              <a:pathLst>
                <a:path w="388" h="389" extrusionOk="0">
                  <a:moveTo>
                    <a:pt x="193" y="1"/>
                  </a:moveTo>
                  <a:cubicBezTo>
                    <a:pt x="87" y="1"/>
                    <a:pt x="1" y="87"/>
                    <a:pt x="1" y="195"/>
                  </a:cubicBezTo>
                  <a:cubicBezTo>
                    <a:pt x="1" y="301"/>
                    <a:pt x="87" y="389"/>
                    <a:pt x="193" y="389"/>
                  </a:cubicBezTo>
                  <a:cubicBezTo>
                    <a:pt x="301" y="389"/>
                    <a:pt x="388" y="301"/>
                    <a:pt x="388" y="195"/>
                  </a:cubicBezTo>
                  <a:cubicBezTo>
                    <a:pt x="388" y="87"/>
                    <a:pt x="301" y="1"/>
                    <a:pt x="193"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82" name="Google Shape;12027;p55">
              <a:extLst>
                <a:ext uri="{FF2B5EF4-FFF2-40B4-BE49-F238E27FC236}">
                  <a16:creationId xmlns:a16="http://schemas.microsoft.com/office/drawing/2014/main" id="{1B2E78A6-E47C-D771-4936-CAF52710F124}"/>
                </a:ext>
              </a:extLst>
            </p:cNvPr>
            <p:cNvSpPr/>
            <p:nvPr/>
          </p:nvSpPr>
          <p:spPr>
            <a:xfrm>
              <a:off x="1192275" y="1072975"/>
              <a:ext cx="9675" cy="9725"/>
            </a:xfrm>
            <a:custGeom>
              <a:avLst/>
              <a:gdLst/>
              <a:ahLst/>
              <a:cxnLst/>
              <a:rect l="l" t="t" r="r" b="b"/>
              <a:pathLst>
                <a:path w="387" h="389" extrusionOk="0">
                  <a:moveTo>
                    <a:pt x="193" y="1"/>
                  </a:moveTo>
                  <a:cubicBezTo>
                    <a:pt x="86" y="1"/>
                    <a:pt x="0" y="87"/>
                    <a:pt x="0" y="195"/>
                  </a:cubicBezTo>
                  <a:cubicBezTo>
                    <a:pt x="0" y="301"/>
                    <a:pt x="86" y="389"/>
                    <a:pt x="193" y="389"/>
                  </a:cubicBezTo>
                  <a:cubicBezTo>
                    <a:pt x="300" y="389"/>
                    <a:pt x="387" y="301"/>
                    <a:pt x="387" y="195"/>
                  </a:cubicBezTo>
                  <a:cubicBezTo>
                    <a:pt x="387" y="87"/>
                    <a:pt x="300" y="1"/>
                    <a:pt x="193"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83" name="Google Shape;12028;p55">
              <a:extLst>
                <a:ext uri="{FF2B5EF4-FFF2-40B4-BE49-F238E27FC236}">
                  <a16:creationId xmlns:a16="http://schemas.microsoft.com/office/drawing/2014/main" id="{CCA9BC79-A4DB-A03C-DF1B-F50F8B4A0E52}"/>
                </a:ext>
              </a:extLst>
            </p:cNvPr>
            <p:cNvSpPr/>
            <p:nvPr/>
          </p:nvSpPr>
          <p:spPr>
            <a:xfrm>
              <a:off x="1232025" y="1072975"/>
              <a:ext cx="9675" cy="9725"/>
            </a:xfrm>
            <a:custGeom>
              <a:avLst/>
              <a:gdLst/>
              <a:ahLst/>
              <a:cxnLst/>
              <a:rect l="l" t="t" r="r" b="b"/>
              <a:pathLst>
                <a:path w="387" h="389" extrusionOk="0">
                  <a:moveTo>
                    <a:pt x="194" y="1"/>
                  </a:moveTo>
                  <a:cubicBezTo>
                    <a:pt x="87" y="1"/>
                    <a:pt x="0" y="87"/>
                    <a:pt x="0" y="195"/>
                  </a:cubicBezTo>
                  <a:cubicBezTo>
                    <a:pt x="0" y="301"/>
                    <a:pt x="87" y="389"/>
                    <a:pt x="194" y="389"/>
                  </a:cubicBezTo>
                  <a:cubicBezTo>
                    <a:pt x="300" y="389"/>
                    <a:pt x="387" y="301"/>
                    <a:pt x="387" y="195"/>
                  </a:cubicBezTo>
                  <a:cubicBezTo>
                    <a:pt x="387" y="87"/>
                    <a:pt x="300" y="1"/>
                    <a:pt x="194"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84" name="Google Shape;12029;p55">
              <a:extLst>
                <a:ext uri="{FF2B5EF4-FFF2-40B4-BE49-F238E27FC236}">
                  <a16:creationId xmlns:a16="http://schemas.microsoft.com/office/drawing/2014/main" id="{1DC572DA-6EE3-0DE6-45CF-389C2C4C9CC3}"/>
                </a:ext>
              </a:extLst>
            </p:cNvPr>
            <p:cNvSpPr/>
            <p:nvPr/>
          </p:nvSpPr>
          <p:spPr>
            <a:xfrm>
              <a:off x="236475" y="1038875"/>
              <a:ext cx="11375" cy="9725"/>
            </a:xfrm>
            <a:custGeom>
              <a:avLst/>
              <a:gdLst/>
              <a:ahLst/>
              <a:cxnLst/>
              <a:rect l="l" t="t" r="r" b="b"/>
              <a:pathLst>
                <a:path w="455" h="389" extrusionOk="0">
                  <a:moveTo>
                    <a:pt x="260" y="0"/>
                  </a:moveTo>
                  <a:cubicBezTo>
                    <a:pt x="87" y="0"/>
                    <a:pt x="1" y="210"/>
                    <a:pt x="122" y="331"/>
                  </a:cubicBezTo>
                  <a:cubicBezTo>
                    <a:pt x="162" y="371"/>
                    <a:pt x="211" y="388"/>
                    <a:pt x="259" y="388"/>
                  </a:cubicBezTo>
                  <a:cubicBezTo>
                    <a:pt x="359" y="388"/>
                    <a:pt x="454" y="311"/>
                    <a:pt x="454" y="194"/>
                  </a:cubicBezTo>
                  <a:cubicBezTo>
                    <a:pt x="454" y="87"/>
                    <a:pt x="368" y="0"/>
                    <a:pt x="260"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85" name="Google Shape;12030;p55">
              <a:extLst>
                <a:ext uri="{FF2B5EF4-FFF2-40B4-BE49-F238E27FC236}">
                  <a16:creationId xmlns:a16="http://schemas.microsoft.com/office/drawing/2014/main" id="{FDF439EF-136D-A8A7-6051-6BA52D3B68F6}"/>
                </a:ext>
              </a:extLst>
            </p:cNvPr>
            <p:cNvSpPr/>
            <p:nvPr/>
          </p:nvSpPr>
          <p:spPr>
            <a:xfrm>
              <a:off x="276225" y="1038875"/>
              <a:ext cx="11375" cy="9725"/>
            </a:xfrm>
            <a:custGeom>
              <a:avLst/>
              <a:gdLst/>
              <a:ahLst/>
              <a:cxnLst/>
              <a:rect l="l" t="t" r="r" b="b"/>
              <a:pathLst>
                <a:path w="455" h="389" extrusionOk="0">
                  <a:moveTo>
                    <a:pt x="260" y="0"/>
                  </a:moveTo>
                  <a:cubicBezTo>
                    <a:pt x="87" y="0"/>
                    <a:pt x="1" y="210"/>
                    <a:pt x="124" y="331"/>
                  </a:cubicBezTo>
                  <a:cubicBezTo>
                    <a:pt x="163" y="371"/>
                    <a:pt x="212" y="388"/>
                    <a:pt x="259" y="388"/>
                  </a:cubicBezTo>
                  <a:cubicBezTo>
                    <a:pt x="359" y="388"/>
                    <a:pt x="454" y="311"/>
                    <a:pt x="454" y="194"/>
                  </a:cubicBezTo>
                  <a:cubicBezTo>
                    <a:pt x="454" y="87"/>
                    <a:pt x="368" y="0"/>
                    <a:pt x="260"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86" name="Google Shape;12031;p55">
              <a:extLst>
                <a:ext uri="{FF2B5EF4-FFF2-40B4-BE49-F238E27FC236}">
                  <a16:creationId xmlns:a16="http://schemas.microsoft.com/office/drawing/2014/main" id="{8D39F010-20DD-3812-E4D8-6CA2721DDA27}"/>
                </a:ext>
              </a:extLst>
            </p:cNvPr>
            <p:cNvSpPr/>
            <p:nvPr/>
          </p:nvSpPr>
          <p:spPr>
            <a:xfrm>
              <a:off x="317625" y="1038875"/>
              <a:ext cx="9725" cy="9725"/>
            </a:xfrm>
            <a:custGeom>
              <a:avLst/>
              <a:gdLst/>
              <a:ahLst/>
              <a:cxnLst/>
              <a:rect l="l" t="t" r="r" b="b"/>
              <a:pathLst>
                <a:path w="389" h="389" extrusionOk="0">
                  <a:moveTo>
                    <a:pt x="194" y="0"/>
                  </a:moveTo>
                  <a:cubicBezTo>
                    <a:pt x="87" y="0"/>
                    <a:pt x="0" y="87"/>
                    <a:pt x="0" y="194"/>
                  </a:cubicBezTo>
                  <a:cubicBezTo>
                    <a:pt x="0" y="301"/>
                    <a:pt x="87" y="388"/>
                    <a:pt x="194" y="388"/>
                  </a:cubicBezTo>
                  <a:cubicBezTo>
                    <a:pt x="302" y="388"/>
                    <a:pt x="388" y="301"/>
                    <a:pt x="388" y="194"/>
                  </a:cubicBezTo>
                  <a:cubicBezTo>
                    <a:pt x="388" y="87"/>
                    <a:pt x="302" y="0"/>
                    <a:pt x="194"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87" name="Google Shape;12032;p55">
              <a:extLst>
                <a:ext uri="{FF2B5EF4-FFF2-40B4-BE49-F238E27FC236}">
                  <a16:creationId xmlns:a16="http://schemas.microsoft.com/office/drawing/2014/main" id="{3F9EDA0C-466A-C908-8C95-C78575A811F2}"/>
                </a:ext>
              </a:extLst>
            </p:cNvPr>
            <p:cNvSpPr/>
            <p:nvPr/>
          </p:nvSpPr>
          <p:spPr>
            <a:xfrm>
              <a:off x="355750" y="1038875"/>
              <a:ext cx="11350" cy="9725"/>
            </a:xfrm>
            <a:custGeom>
              <a:avLst/>
              <a:gdLst/>
              <a:ahLst/>
              <a:cxnLst/>
              <a:rect l="l" t="t" r="r" b="b"/>
              <a:pathLst>
                <a:path w="454" h="389" extrusionOk="0">
                  <a:moveTo>
                    <a:pt x="259" y="0"/>
                  </a:moveTo>
                  <a:cubicBezTo>
                    <a:pt x="87" y="0"/>
                    <a:pt x="0" y="210"/>
                    <a:pt x="123" y="331"/>
                  </a:cubicBezTo>
                  <a:cubicBezTo>
                    <a:pt x="162" y="371"/>
                    <a:pt x="211" y="388"/>
                    <a:pt x="259" y="388"/>
                  </a:cubicBezTo>
                  <a:cubicBezTo>
                    <a:pt x="358" y="388"/>
                    <a:pt x="453" y="311"/>
                    <a:pt x="453" y="194"/>
                  </a:cubicBezTo>
                  <a:cubicBezTo>
                    <a:pt x="453" y="87"/>
                    <a:pt x="367" y="0"/>
                    <a:pt x="259"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88" name="Google Shape;12033;p55">
              <a:extLst>
                <a:ext uri="{FF2B5EF4-FFF2-40B4-BE49-F238E27FC236}">
                  <a16:creationId xmlns:a16="http://schemas.microsoft.com/office/drawing/2014/main" id="{72F5BB6F-C8A2-B8CA-97DB-ED9D1200AEEF}"/>
                </a:ext>
              </a:extLst>
            </p:cNvPr>
            <p:cNvSpPr/>
            <p:nvPr/>
          </p:nvSpPr>
          <p:spPr>
            <a:xfrm>
              <a:off x="397125" y="1038875"/>
              <a:ext cx="9725" cy="9725"/>
            </a:xfrm>
            <a:custGeom>
              <a:avLst/>
              <a:gdLst/>
              <a:ahLst/>
              <a:cxnLst/>
              <a:rect l="l" t="t" r="r" b="b"/>
              <a:pathLst>
                <a:path w="389" h="389" extrusionOk="0">
                  <a:moveTo>
                    <a:pt x="195" y="0"/>
                  </a:moveTo>
                  <a:cubicBezTo>
                    <a:pt x="88" y="0"/>
                    <a:pt x="1" y="87"/>
                    <a:pt x="1" y="194"/>
                  </a:cubicBezTo>
                  <a:cubicBezTo>
                    <a:pt x="1" y="301"/>
                    <a:pt x="88" y="388"/>
                    <a:pt x="195" y="388"/>
                  </a:cubicBezTo>
                  <a:cubicBezTo>
                    <a:pt x="302" y="388"/>
                    <a:pt x="389" y="301"/>
                    <a:pt x="389" y="194"/>
                  </a:cubicBezTo>
                  <a:cubicBezTo>
                    <a:pt x="389" y="87"/>
                    <a:pt x="302" y="0"/>
                    <a:pt x="195"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89" name="Google Shape;12034;p55">
              <a:extLst>
                <a:ext uri="{FF2B5EF4-FFF2-40B4-BE49-F238E27FC236}">
                  <a16:creationId xmlns:a16="http://schemas.microsoft.com/office/drawing/2014/main" id="{39E3940D-29F2-7BEB-66C5-C43C9EB44DA0}"/>
                </a:ext>
              </a:extLst>
            </p:cNvPr>
            <p:cNvSpPr/>
            <p:nvPr/>
          </p:nvSpPr>
          <p:spPr>
            <a:xfrm>
              <a:off x="435250" y="1038875"/>
              <a:ext cx="11350" cy="9725"/>
            </a:xfrm>
            <a:custGeom>
              <a:avLst/>
              <a:gdLst/>
              <a:ahLst/>
              <a:cxnLst/>
              <a:rect l="l" t="t" r="r" b="b"/>
              <a:pathLst>
                <a:path w="454" h="389" extrusionOk="0">
                  <a:moveTo>
                    <a:pt x="260" y="0"/>
                  </a:moveTo>
                  <a:cubicBezTo>
                    <a:pt x="87" y="0"/>
                    <a:pt x="0" y="210"/>
                    <a:pt x="123" y="331"/>
                  </a:cubicBezTo>
                  <a:cubicBezTo>
                    <a:pt x="163" y="371"/>
                    <a:pt x="211" y="388"/>
                    <a:pt x="259" y="388"/>
                  </a:cubicBezTo>
                  <a:cubicBezTo>
                    <a:pt x="358" y="388"/>
                    <a:pt x="454" y="311"/>
                    <a:pt x="454" y="194"/>
                  </a:cubicBezTo>
                  <a:cubicBezTo>
                    <a:pt x="454" y="87"/>
                    <a:pt x="367" y="0"/>
                    <a:pt x="260"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90" name="Google Shape;12035;p55">
              <a:extLst>
                <a:ext uri="{FF2B5EF4-FFF2-40B4-BE49-F238E27FC236}">
                  <a16:creationId xmlns:a16="http://schemas.microsoft.com/office/drawing/2014/main" id="{B3145BFB-5335-3282-069D-06FB89AD43E3}"/>
                </a:ext>
              </a:extLst>
            </p:cNvPr>
            <p:cNvSpPr/>
            <p:nvPr/>
          </p:nvSpPr>
          <p:spPr>
            <a:xfrm>
              <a:off x="475000" y="1038875"/>
              <a:ext cx="11350" cy="9725"/>
            </a:xfrm>
            <a:custGeom>
              <a:avLst/>
              <a:gdLst/>
              <a:ahLst/>
              <a:cxnLst/>
              <a:rect l="l" t="t" r="r" b="b"/>
              <a:pathLst>
                <a:path w="454" h="389" extrusionOk="0">
                  <a:moveTo>
                    <a:pt x="260" y="0"/>
                  </a:moveTo>
                  <a:cubicBezTo>
                    <a:pt x="87" y="0"/>
                    <a:pt x="1" y="210"/>
                    <a:pt x="122" y="331"/>
                  </a:cubicBezTo>
                  <a:cubicBezTo>
                    <a:pt x="162" y="371"/>
                    <a:pt x="211" y="388"/>
                    <a:pt x="259" y="388"/>
                  </a:cubicBezTo>
                  <a:cubicBezTo>
                    <a:pt x="358" y="388"/>
                    <a:pt x="454" y="311"/>
                    <a:pt x="454" y="194"/>
                  </a:cubicBezTo>
                  <a:cubicBezTo>
                    <a:pt x="454" y="87"/>
                    <a:pt x="367" y="0"/>
                    <a:pt x="260"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91" name="Google Shape;12036;p55">
              <a:extLst>
                <a:ext uri="{FF2B5EF4-FFF2-40B4-BE49-F238E27FC236}">
                  <a16:creationId xmlns:a16="http://schemas.microsoft.com/office/drawing/2014/main" id="{0947438F-8E4D-A633-3355-A50BEEB74472}"/>
                </a:ext>
              </a:extLst>
            </p:cNvPr>
            <p:cNvSpPr/>
            <p:nvPr/>
          </p:nvSpPr>
          <p:spPr>
            <a:xfrm>
              <a:off x="516425" y="1038875"/>
              <a:ext cx="9675" cy="9725"/>
            </a:xfrm>
            <a:custGeom>
              <a:avLst/>
              <a:gdLst/>
              <a:ahLst/>
              <a:cxnLst/>
              <a:rect l="l" t="t" r="r" b="b"/>
              <a:pathLst>
                <a:path w="387" h="389" extrusionOk="0">
                  <a:moveTo>
                    <a:pt x="193" y="0"/>
                  </a:moveTo>
                  <a:cubicBezTo>
                    <a:pt x="87" y="0"/>
                    <a:pt x="0" y="87"/>
                    <a:pt x="0" y="194"/>
                  </a:cubicBezTo>
                  <a:cubicBezTo>
                    <a:pt x="0" y="301"/>
                    <a:pt x="87" y="388"/>
                    <a:pt x="193" y="388"/>
                  </a:cubicBezTo>
                  <a:cubicBezTo>
                    <a:pt x="301" y="388"/>
                    <a:pt x="387" y="301"/>
                    <a:pt x="387" y="194"/>
                  </a:cubicBezTo>
                  <a:cubicBezTo>
                    <a:pt x="387" y="87"/>
                    <a:pt x="301" y="0"/>
                    <a:pt x="193"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92" name="Google Shape;12037;p55">
              <a:extLst>
                <a:ext uri="{FF2B5EF4-FFF2-40B4-BE49-F238E27FC236}">
                  <a16:creationId xmlns:a16="http://schemas.microsoft.com/office/drawing/2014/main" id="{4BFEC6B4-60FE-CA24-D915-8486BC72B8D6}"/>
                </a:ext>
              </a:extLst>
            </p:cNvPr>
            <p:cNvSpPr/>
            <p:nvPr/>
          </p:nvSpPr>
          <p:spPr>
            <a:xfrm>
              <a:off x="554500" y="1038875"/>
              <a:ext cx="11375" cy="9725"/>
            </a:xfrm>
            <a:custGeom>
              <a:avLst/>
              <a:gdLst/>
              <a:ahLst/>
              <a:cxnLst/>
              <a:rect l="l" t="t" r="r" b="b"/>
              <a:pathLst>
                <a:path w="455" h="389" extrusionOk="0">
                  <a:moveTo>
                    <a:pt x="262" y="0"/>
                  </a:moveTo>
                  <a:cubicBezTo>
                    <a:pt x="87" y="0"/>
                    <a:pt x="1" y="210"/>
                    <a:pt x="124" y="331"/>
                  </a:cubicBezTo>
                  <a:cubicBezTo>
                    <a:pt x="163" y="371"/>
                    <a:pt x="212" y="388"/>
                    <a:pt x="260" y="388"/>
                  </a:cubicBezTo>
                  <a:cubicBezTo>
                    <a:pt x="359" y="388"/>
                    <a:pt x="454" y="311"/>
                    <a:pt x="454" y="194"/>
                  </a:cubicBezTo>
                  <a:cubicBezTo>
                    <a:pt x="454" y="87"/>
                    <a:pt x="368" y="0"/>
                    <a:pt x="262"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93" name="Google Shape;12038;p55">
              <a:extLst>
                <a:ext uri="{FF2B5EF4-FFF2-40B4-BE49-F238E27FC236}">
                  <a16:creationId xmlns:a16="http://schemas.microsoft.com/office/drawing/2014/main" id="{23D82026-C08A-82F5-3C96-EF618F9AC411}"/>
                </a:ext>
              </a:extLst>
            </p:cNvPr>
            <p:cNvSpPr/>
            <p:nvPr/>
          </p:nvSpPr>
          <p:spPr>
            <a:xfrm>
              <a:off x="595925" y="1038875"/>
              <a:ext cx="9700" cy="9725"/>
            </a:xfrm>
            <a:custGeom>
              <a:avLst/>
              <a:gdLst/>
              <a:ahLst/>
              <a:cxnLst/>
              <a:rect l="l" t="t" r="r" b="b"/>
              <a:pathLst>
                <a:path w="388" h="389" extrusionOk="0">
                  <a:moveTo>
                    <a:pt x="193" y="0"/>
                  </a:moveTo>
                  <a:cubicBezTo>
                    <a:pt x="87" y="0"/>
                    <a:pt x="1" y="87"/>
                    <a:pt x="1" y="194"/>
                  </a:cubicBezTo>
                  <a:cubicBezTo>
                    <a:pt x="1" y="301"/>
                    <a:pt x="87" y="388"/>
                    <a:pt x="193" y="388"/>
                  </a:cubicBezTo>
                  <a:cubicBezTo>
                    <a:pt x="301" y="388"/>
                    <a:pt x="387" y="301"/>
                    <a:pt x="387" y="194"/>
                  </a:cubicBezTo>
                  <a:cubicBezTo>
                    <a:pt x="387" y="87"/>
                    <a:pt x="301" y="0"/>
                    <a:pt x="193"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94" name="Google Shape;12039;p55">
              <a:extLst>
                <a:ext uri="{FF2B5EF4-FFF2-40B4-BE49-F238E27FC236}">
                  <a16:creationId xmlns:a16="http://schemas.microsoft.com/office/drawing/2014/main" id="{0C8E6E36-635F-23AB-739D-8EFA454F59F4}"/>
                </a:ext>
              </a:extLst>
            </p:cNvPr>
            <p:cNvSpPr/>
            <p:nvPr/>
          </p:nvSpPr>
          <p:spPr>
            <a:xfrm>
              <a:off x="634025" y="1038875"/>
              <a:ext cx="11375" cy="9725"/>
            </a:xfrm>
            <a:custGeom>
              <a:avLst/>
              <a:gdLst/>
              <a:ahLst/>
              <a:cxnLst/>
              <a:rect l="l" t="t" r="r" b="b"/>
              <a:pathLst>
                <a:path w="455" h="389" extrusionOk="0">
                  <a:moveTo>
                    <a:pt x="261" y="0"/>
                  </a:moveTo>
                  <a:cubicBezTo>
                    <a:pt x="88" y="0"/>
                    <a:pt x="0" y="210"/>
                    <a:pt x="123" y="331"/>
                  </a:cubicBezTo>
                  <a:cubicBezTo>
                    <a:pt x="163" y="371"/>
                    <a:pt x="212" y="388"/>
                    <a:pt x="260" y="388"/>
                  </a:cubicBezTo>
                  <a:cubicBezTo>
                    <a:pt x="359" y="388"/>
                    <a:pt x="455" y="311"/>
                    <a:pt x="455" y="194"/>
                  </a:cubicBezTo>
                  <a:cubicBezTo>
                    <a:pt x="455" y="87"/>
                    <a:pt x="367" y="0"/>
                    <a:pt x="261"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95" name="Google Shape;12040;p55">
              <a:extLst>
                <a:ext uri="{FF2B5EF4-FFF2-40B4-BE49-F238E27FC236}">
                  <a16:creationId xmlns:a16="http://schemas.microsoft.com/office/drawing/2014/main" id="{B590BB58-AD17-E49B-C299-A5FA82C3B810}"/>
                </a:ext>
              </a:extLst>
            </p:cNvPr>
            <p:cNvSpPr/>
            <p:nvPr/>
          </p:nvSpPr>
          <p:spPr>
            <a:xfrm>
              <a:off x="673775" y="1038875"/>
              <a:ext cx="11375" cy="9725"/>
            </a:xfrm>
            <a:custGeom>
              <a:avLst/>
              <a:gdLst/>
              <a:ahLst/>
              <a:cxnLst/>
              <a:rect l="l" t="t" r="r" b="b"/>
              <a:pathLst>
                <a:path w="455" h="389" extrusionOk="0">
                  <a:moveTo>
                    <a:pt x="261" y="0"/>
                  </a:moveTo>
                  <a:cubicBezTo>
                    <a:pt x="88" y="0"/>
                    <a:pt x="0" y="210"/>
                    <a:pt x="123" y="331"/>
                  </a:cubicBezTo>
                  <a:cubicBezTo>
                    <a:pt x="163" y="371"/>
                    <a:pt x="212" y="388"/>
                    <a:pt x="260" y="388"/>
                  </a:cubicBezTo>
                  <a:cubicBezTo>
                    <a:pt x="359" y="388"/>
                    <a:pt x="455" y="311"/>
                    <a:pt x="455" y="194"/>
                  </a:cubicBezTo>
                  <a:cubicBezTo>
                    <a:pt x="455" y="87"/>
                    <a:pt x="367" y="0"/>
                    <a:pt x="261"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96" name="Google Shape;12041;p55">
              <a:extLst>
                <a:ext uri="{FF2B5EF4-FFF2-40B4-BE49-F238E27FC236}">
                  <a16:creationId xmlns:a16="http://schemas.microsoft.com/office/drawing/2014/main" id="{5E23F9E7-5B9A-467E-1389-20770F440120}"/>
                </a:ext>
              </a:extLst>
            </p:cNvPr>
            <p:cNvSpPr/>
            <p:nvPr/>
          </p:nvSpPr>
          <p:spPr>
            <a:xfrm>
              <a:off x="715200" y="1038875"/>
              <a:ext cx="9725" cy="9725"/>
            </a:xfrm>
            <a:custGeom>
              <a:avLst/>
              <a:gdLst/>
              <a:ahLst/>
              <a:cxnLst/>
              <a:rect l="l" t="t" r="r" b="b"/>
              <a:pathLst>
                <a:path w="389" h="389" extrusionOk="0">
                  <a:moveTo>
                    <a:pt x="194" y="0"/>
                  </a:moveTo>
                  <a:cubicBezTo>
                    <a:pt x="86" y="0"/>
                    <a:pt x="0" y="87"/>
                    <a:pt x="0" y="194"/>
                  </a:cubicBezTo>
                  <a:cubicBezTo>
                    <a:pt x="0" y="301"/>
                    <a:pt x="86" y="388"/>
                    <a:pt x="194" y="388"/>
                  </a:cubicBezTo>
                  <a:cubicBezTo>
                    <a:pt x="300" y="388"/>
                    <a:pt x="388" y="301"/>
                    <a:pt x="388" y="194"/>
                  </a:cubicBezTo>
                  <a:cubicBezTo>
                    <a:pt x="388" y="87"/>
                    <a:pt x="300" y="0"/>
                    <a:pt x="194"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97" name="Google Shape;12042;p55">
              <a:extLst>
                <a:ext uri="{FF2B5EF4-FFF2-40B4-BE49-F238E27FC236}">
                  <a16:creationId xmlns:a16="http://schemas.microsoft.com/office/drawing/2014/main" id="{8771A97C-C580-F746-0CD4-4E26345CF27E}"/>
                </a:ext>
              </a:extLst>
            </p:cNvPr>
            <p:cNvSpPr/>
            <p:nvPr/>
          </p:nvSpPr>
          <p:spPr>
            <a:xfrm>
              <a:off x="753300" y="1038875"/>
              <a:ext cx="11375" cy="9725"/>
            </a:xfrm>
            <a:custGeom>
              <a:avLst/>
              <a:gdLst/>
              <a:ahLst/>
              <a:cxnLst/>
              <a:rect l="l" t="t" r="r" b="b"/>
              <a:pathLst>
                <a:path w="455" h="389" extrusionOk="0">
                  <a:moveTo>
                    <a:pt x="260" y="0"/>
                  </a:moveTo>
                  <a:cubicBezTo>
                    <a:pt x="87" y="0"/>
                    <a:pt x="1" y="210"/>
                    <a:pt x="122" y="331"/>
                  </a:cubicBezTo>
                  <a:cubicBezTo>
                    <a:pt x="162" y="371"/>
                    <a:pt x="211" y="388"/>
                    <a:pt x="259" y="388"/>
                  </a:cubicBezTo>
                  <a:cubicBezTo>
                    <a:pt x="359" y="388"/>
                    <a:pt x="454" y="311"/>
                    <a:pt x="454" y="194"/>
                  </a:cubicBezTo>
                  <a:cubicBezTo>
                    <a:pt x="454" y="87"/>
                    <a:pt x="366" y="0"/>
                    <a:pt x="260"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98" name="Google Shape;12043;p55">
              <a:extLst>
                <a:ext uri="{FF2B5EF4-FFF2-40B4-BE49-F238E27FC236}">
                  <a16:creationId xmlns:a16="http://schemas.microsoft.com/office/drawing/2014/main" id="{CB2FE104-BEA4-890B-FB7D-B91B39ED06E2}"/>
                </a:ext>
              </a:extLst>
            </p:cNvPr>
            <p:cNvSpPr/>
            <p:nvPr/>
          </p:nvSpPr>
          <p:spPr>
            <a:xfrm>
              <a:off x="794700" y="1038875"/>
              <a:ext cx="9725" cy="9725"/>
            </a:xfrm>
            <a:custGeom>
              <a:avLst/>
              <a:gdLst/>
              <a:ahLst/>
              <a:cxnLst/>
              <a:rect l="l" t="t" r="r" b="b"/>
              <a:pathLst>
                <a:path w="389" h="389" extrusionOk="0">
                  <a:moveTo>
                    <a:pt x="194" y="0"/>
                  </a:moveTo>
                  <a:cubicBezTo>
                    <a:pt x="87" y="0"/>
                    <a:pt x="0" y="87"/>
                    <a:pt x="0" y="194"/>
                  </a:cubicBezTo>
                  <a:cubicBezTo>
                    <a:pt x="0" y="301"/>
                    <a:pt x="87" y="388"/>
                    <a:pt x="194" y="388"/>
                  </a:cubicBezTo>
                  <a:cubicBezTo>
                    <a:pt x="300" y="388"/>
                    <a:pt x="388" y="301"/>
                    <a:pt x="388" y="194"/>
                  </a:cubicBezTo>
                  <a:cubicBezTo>
                    <a:pt x="388" y="87"/>
                    <a:pt x="300" y="0"/>
                    <a:pt x="194"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99" name="Google Shape;12044;p55">
              <a:extLst>
                <a:ext uri="{FF2B5EF4-FFF2-40B4-BE49-F238E27FC236}">
                  <a16:creationId xmlns:a16="http://schemas.microsoft.com/office/drawing/2014/main" id="{19F658A8-73C0-A46D-5E23-B3F2712608A6}"/>
                </a:ext>
              </a:extLst>
            </p:cNvPr>
            <p:cNvSpPr/>
            <p:nvPr/>
          </p:nvSpPr>
          <p:spPr>
            <a:xfrm>
              <a:off x="832825" y="1038875"/>
              <a:ext cx="11350" cy="9725"/>
            </a:xfrm>
            <a:custGeom>
              <a:avLst/>
              <a:gdLst/>
              <a:ahLst/>
              <a:cxnLst/>
              <a:rect l="l" t="t" r="r" b="b"/>
              <a:pathLst>
                <a:path w="454" h="389" extrusionOk="0">
                  <a:moveTo>
                    <a:pt x="259" y="0"/>
                  </a:moveTo>
                  <a:cubicBezTo>
                    <a:pt x="87" y="0"/>
                    <a:pt x="0" y="210"/>
                    <a:pt x="122" y="331"/>
                  </a:cubicBezTo>
                  <a:cubicBezTo>
                    <a:pt x="161" y="371"/>
                    <a:pt x="210" y="388"/>
                    <a:pt x="258" y="388"/>
                  </a:cubicBezTo>
                  <a:cubicBezTo>
                    <a:pt x="358" y="388"/>
                    <a:pt x="453" y="311"/>
                    <a:pt x="453" y="194"/>
                  </a:cubicBezTo>
                  <a:cubicBezTo>
                    <a:pt x="453" y="87"/>
                    <a:pt x="367" y="0"/>
                    <a:pt x="259"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00" name="Google Shape;12045;p55">
              <a:extLst>
                <a:ext uri="{FF2B5EF4-FFF2-40B4-BE49-F238E27FC236}">
                  <a16:creationId xmlns:a16="http://schemas.microsoft.com/office/drawing/2014/main" id="{FC02AE66-443D-820A-67C9-50B6B33E170A}"/>
                </a:ext>
              </a:extLst>
            </p:cNvPr>
            <p:cNvSpPr/>
            <p:nvPr/>
          </p:nvSpPr>
          <p:spPr>
            <a:xfrm>
              <a:off x="872575" y="1038875"/>
              <a:ext cx="11350" cy="9725"/>
            </a:xfrm>
            <a:custGeom>
              <a:avLst/>
              <a:gdLst/>
              <a:ahLst/>
              <a:cxnLst/>
              <a:rect l="l" t="t" r="r" b="b"/>
              <a:pathLst>
                <a:path w="454" h="389" extrusionOk="0">
                  <a:moveTo>
                    <a:pt x="260" y="0"/>
                  </a:moveTo>
                  <a:cubicBezTo>
                    <a:pt x="87" y="0"/>
                    <a:pt x="0" y="210"/>
                    <a:pt x="122" y="331"/>
                  </a:cubicBezTo>
                  <a:cubicBezTo>
                    <a:pt x="161" y="371"/>
                    <a:pt x="210" y="388"/>
                    <a:pt x="258" y="388"/>
                  </a:cubicBezTo>
                  <a:cubicBezTo>
                    <a:pt x="358" y="388"/>
                    <a:pt x="454" y="311"/>
                    <a:pt x="454" y="194"/>
                  </a:cubicBezTo>
                  <a:cubicBezTo>
                    <a:pt x="454" y="87"/>
                    <a:pt x="367" y="0"/>
                    <a:pt x="260"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01" name="Google Shape;12046;p55">
              <a:extLst>
                <a:ext uri="{FF2B5EF4-FFF2-40B4-BE49-F238E27FC236}">
                  <a16:creationId xmlns:a16="http://schemas.microsoft.com/office/drawing/2014/main" id="{621BFC12-C755-FB1B-55C4-B6C4E0FC17AC}"/>
                </a:ext>
              </a:extLst>
            </p:cNvPr>
            <p:cNvSpPr/>
            <p:nvPr/>
          </p:nvSpPr>
          <p:spPr>
            <a:xfrm>
              <a:off x="913950" y="1038875"/>
              <a:ext cx="9725" cy="9725"/>
            </a:xfrm>
            <a:custGeom>
              <a:avLst/>
              <a:gdLst/>
              <a:ahLst/>
              <a:cxnLst/>
              <a:rect l="l" t="t" r="r" b="b"/>
              <a:pathLst>
                <a:path w="389" h="389" extrusionOk="0">
                  <a:moveTo>
                    <a:pt x="195" y="0"/>
                  </a:moveTo>
                  <a:cubicBezTo>
                    <a:pt x="87" y="0"/>
                    <a:pt x="1" y="87"/>
                    <a:pt x="1" y="194"/>
                  </a:cubicBezTo>
                  <a:cubicBezTo>
                    <a:pt x="1" y="301"/>
                    <a:pt x="87" y="388"/>
                    <a:pt x="195" y="388"/>
                  </a:cubicBezTo>
                  <a:cubicBezTo>
                    <a:pt x="302" y="388"/>
                    <a:pt x="389" y="301"/>
                    <a:pt x="389" y="194"/>
                  </a:cubicBezTo>
                  <a:cubicBezTo>
                    <a:pt x="389" y="87"/>
                    <a:pt x="302" y="0"/>
                    <a:pt x="195"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02" name="Google Shape;12047;p55">
              <a:extLst>
                <a:ext uri="{FF2B5EF4-FFF2-40B4-BE49-F238E27FC236}">
                  <a16:creationId xmlns:a16="http://schemas.microsoft.com/office/drawing/2014/main" id="{5EEC0DCE-04D0-C65C-F53D-373B95D6BBBE}"/>
                </a:ext>
              </a:extLst>
            </p:cNvPr>
            <p:cNvSpPr/>
            <p:nvPr/>
          </p:nvSpPr>
          <p:spPr>
            <a:xfrm>
              <a:off x="953700" y="1038875"/>
              <a:ext cx="9725" cy="9725"/>
            </a:xfrm>
            <a:custGeom>
              <a:avLst/>
              <a:gdLst/>
              <a:ahLst/>
              <a:cxnLst/>
              <a:rect l="l" t="t" r="r" b="b"/>
              <a:pathLst>
                <a:path w="389" h="389" extrusionOk="0">
                  <a:moveTo>
                    <a:pt x="195" y="0"/>
                  </a:moveTo>
                  <a:cubicBezTo>
                    <a:pt x="89" y="0"/>
                    <a:pt x="1" y="87"/>
                    <a:pt x="1" y="194"/>
                  </a:cubicBezTo>
                  <a:cubicBezTo>
                    <a:pt x="1" y="301"/>
                    <a:pt x="89" y="388"/>
                    <a:pt x="195" y="388"/>
                  </a:cubicBezTo>
                  <a:cubicBezTo>
                    <a:pt x="302" y="388"/>
                    <a:pt x="389" y="301"/>
                    <a:pt x="389" y="194"/>
                  </a:cubicBezTo>
                  <a:cubicBezTo>
                    <a:pt x="389" y="87"/>
                    <a:pt x="302" y="0"/>
                    <a:pt x="195"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03" name="Google Shape;12048;p55">
              <a:extLst>
                <a:ext uri="{FF2B5EF4-FFF2-40B4-BE49-F238E27FC236}">
                  <a16:creationId xmlns:a16="http://schemas.microsoft.com/office/drawing/2014/main" id="{4D2F96ED-F67E-1DAF-89C8-CE004F45D59F}"/>
                </a:ext>
              </a:extLst>
            </p:cNvPr>
            <p:cNvSpPr/>
            <p:nvPr/>
          </p:nvSpPr>
          <p:spPr>
            <a:xfrm>
              <a:off x="993450" y="1038875"/>
              <a:ext cx="9725" cy="9725"/>
            </a:xfrm>
            <a:custGeom>
              <a:avLst/>
              <a:gdLst/>
              <a:ahLst/>
              <a:cxnLst/>
              <a:rect l="l" t="t" r="r" b="b"/>
              <a:pathLst>
                <a:path w="389" h="389" extrusionOk="0">
                  <a:moveTo>
                    <a:pt x="195" y="0"/>
                  </a:moveTo>
                  <a:cubicBezTo>
                    <a:pt x="89" y="0"/>
                    <a:pt x="1" y="87"/>
                    <a:pt x="1" y="194"/>
                  </a:cubicBezTo>
                  <a:cubicBezTo>
                    <a:pt x="1" y="301"/>
                    <a:pt x="89" y="388"/>
                    <a:pt x="195" y="388"/>
                  </a:cubicBezTo>
                  <a:cubicBezTo>
                    <a:pt x="303" y="388"/>
                    <a:pt x="389" y="301"/>
                    <a:pt x="389" y="194"/>
                  </a:cubicBezTo>
                  <a:cubicBezTo>
                    <a:pt x="389" y="87"/>
                    <a:pt x="303" y="0"/>
                    <a:pt x="195"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04" name="Google Shape;12049;p55">
              <a:extLst>
                <a:ext uri="{FF2B5EF4-FFF2-40B4-BE49-F238E27FC236}">
                  <a16:creationId xmlns:a16="http://schemas.microsoft.com/office/drawing/2014/main" id="{1581A7C4-CA22-1649-5FB6-321C6E50F31B}"/>
                </a:ext>
              </a:extLst>
            </p:cNvPr>
            <p:cNvSpPr/>
            <p:nvPr/>
          </p:nvSpPr>
          <p:spPr>
            <a:xfrm>
              <a:off x="1033225" y="1038875"/>
              <a:ext cx="9725" cy="9725"/>
            </a:xfrm>
            <a:custGeom>
              <a:avLst/>
              <a:gdLst/>
              <a:ahLst/>
              <a:cxnLst/>
              <a:rect l="l" t="t" r="r" b="b"/>
              <a:pathLst>
                <a:path w="389" h="389" extrusionOk="0">
                  <a:moveTo>
                    <a:pt x="194" y="0"/>
                  </a:moveTo>
                  <a:cubicBezTo>
                    <a:pt x="88" y="0"/>
                    <a:pt x="0" y="87"/>
                    <a:pt x="0" y="194"/>
                  </a:cubicBezTo>
                  <a:cubicBezTo>
                    <a:pt x="0" y="301"/>
                    <a:pt x="88" y="388"/>
                    <a:pt x="194" y="388"/>
                  </a:cubicBezTo>
                  <a:cubicBezTo>
                    <a:pt x="302" y="388"/>
                    <a:pt x="388" y="301"/>
                    <a:pt x="388" y="194"/>
                  </a:cubicBezTo>
                  <a:cubicBezTo>
                    <a:pt x="388" y="87"/>
                    <a:pt x="302" y="0"/>
                    <a:pt x="194"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05" name="Google Shape;12050;p55">
              <a:extLst>
                <a:ext uri="{FF2B5EF4-FFF2-40B4-BE49-F238E27FC236}">
                  <a16:creationId xmlns:a16="http://schemas.microsoft.com/office/drawing/2014/main" id="{EF61681B-0D70-06D1-59FB-0ED04901A23A}"/>
                </a:ext>
              </a:extLst>
            </p:cNvPr>
            <p:cNvSpPr/>
            <p:nvPr/>
          </p:nvSpPr>
          <p:spPr>
            <a:xfrm>
              <a:off x="1072975" y="1038875"/>
              <a:ext cx="9725" cy="9725"/>
            </a:xfrm>
            <a:custGeom>
              <a:avLst/>
              <a:gdLst/>
              <a:ahLst/>
              <a:cxnLst/>
              <a:rect l="l" t="t" r="r" b="b"/>
              <a:pathLst>
                <a:path w="389" h="389" extrusionOk="0">
                  <a:moveTo>
                    <a:pt x="194" y="0"/>
                  </a:moveTo>
                  <a:cubicBezTo>
                    <a:pt x="88" y="0"/>
                    <a:pt x="0" y="87"/>
                    <a:pt x="0" y="194"/>
                  </a:cubicBezTo>
                  <a:cubicBezTo>
                    <a:pt x="0" y="301"/>
                    <a:pt x="88" y="388"/>
                    <a:pt x="194" y="388"/>
                  </a:cubicBezTo>
                  <a:cubicBezTo>
                    <a:pt x="302" y="388"/>
                    <a:pt x="388" y="301"/>
                    <a:pt x="388" y="194"/>
                  </a:cubicBezTo>
                  <a:cubicBezTo>
                    <a:pt x="388" y="87"/>
                    <a:pt x="302" y="0"/>
                    <a:pt x="194"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06" name="Google Shape;12051;p55">
              <a:extLst>
                <a:ext uri="{FF2B5EF4-FFF2-40B4-BE49-F238E27FC236}">
                  <a16:creationId xmlns:a16="http://schemas.microsoft.com/office/drawing/2014/main" id="{54B5BBAE-C244-1D15-BA2C-D2257FB77FFB}"/>
                </a:ext>
              </a:extLst>
            </p:cNvPr>
            <p:cNvSpPr/>
            <p:nvPr/>
          </p:nvSpPr>
          <p:spPr>
            <a:xfrm>
              <a:off x="1112725" y="1038875"/>
              <a:ext cx="9725" cy="9725"/>
            </a:xfrm>
            <a:custGeom>
              <a:avLst/>
              <a:gdLst/>
              <a:ahLst/>
              <a:cxnLst/>
              <a:rect l="l" t="t" r="r" b="b"/>
              <a:pathLst>
                <a:path w="389" h="389" extrusionOk="0">
                  <a:moveTo>
                    <a:pt x="194" y="0"/>
                  </a:moveTo>
                  <a:cubicBezTo>
                    <a:pt x="88" y="0"/>
                    <a:pt x="0" y="87"/>
                    <a:pt x="0" y="194"/>
                  </a:cubicBezTo>
                  <a:cubicBezTo>
                    <a:pt x="0" y="301"/>
                    <a:pt x="88" y="388"/>
                    <a:pt x="194" y="388"/>
                  </a:cubicBezTo>
                  <a:cubicBezTo>
                    <a:pt x="302" y="388"/>
                    <a:pt x="388" y="301"/>
                    <a:pt x="388" y="194"/>
                  </a:cubicBezTo>
                  <a:cubicBezTo>
                    <a:pt x="388" y="87"/>
                    <a:pt x="302" y="0"/>
                    <a:pt x="194"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07" name="Google Shape;12052;p55">
              <a:extLst>
                <a:ext uri="{FF2B5EF4-FFF2-40B4-BE49-F238E27FC236}">
                  <a16:creationId xmlns:a16="http://schemas.microsoft.com/office/drawing/2014/main" id="{FF7E985E-A063-735C-A5DB-EC6334D089DF}"/>
                </a:ext>
              </a:extLst>
            </p:cNvPr>
            <p:cNvSpPr/>
            <p:nvPr/>
          </p:nvSpPr>
          <p:spPr>
            <a:xfrm>
              <a:off x="1152500" y="1038875"/>
              <a:ext cx="9700" cy="9725"/>
            </a:xfrm>
            <a:custGeom>
              <a:avLst/>
              <a:gdLst/>
              <a:ahLst/>
              <a:cxnLst/>
              <a:rect l="l" t="t" r="r" b="b"/>
              <a:pathLst>
                <a:path w="388" h="389" extrusionOk="0">
                  <a:moveTo>
                    <a:pt x="193" y="0"/>
                  </a:moveTo>
                  <a:cubicBezTo>
                    <a:pt x="87" y="0"/>
                    <a:pt x="1" y="87"/>
                    <a:pt x="1" y="194"/>
                  </a:cubicBezTo>
                  <a:cubicBezTo>
                    <a:pt x="1" y="301"/>
                    <a:pt x="87" y="388"/>
                    <a:pt x="193" y="388"/>
                  </a:cubicBezTo>
                  <a:cubicBezTo>
                    <a:pt x="301" y="388"/>
                    <a:pt x="388" y="301"/>
                    <a:pt x="388" y="194"/>
                  </a:cubicBezTo>
                  <a:cubicBezTo>
                    <a:pt x="388" y="87"/>
                    <a:pt x="301" y="0"/>
                    <a:pt x="193"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08" name="Google Shape;12053;p55">
              <a:extLst>
                <a:ext uri="{FF2B5EF4-FFF2-40B4-BE49-F238E27FC236}">
                  <a16:creationId xmlns:a16="http://schemas.microsoft.com/office/drawing/2014/main" id="{0CDA783D-66EA-F813-709C-5CEF1973EB9B}"/>
                </a:ext>
              </a:extLst>
            </p:cNvPr>
            <p:cNvSpPr/>
            <p:nvPr/>
          </p:nvSpPr>
          <p:spPr>
            <a:xfrm>
              <a:off x="1192275" y="1038875"/>
              <a:ext cx="9675" cy="9725"/>
            </a:xfrm>
            <a:custGeom>
              <a:avLst/>
              <a:gdLst/>
              <a:ahLst/>
              <a:cxnLst/>
              <a:rect l="l" t="t" r="r" b="b"/>
              <a:pathLst>
                <a:path w="387" h="389" extrusionOk="0">
                  <a:moveTo>
                    <a:pt x="193" y="0"/>
                  </a:moveTo>
                  <a:cubicBezTo>
                    <a:pt x="86" y="0"/>
                    <a:pt x="0" y="87"/>
                    <a:pt x="0" y="194"/>
                  </a:cubicBezTo>
                  <a:cubicBezTo>
                    <a:pt x="0" y="301"/>
                    <a:pt x="86" y="388"/>
                    <a:pt x="193" y="388"/>
                  </a:cubicBezTo>
                  <a:cubicBezTo>
                    <a:pt x="300" y="388"/>
                    <a:pt x="387" y="301"/>
                    <a:pt x="387" y="194"/>
                  </a:cubicBezTo>
                  <a:cubicBezTo>
                    <a:pt x="387" y="87"/>
                    <a:pt x="300" y="0"/>
                    <a:pt x="193"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09" name="Google Shape;12054;p55">
              <a:extLst>
                <a:ext uri="{FF2B5EF4-FFF2-40B4-BE49-F238E27FC236}">
                  <a16:creationId xmlns:a16="http://schemas.microsoft.com/office/drawing/2014/main" id="{241FCCBF-FE4F-A375-D35A-26A4C55C3D64}"/>
                </a:ext>
              </a:extLst>
            </p:cNvPr>
            <p:cNvSpPr/>
            <p:nvPr/>
          </p:nvSpPr>
          <p:spPr>
            <a:xfrm>
              <a:off x="1232025" y="1038875"/>
              <a:ext cx="9675" cy="9725"/>
            </a:xfrm>
            <a:custGeom>
              <a:avLst/>
              <a:gdLst/>
              <a:ahLst/>
              <a:cxnLst/>
              <a:rect l="l" t="t" r="r" b="b"/>
              <a:pathLst>
                <a:path w="387" h="389" extrusionOk="0">
                  <a:moveTo>
                    <a:pt x="194" y="0"/>
                  </a:moveTo>
                  <a:cubicBezTo>
                    <a:pt x="87" y="0"/>
                    <a:pt x="0" y="87"/>
                    <a:pt x="0" y="194"/>
                  </a:cubicBezTo>
                  <a:cubicBezTo>
                    <a:pt x="0" y="301"/>
                    <a:pt x="87" y="388"/>
                    <a:pt x="194" y="388"/>
                  </a:cubicBezTo>
                  <a:cubicBezTo>
                    <a:pt x="300" y="388"/>
                    <a:pt x="387" y="301"/>
                    <a:pt x="387" y="194"/>
                  </a:cubicBezTo>
                  <a:cubicBezTo>
                    <a:pt x="387" y="87"/>
                    <a:pt x="300" y="0"/>
                    <a:pt x="194"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10" name="Google Shape;12055;p55">
              <a:extLst>
                <a:ext uri="{FF2B5EF4-FFF2-40B4-BE49-F238E27FC236}">
                  <a16:creationId xmlns:a16="http://schemas.microsoft.com/office/drawing/2014/main" id="{AC4468AB-A884-D01D-54CB-D3A92DFDDBB7}"/>
                </a:ext>
              </a:extLst>
            </p:cNvPr>
            <p:cNvSpPr/>
            <p:nvPr/>
          </p:nvSpPr>
          <p:spPr>
            <a:xfrm>
              <a:off x="236475" y="1004800"/>
              <a:ext cx="11375" cy="9725"/>
            </a:xfrm>
            <a:custGeom>
              <a:avLst/>
              <a:gdLst/>
              <a:ahLst/>
              <a:cxnLst/>
              <a:rect l="l" t="t" r="r" b="b"/>
              <a:pathLst>
                <a:path w="455" h="389" extrusionOk="0">
                  <a:moveTo>
                    <a:pt x="263" y="1"/>
                  </a:moveTo>
                  <a:cubicBezTo>
                    <a:pt x="262" y="1"/>
                    <a:pt x="261" y="1"/>
                    <a:pt x="260" y="1"/>
                  </a:cubicBezTo>
                  <a:cubicBezTo>
                    <a:pt x="87" y="1"/>
                    <a:pt x="1" y="208"/>
                    <a:pt x="122" y="331"/>
                  </a:cubicBezTo>
                  <a:cubicBezTo>
                    <a:pt x="162" y="371"/>
                    <a:pt x="211" y="389"/>
                    <a:pt x="259" y="389"/>
                  </a:cubicBezTo>
                  <a:cubicBezTo>
                    <a:pt x="359" y="389"/>
                    <a:pt x="454" y="311"/>
                    <a:pt x="454" y="195"/>
                  </a:cubicBezTo>
                  <a:cubicBezTo>
                    <a:pt x="454" y="88"/>
                    <a:pt x="369" y="1"/>
                    <a:pt x="263"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11" name="Google Shape;12056;p55">
              <a:extLst>
                <a:ext uri="{FF2B5EF4-FFF2-40B4-BE49-F238E27FC236}">
                  <a16:creationId xmlns:a16="http://schemas.microsoft.com/office/drawing/2014/main" id="{31F414F8-2708-8BD9-9871-AE639CA77840}"/>
                </a:ext>
              </a:extLst>
            </p:cNvPr>
            <p:cNvSpPr/>
            <p:nvPr/>
          </p:nvSpPr>
          <p:spPr>
            <a:xfrm>
              <a:off x="276225" y="1004800"/>
              <a:ext cx="11375" cy="9700"/>
            </a:xfrm>
            <a:custGeom>
              <a:avLst/>
              <a:gdLst/>
              <a:ahLst/>
              <a:cxnLst/>
              <a:rect l="l" t="t" r="r" b="b"/>
              <a:pathLst>
                <a:path w="455" h="388" extrusionOk="0">
                  <a:moveTo>
                    <a:pt x="263" y="1"/>
                  </a:moveTo>
                  <a:cubicBezTo>
                    <a:pt x="262" y="1"/>
                    <a:pt x="261" y="1"/>
                    <a:pt x="260" y="1"/>
                  </a:cubicBezTo>
                  <a:cubicBezTo>
                    <a:pt x="87" y="1"/>
                    <a:pt x="1" y="208"/>
                    <a:pt x="124" y="331"/>
                  </a:cubicBezTo>
                  <a:cubicBezTo>
                    <a:pt x="163" y="370"/>
                    <a:pt x="211" y="388"/>
                    <a:pt x="259" y="388"/>
                  </a:cubicBezTo>
                  <a:cubicBezTo>
                    <a:pt x="358" y="388"/>
                    <a:pt x="454" y="311"/>
                    <a:pt x="454" y="195"/>
                  </a:cubicBezTo>
                  <a:cubicBezTo>
                    <a:pt x="454" y="88"/>
                    <a:pt x="369" y="1"/>
                    <a:pt x="263"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12" name="Google Shape;12057;p55">
              <a:extLst>
                <a:ext uri="{FF2B5EF4-FFF2-40B4-BE49-F238E27FC236}">
                  <a16:creationId xmlns:a16="http://schemas.microsoft.com/office/drawing/2014/main" id="{4209969B-B312-A333-491A-792CF90351C6}"/>
                </a:ext>
              </a:extLst>
            </p:cNvPr>
            <p:cNvSpPr/>
            <p:nvPr/>
          </p:nvSpPr>
          <p:spPr>
            <a:xfrm>
              <a:off x="317625" y="1004775"/>
              <a:ext cx="9725" cy="9725"/>
            </a:xfrm>
            <a:custGeom>
              <a:avLst/>
              <a:gdLst/>
              <a:ahLst/>
              <a:cxnLst/>
              <a:rect l="l" t="t" r="r" b="b"/>
              <a:pathLst>
                <a:path w="389" h="389" extrusionOk="0">
                  <a:moveTo>
                    <a:pt x="194" y="0"/>
                  </a:moveTo>
                  <a:cubicBezTo>
                    <a:pt x="87" y="0"/>
                    <a:pt x="0" y="87"/>
                    <a:pt x="0" y="194"/>
                  </a:cubicBezTo>
                  <a:cubicBezTo>
                    <a:pt x="0" y="300"/>
                    <a:pt x="87" y="388"/>
                    <a:pt x="194" y="388"/>
                  </a:cubicBezTo>
                  <a:cubicBezTo>
                    <a:pt x="302" y="388"/>
                    <a:pt x="388" y="300"/>
                    <a:pt x="388" y="194"/>
                  </a:cubicBezTo>
                  <a:cubicBezTo>
                    <a:pt x="388" y="87"/>
                    <a:pt x="302" y="0"/>
                    <a:pt x="194"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13" name="Google Shape;12058;p55">
              <a:extLst>
                <a:ext uri="{FF2B5EF4-FFF2-40B4-BE49-F238E27FC236}">
                  <a16:creationId xmlns:a16="http://schemas.microsoft.com/office/drawing/2014/main" id="{38D33389-2DBE-8FCF-DE39-FAA18CE2BFD9}"/>
                </a:ext>
              </a:extLst>
            </p:cNvPr>
            <p:cNvSpPr/>
            <p:nvPr/>
          </p:nvSpPr>
          <p:spPr>
            <a:xfrm>
              <a:off x="355750" y="1004775"/>
              <a:ext cx="11350" cy="9725"/>
            </a:xfrm>
            <a:custGeom>
              <a:avLst/>
              <a:gdLst/>
              <a:ahLst/>
              <a:cxnLst/>
              <a:rect l="l" t="t" r="r" b="b"/>
              <a:pathLst>
                <a:path w="454" h="389" extrusionOk="0">
                  <a:moveTo>
                    <a:pt x="259" y="0"/>
                  </a:moveTo>
                  <a:cubicBezTo>
                    <a:pt x="87" y="0"/>
                    <a:pt x="0" y="208"/>
                    <a:pt x="121" y="331"/>
                  </a:cubicBezTo>
                  <a:cubicBezTo>
                    <a:pt x="161" y="370"/>
                    <a:pt x="210" y="388"/>
                    <a:pt x="258" y="388"/>
                  </a:cubicBezTo>
                  <a:cubicBezTo>
                    <a:pt x="357" y="388"/>
                    <a:pt x="452" y="311"/>
                    <a:pt x="453" y="196"/>
                  </a:cubicBezTo>
                  <a:cubicBezTo>
                    <a:pt x="453" y="88"/>
                    <a:pt x="367" y="0"/>
                    <a:pt x="259"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14" name="Google Shape;12059;p55">
              <a:extLst>
                <a:ext uri="{FF2B5EF4-FFF2-40B4-BE49-F238E27FC236}">
                  <a16:creationId xmlns:a16="http://schemas.microsoft.com/office/drawing/2014/main" id="{026965AC-CFF8-25D6-52C2-BAB111F2C09C}"/>
                </a:ext>
              </a:extLst>
            </p:cNvPr>
            <p:cNvSpPr/>
            <p:nvPr/>
          </p:nvSpPr>
          <p:spPr>
            <a:xfrm>
              <a:off x="397125" y="1004775"/>
              <a:ext cx="9725" cy="9725"/>
            </a:xfrm>
            <a:custGeom>
              <a:avLst/>
              <a:gdLst/>
              <a:ahLst/>
              <a:cxnLst/>
              <a:rect l="l" t="t" r="r" b="b"/>
              <a:pathLst>
                <a:path w="389" h="389" extrusionOk="0">
                  <a:moveTo>
                    <a:pt x="195" y="0"/>
                  </a:moveTo>
                  <a:cubicBezTo>
                    <a:pt x="88" y="0"/>
                    <a:pt x="1" y="87"/>
                    <a:pt x="1" y="194"/>
                  </a:cubicBezTo>
                  <a:cubicBezTo>
                    <a:pt x="1" y="300"/>
                    <a:pt x="88" y="388"/>
                    <a:pt x="195" y="388"/>
                  </a:cubicBezTo>
                  <a:cubicBezTo>
                    <a:pt x="302" y="388"/>
                    <a:pt x="389" y="300"/>
                    <a:pt x="389" y="194"/>
                  </a:cubicBezTo>
                  <a:cubicBezTo>
                    <a:pt x="389" y="87"/>
                    <a:pt x="302" y="0"/>
                    <a:pt x="195"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15" name="Google Shape;12060;p55">
              <a:extLst>
                <a:ext uri="{FF2B5EF4-FFF2-40B4-BE49-F238E27FC236}">
                  <a16:creationId xmlns:a16="http://schemas.microsoft.com/office/drawing/2014/main" id="{2144768E-11DE-BAC1-F307-90A1B57567F0}"/>
                </a:ext>
              </a:extLst>
            </p:cNvPr>
            <p:cNvSpPr/>
            <p:nvPr/>
          </p:nvSpPr>
          <p:spPr>
            <a:xfrm>
              <a:off x="435250" y="1004800"/>
              <a:ext cx="11350" cy="9725"/>
            </a:xfrm>
            <a:custGeom>
              <a:avLst/>
              <a:gdLst/>
              <a:ahLst/>
              <a:cxnLst/>
              <a:rect l="l" t="t" r="r" b="b"/>
              <a:pathLst>
                <a:path w="454" h="389" extrusionOk="0">
                  <a:moveTo>
                    <a:pt x="260" y="1"/>
                  </a:moveTo>
                  <a:cubicBezTo>
                    <a:pt x="87" y="1"/>
                    <a:pt x="0" y="208"/>
                    <a:pt x="123" y="331"/>
                  </a:cubicBezTo>
                  <a:cubicBezTo>
                    <a:pt x="163" y="371"/>
                    <a:pt x="211" y="389"/>
                    <a:pt x="259" y="389"/>
                  </a:cubicBezTo>
                  <a:cubicBezTo>
                    <a:pt x="358" y="389"/>
                    <a:pt x="454" y="311"/>
                    <a:pt x="454" y="195"/>
                  </a:cubicBezTo>
                  <a:cubicBezTo>
                    <a:pt x="454" y="87"/>
                    <a:pt x="367" y="1"/>
                    <a:pt x="260"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16" name="Google Shape;12061;p55">
              <a:extLst>
                <a:ext uri="{FF2B5EF4-FFF2-40B4-BE49-F238E27FC236}">
                  <a16:creationId xmlns:a16="http://schemas.microsoft.com/office/drawing/2014/main" id="{1C61468A-00BC-C086-B0FB-50762F1028C3}"/>
                </a:ext>
              </a:extLst>
            </p:cNvPr>
            <p:cNvSpPr/>
            <p:nvPr/>
          </p:nvSpPr>
          <p:spPr>
            <a:xfrm>
              <a:off x="475025" y="1004800"/>
              <a:ext cx="11325" cy="9725"/>
            </a:xfrm>
            <a:custGeom>
              <a:avLst/>
              <a:gdLst/>
              <a:ahLst/>
              <a:cxnLst/>
              <a:rect l="l" t="t" r="r" b="b"/>
              <a:pathLst>
                <a:path w="453" h="389" extrusionOk="0">
                  <a:moveTo>
                    <a:pt x="262" y="1"/>
                  </a:moveTo>
                  <a:cubicBezTo>
                    <a:pt x="261" y="1"/>
                    <a:pt x="260" y="1"/>
                    <a:pt x="259" y="1"/>
                  </a:cubicBezTo>
                  <a:cubicBezTo>
                    <a:pt x="258" y="1"/>
                    <a:pt x="258" y="1"/>
                    <a:pt x="257" y="1"/>
                  </a:cubicBezTo>
                  <a:cubicBezTo>
                    <a:pt x="85" y="1"/>
                    <a:pt x="0" y="209"/>
                    <a:pt x="121" y="331"/>
                  </a:cubicBezTo>
                  <a:cubicBezTo>
                    <a:pt x="161" y="371"/>
                    <a:pt x="210" y="389"/>
                    <a:pt x="258" y="389"/>
                  </a:cubicBezTo>
                  <a:cubicBezTo>
                    <a:pt x="357" y="389"/>
                    <a:pt x="453" y="311"/>
                    <a:pt x="453" y="195"/>
                  </a:cubicBezTo>
                  <a:cubicBezTo>
                    <a:pt x="453" y="88"/>
                    <a:pt x="368" y="1"/>
                    <a:pt x="262"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17" name="Google Shape;12062;p55">
              <a:extLst>
                <a:ext uri="{FF2B5EF4-FFF2-40B4-BE49-F238E27FC236}">
                  <a16:creationId xmlns:a16="http://schemas.microsoft.com/office/drawing/2014/main" id="{3259216E-F558-2579-D994-6E6FB784FD0B}"/>
                </a:ext>
              </a:extLst>
            </p:cNvPr>
            <p:cNvSpPr/>
            <p:nvPr/>
          </p:nvSpPr>
          <p:spPr>
            <a:xfrm>
              <a:off x="516425" y="1004775"/>
              <a:ext cx="9675" cy="9725"/>
            </a:xfrm>
            <a:custGeom>
              <a:avLst/>
              <a:gdLst/>
              <a:ahLst/>
              <a:cxnLst/>
              <a:rect l="l" t="t" r="r" b="b"/>
              <a:pathLst>
                <a:path w="387" h="389" extrusionOk="0">
                  <a:moveTo>
                    <a:pt x="193" y="0"/>
                  </a:moveTo>
                  <a:cubicBezTo>
                    <a:pt x="87" y="0"/>
                    <a:pt x="0" y="87"/>
                    <a:pt x="0" y="194"/>
                  </a:cubicBezTo>
                  <a:cubicBezTo>
                    <a:pt x="0" y="300"/>
                    <a:pt x="87" y="388"/>
                    <a:pt x="193" y="388"/>
                  </a:cubicBezTo>
                  <a:cubicBezTo>
                    <a:pt x="301" y="388"/>
                    <a:pt x="387" y="300"/>
                    <a:pt x="387" y="194"/>
                  </a:cubicBezTo>
                  <a:cubicBezTo>
                    <a:pt x="387" y="87"/>
                    <a:pt x="301" y="0"/>
                    <a:pt x="193"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18" name="Google Shape;12063;p55">
              <a:extLst>
                <a:ext uri="{FF2B5EF4-FFF2-40B4-BE49-F238E27FC236}">
                  <a16:creationId xmlns:a16="http://schemas.microsoft.com/office/drawing/2014/main" id="{3039E911-B738-4B71-D5D5-99BE50481E65}"/>
                </a:ext>
              </a:extLst>
            </p:cNvPr>
            <p:cNvSpPr/>
            <p:nvPr/>
          </p:nvSpPr>
          <p:spPr>
            <a:xfrm>
              <a:off x="554525" y="1004800"/>
              <a:ext cx="11350" cy="9725"/>
            </a:xfrm>
            <a:custGeom>
              <a:avLst/>
              <a:gdLst/>
              <a:ahLst/>
              <a:cxnLst/>
              <a:rect l="l" t="t" r="r" b="b"/>
              <a:pathLst>
                <a:path w="454" h="389" extrusionOk="0">
                  <a:moveTo>
                    <a:pt x="263" y="1"/>
                  </a:moveTo>
                  <a:cubicBezTo>
                    <a:pt x="262" y="1"/>
                    <a:pt x="261" y="1"/>
                    <a:pt x="261" y="1"/>
                  </a:cubicBezTo>
                  <a:cubicBezTo>
                    <a:pt x="260" y="1"/>
                    <a:pt x="259" y="1"/>
                    <a:pt x="259" y="1"/>
                  </a:cubicBezTo>
                  <a:cubicBezTo>
                    <a:pt x="86" y="1"/>
                    <a:pt x="0" y="209"/>
                    <a:pt x="123" y="331"/>
                  </a:cubicBezTo>
                  <a:cubicBezTo>
                    <a:pt x="162" y="371"/>
                    <a:pt x="211" y="389"/>
                    <a:pt x="258" y="389"/>
                  </a:cubicBezTo>
                  <a:cubicBezTo>
                    <a:pt x="358" y="389"/>
                    <a:pt x="453" y="311"/>
                    <a:pt x="453" y="195"/>
                  </a:cubicBezTo>
                  <a:cubicBezTo>
                    <a:pt x="453" y="88"/>
                    <a:pt x="368" y="1"/>
                    <a:pt x="263"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19" name="Google Shape;12064;p55">
              <a:extLst>
                <a:ext uri="{FF2B5EF4-FFF2-40B4-BE49-F238E27FC236}">
                  <a16:creationId xmlns:a16="http://schemas.microsoft.com/office/drawing/2014/main" id="{BA897F1A-90CE-9502-F451-DEEBE993AC66}"/>
                </a:ext>
              </a:extLst>
            </p:cNvPr>
            <p:cNvSpPr/>
            <p:nvPr/>
          </p:nvSpPr>
          <p:spPr>
            <a:xfrm>
              <a:off x="595925" y="1004775"/>
              <a:ext cx="9700" cy="9725"/>
            </a:xfrm>
            <a:custGeom>
              <a:avLst/>
              <a:gdLst/>
              <a:ahLst/>
              <a:cxnLst/>
              <a:rect l="l" t="t" r="r" b="b"/>
              <a:pathLst>
                <a:path w="388" h="389" extrusionOk="0">
                  <a:moveTo>
                    <a:pt x="193" y="0"/>
                  </a:moveTo>
                  <a:cubicBezTo>
                    <a:pt x="87" y="0"/>
                    <a:pt x="1" y="87"/>
                    <a:pt x="1" y="194"/>
                  </a:cubicBezTo>
                  <a:cubicBezTo>
                    <a:pt x="1" y="300"/>
                    <a:pt x="87" y="388"/>
                    <a:pt x="193" y="388"/>
                  </a:cubicBezTo>
                  <a:cubicBezTo>
                    <a:pt x="301" y="388"/>
                    <a:pt x="387" y="300"/>
                    <a:pt x="387" y="194"/>
                  </a:cubicBezTo>
                  <a:cubicBezTo>
                    <a:pt x="387" y="87"/>
                    <a:pt x="301" y="0"/>
                    <a:pt x="193"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20" name="Google Shape;12065;p55">
              <a:extLst>
                <a:ext uri="{FF2B5EF4-FFF2-40B4-BE49-F238E27FC236}">
                  <a16:creationId xmlns:a16="http://schemas.microsoft.com/office/drawing/2014/main" id="{56C1FBDB-D9F1-CCC9-1201-3E8C86613786}"/>
                </a:ext>
              </a:extLst>
            </p:cNvPr>
            <p:cNvSpPr/>
            <p:nvPr/>
          </p:nvSpPr>
          <p:spPr>
            <a:xfrm>
              <a:off x="634025" y="1004800"/>
              <a:ext cx="11375" cy="9725"/>
            </a:xfrm>
            <a:custGeom>
              <a:avLst/>
              <a:gdLst/>
              <a:ahLst/>
              <a:cxnLst/>
              <a:rect l="l" t="t" r="r" b="b"/>
              <a:pathLst>
                <a:path w="455" h="389" extrusionOk="0">
                  <a:moveTo>
                    <a:pt x="264" y="1"/>
                  </a:moveTo>
                  <a:cubicBezTo>
                    <a:pt x="263" y="1"/>
                    <a:pt x="262" y="1"/>
                    <a:pt x="261" y="1"/>
                  </a:cubicBezTo>
                  <a:cubicBezTo>
                    <a:pt x="260" y="1"/>
                    <a:pt x="260" y="1"/>
                    <a:pt x="259" y="1"/>
                  </a:cubicBezTo>
                  <a:cubicBezTo>
                    <a:pt x="87" y="1"/>
                    <a:pt x="1" y="209"/>
                    <a:pt x="123" y="331"/>
                  </a:cubicBezTo>
                  <a:cubicBezTo>
                    <a:pt x="163" y="371"/>
                    <a:pt x="211" y="389"/>
                    <a:pt x="259" y="389"/>
                  </a:cubicBezTo>
                  <a:cubicBezTo>
                    <a:pt x="359" y="389"/>
                    <a:pt x="454" y="311"/>
                    <a:pt x="455" y="195"/>
                  </a:cubicBezTo>
                  <a:cubicBezTo>
                    <a:pt x="455" y="88"/>
                    <a:pt x="368" y="1"/>
                    <a:pt x="264"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21" name="Google Shape;12066;p55">
              <a:extLst>
                <a:ext uri="{FF2B5EF4-FFF2-40B4-BE49-F238E27FC236}">
                  <a16:creationId xmlns:a16="http://schemas.microsoft.com/office/drawing/2014/main" id="{7CE46522-D624-8AB8-AC7E-8D34FA807A4B}"/>
                </a:ext>
              </a:extLst>
            </p:cNvPr>
            <p:cNvSpPr/>
            <p:nvPr/>
          </p:nvSpPr>
          <p:spPr>
            <a:xfrm>
              <a:off x="673775" y="1004800"/>
              <a:ext cx="11375" cy="9725"/>
            </a:xfrm>
            <a:custGeom>
              <a:avLst/>
              <a:gdLst/>
              <a:ahLst/>
              <a:cxnLst/>
              <a:rect l="l" t="t" r="r" b="b"/>
              <a:pathLst>
                <a:path w="455" h="389" extrusionOk="0">
                  <a:moveTo>
                    <a:pt x="261" y="1"/>
                  </a:moveTo>
                  <a:cubicBezTo>
                    <a:pt x="88" y="1"/>
                    <a:pt x="0" y="208"/>
                    <a:pt x="123" y="331"/>
                  </a:cubicBezTo>
                  <a:cubicBezTo>
                    <a:pt x="163" y="371"/>
                    <a:pt x="212" y="389"/>
                    <a:pt x="260" y="389"/>
                  </a:cubicBezTo>
                  <a:cubicBezTo>
                    <a:pt x="359" y="389"/>
                    <a:pt x="455" y="311"/>
                    <a:pt x="455" y="195"/>
                  </a:cubicBezTo>
                  <a:cubicBezTo>
                    <a:pt x="455" y="87"/>
                    <a:pt x="367" y="1"/>
                    <a:pt x="261"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22" name="Google Shape;12067;p55">
              <a:extLst>
                <a:ext uri="{FF2B5EF4-FFF2-40B4-BE49-F238E27FC236}">
                  <a16:creationId xmlns:a16="http://schemas.microsoft.com/office/drawing/2014/main" id="{5A4791A1-585B-EC1F-5A3C-0A387D3CFE61}"/>
                </a:ext>
              </a:extLst>
            </p:cNvPr>
            <p:cNvSpPr/>
            <p:nvPr/>
          </p:nvSpPr>
          <p:spPr>
            <a:xfrm>
              <a:off x="715200" y="1004775"/>
              <a:ext cx="9725" cy="9725"/>
            </a:xfrm>
            <a:custGeom>
              <a:avLst/>
              <a:gdLst/>
              <a:ahLst/>
              <a:cxnLst/>
              <a:rect l="l" t="t" r="r" b="b"/>
              <a:pathLst>
                <a:path w="389" h="389" extrusionOk="0">
                  <a:moveTo>
                    <a:pt x="194" y="0"/>
                  </a:moveTo>
                  <a:cubicBezTo>
                    <a:pt x="86" y="0"/>
                    <a:pt x="0" y="87"/>
                    <a:pt x="0" y="194"/>
                  </a:cubicBezTo>
                  <a:cubicBezTo>
                    <a:pt x="0" y="300"/>
                    <a:pt x="86" y="388"/>
                    <a:pt x="194" y="388"/>
                  </a:cubicBezTo>
                  <a:cubicBezTo>
                    <a:pt x="300" y="388"/>
                    <a:pt x="388" y="300"/>
                    <a:pt x="388" y="194"/>
                  </a:cubicBezTo>
                  <a:cubicBezTo>
                    <a:pt x="388" y="87"/>
                    <a:pt x="300" y="0"/>
                    <a:pt x="194"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23" name="Google Shape;12068;p55">
              <a:extLst>
                <a:ext uri="{FF2B5EF4-FFF2-40B4-BE49-F238E27FC236}">
                  <a16:creationId xmlns:a16="http://schemas.microsoft.com/office/drawing/2014/main" id="{B7776DC0-7FA4-4AE5-9538-1C0DBE163E8E}"/>
                </a:ext>
              </a:extLst>
            </p:cNvPr>
            <p:cNvSpPr/>
            <p:nvPr/>
          </p:nvSpPr>
          <p:spPr>
            <a:xfrm>
              <a:off x="753300" y="1004800"/>
              <a:ext cx="11375" cy="9725"/>
            </a:xfrm>
            <a:custGeom>
              <a:avLst/>
              <a:gdLst/>
              <a:ahLst/>
              <a:cxnLst/>
              <a:rect l="l" t="t" r="r" b="b"/>
              <a:pathLst>
                <a:path w="455" h="389" extrusionOk="0">
                  <a:moveTo>
                    <a:pt x="263" y="1"/>
                  </a:moveTo>
                  <a:cubicBezTo>
                    <a:pt x="262" y="1"/>
                    <a:pt x="261" y="1"/>
                    <a:pt x="260" y="1"/>
                  </a:cubicBezTo>
                  <a:cubicBezTo>
                    <a:pt x="87" y="1"/>
                    <a:pt x="1" y="208"/>
                    <a:pt x="122" y="331"/>
                  </a:cubicBezTo>
                  <a:cubicBezTo>
                    <a:pt x="162" y="371"/>
                    <a:pt x="211" y="389"/>
                    <a:pt x="259" y="389"/>
                  </a:cubicBezTo>
                  <a:cubicBezTo>
                    <a:pt x="359" y="389"/>
                    <a:pt x="454" y="311"/>
                    <a:pt x="454" y="195"/>
                  </a:cubicBezTo>
                  <a:cubicBezTo>
                    <a:pt x="454" y="88"/>
                    <a:pt x="368" y="1"/>
                    <a:pt x="263"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24" name="Google Shape;12069;p55">
              <a:extLst>
                <a:ext uri="{FF2B5EF4-FFF2-40B4-BE49-F238E27FC236}">
                  <a16:creationId xmlns:a16="http://schemas.microsoft.com/office/drawing/2014/main" id="{38FBBCC3-5BC8-EC32-1ECF-4017FC1F8494}"/>
                </a:ext>
              </a:extLst>
            </p:cNvPr>
            <p:cNvSpPr/>
            <p:nvPr/>
          </p:nvSpPr>
          <p:spPr>
            <a:xfrm>
              <a:off x="794700" y="1004775"/>
              <a:ext cx="9725" cy="9725"/>
            </a:xfrm>
            <a:custGeom>
              <a:avLst/>
              <a:gdLst/>
              <a:ahLst/>
              <a:cxnLst/>
              <a:rect l="l" t="t" r="r" b="b"/>
              <a:pathLst>
                <a:path w="389" h="389" extrusionOk="0">
                  <a:moveTo>
                    <a:pt x="194" y="0"/>
                  </a:moveTo>
                  <a:cubicBezTo>
                    <a:pt x="87" y="0"/>
                    <a:pt x="0" y="87"/>
                    <a:pt x="0" y="194"/>
                  </a:cubicBezTo>
                  <a:cubicBezTo>
                    <a:pt x="0" y="300"/>
                    <a:pt x="87" y="388"/>
                    <a:pt x="194" y="388"/>
                  </a:cubicBezTo>
                  <a:cubicBezTo>
                    <a:pt x="300" y="388"/>
                    <a:pt x="388" y="300"/>
                    <a:pt x="388" y="194"/>
                  </a:cubicBezTo>
                  <a:cubicBezTo>
                    <a:pt x="388" y="87"/>
                    <a:pt x="300" y="0"/>
                    <a:pt x="194"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25" name="Google Shape;12070;p55">
              <a:extLst>
                <a:ext uri="{FF2B5EF4-FFF2-40B4-BE49-F238E27FC236}">
                  <a16:creationId xmlns:a16="http://schemas.microsoft.com/office/drawing/2014/main" id="{CC75E23B-3454-4D25-47FE-3FA87332C425}"/>
                </a:ext>
              </a:extLst>
            </p:cNvPr>
            <p:cNvSpPr/>
            <p:nvPr/>
          </p:nvSpPr>
          <p:spPr>
            <a:xfrm>
              <a:off x="832825" y="1004800"/>
              <a:ext cx="11350" cy="9725"/>
            </a:xfrm>
            <a:custGeom>
              <a:avLst/>
              <a:gdLst/>
              <a:ahLst/>
              <a:cxnLst/>
              <a:rect l="l" t="t" r="r" b="b"/>
              <a:pathLst>
                <a:path w="454" h="389" extrusionOk="0">
                  <a:moveTo>
                    <a:pt x="262" y="1"/>
                  </a:moveTo>
                  <a:cubicBezTo>
                    <a:pt x="261" y="1"/>
                    <a:pt x="260" y="1"/>
                    <a:pt x="259" y="1"/>
                  </a:cubicBezTo>
                  <a:cubicBezTo>
                    <a:pt x="87" y="1"/>
                    <a:pt x="0" y="208"/>
                    <a:pt x="122" y="331"/>
                  </a:cubicBezTo>
                  <a:cubicBezTo>
                    <a:pt x="161" y="371"/>
                    <a:pt x="210" y="389"/>
                    <a:pt x="258" y="389"/>
                  </a:cubicBezTo>
                  <a:cubicBezTo>
                    <a:pt x="358" y="389"/>
                    <a:pt x="453" y="311"/>
                    <a:pt x="453" y="195"/>
                  </a:cubicBezTo>
                  <a:cubicBezTo>
                    <a:pt x="453" y="88"/>
                    <a:pt x="369" y="1"/>
                    <a:pt x="262"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26" name="Google Shape;12071;p55">
              <a:extLst>
                <a:ext uri="{FF2B5EF4-FFF2-40B4-BE49-F238E27FC236}">
                  <a16:creationId xmlns:a16="http://schemas.microsoft.com/office/drawing/2014/main" id="{96BD2704-C4DA-6992-1AFF-B90604870D0D}"/>
                </a:ext>
              </a:extLst>
            </p:cNvPr>
            <p:cNvSpPr/>
            <p:nvPr/>
          </p:nvSpPr>
          <p:spPr>
            <a:xfrm>
              <a:off x="872575" y="1004800"/>
              <a:ext cx="11350" cy="9725"/>
            </a:xfrm>
            <a:custGeom>
              <a:avLst/>
              <a:gdLst/>
              <a:ahLst/>
              <a:cxnLst/>
              <a:rect l="l" t="t" r="r" b="b"/>
              <a:pathLst>
                <a:path w="454" h="389" extrusionOk="0">
                  <a:moveTo>
                    <a:pt x="262" y="1"/>
                  </a:moveTo>
                  <a:cubicBezTo>
                    <a:pt x="261" y="1"/>
                    <a:pt x="261" y="1"/>
                    <a:pt x="260" y="1"/>
                  </a:cubicBezTo>
                  <a:cubicBezTo>
                    <a:pt x="259" y="1"/>
                    <a:pt x="258" y="1"/>
                    <a:pt x="258" y="1"/>
                  </a:cubicBezTo>
                  <a:cubicBezTo>
                    <a:pt x="86" y="1"/>
                    <a:pt x="1" y="209"/>
                    <a:pt x="122" y="331"/>
                  </a:cubicBezTo>
                  <a:cubicBezTo>
                    <a:pt x="161" y="371"/>
                    <a:pt x="210" y="389"/>
                    <a:pt x="258" y="389"/>
                  </a:cubicBezTo>
                  <a:cubicBezTo>
                    <a:pt x="358" y="389"/>
                    <a:pt x="454" y="311"/>
                    <a:pt x="454" y="195"/>
                  </a:cubicBezTo>
                  <a:cubicBezTo>
                    <a:pt x="454" y="88"/>
                    <a:pt x="369" y="1"/>
                    <a:pt x="262"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27" name="Google Shape;12072;p55">
              <a:extLst>
                <a:ext uri="{FF2B5EF4-FFF2-40B4-BE49-F238E27FC236}">
                  <a16:creationId xmlns:a16="http://schemas.microsoft.com/office/drawing/2014/main" id="{FC502416-EEF9-406F-C730-14E1175459B0}"/>
                </a:ext>
              </a:extLst>
            </p:cNvPr>
            <p:cNvSpPr/>
            <p:nvPr/>
          </p:nvSpPr>
          <p:spPr>
            <a:xfrm>
              <a:off x="913950" y="1004775"/>
              <a:ext cx="9725" cy="9725"/>
            </a:xfrm>
            <a:custGeom>
              <a:avLst/>
              <a:gdLst/>
              <a:ahLst/>
              <a:cxnLst/>
              <a:rect l="l" t="t" r="r" b="b"/>
              <a:pathLst>
                <a:path w="389" h="389" extrusionOk="0">
                  <a:moveTo>
                    <a:pt x="195" y="0"/>
                  </a:moveTo>
                  <a:cubicBezTo>
                    <a:pt x="87" y="0"/>
                    <a:pt x="1" y="87"/>
                    <a:pt x="1" y="194"/>
                  </a:cubicBezTo>
                  <a:cubicBezTo>
                    <a:pt x="1" y="300"/>
                    <a:pt x="87" y="388"/>
                    <a:pt x="195" y="388"/>
                  </a:cubicBezTo>
                  <a:cubicBezTo>
                    <a:pt x="302" y="388"/>
                    <a:pt x="389" y="300"/>
                    <a:pt x="389" y="194"/>
                  </a:cubicBezTo>
                  <a:cubicBezTo>
                    <a:pt x="389" y="87"/>
                    <a:pt x="302" y="0"/>
                    <a:pt x="195"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28" name="Google Shape;12073;p55">
              <a:extLst>
                <a:ext uri="{FF2B5EF4-FFF2-40B4-BE49-F238E27FC236}">
                  <a16:creationId xmlns:a16="http://schemas.microsoft.com/office/drawing/2014/main" id="{78FD56BA-8735-6142-4A35-553493E07054}"/>
                </a:ext>
              </a:extLst>
            </p:cNvPr>
            <p:cNvSpPr/>
            <p:nvPr/>
          </p:nvSpPr>
          <p:spPr>
            <a:xfrm>
              <a:off x="953700" y="1004775"/>
              <a:ext cx="9725" cy="9725"/>
            </a:xfrm>
            <a:custGeom>
              <a:avLst/>
              <a:gdLst/>
              <a:ahLst/>
              <a:cxnLst/>
              <a:rect l="l" t="t" r="r" b="b"/>
              <a:pathLst>
                <a:path w="389" h="389" extrusionOk="0">
                  <a:moveTo>
                    <a:pt x="195" y="0"/>
                  </a:moveTo>
                  <a:cubicBezTo>
                    <a:pt x="89" y="0"/>
                    <a:pt x="1" y="87"/>
                    <a:pt x="1" y="194"/>
                  </a:cubicBezTo>
                  <a:cubicBezTo>
                    <a:pt x="1" y="300"/>
                    <a:pt x="89" y="388"/>
                    <a:pt x="195" y="388"/>
                  </a:cubicBezTo>
                  <a:cubicBezTo>
                    <a:pt x="302" y="388"/>
                    <a:pt x="389" y="300"/>
                    <a:pt x="389" y="194"/>
                  </a:cubicBezTo>
                  <a:cubicBezTo>
                    <a:pt x="389" y="87"/>
                    <a:pt x="302" y="0"/>
                    <a:pt x="195"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29" name="Google Shape;12074;p55">
              <a:extLst>
                <a:ext uri="{FF2B5EF4-FFF2-40B4-BE49-F238E27FC236}">
                  <a16:creationId xmlns:a16="http://schemas.microsoft.com/office/drawing/2014/main" id="{733ECDC7-C97C-1480-885E-6FFA28FB1DB9}"/>
                </a:ext>
              </a:extLst>
            </p:cNvPr>
            <p:cNvSpPr/>
            <p:nvPr/>
          </p:nvSpPr>
          <p:spPr>
            <a:xfrm>
              <a:off x="993450" y="1004775"/>
              <a:ext cx="9725" cy="9725"/>
            </a:xfrm>
            <a:custGeom>
              <a:avLst/>
              <a:gdLst/>
              <a:ahLst/>
              <a:cxnLst/>
              <a:rect l="l" t="t" r="r" b="b"/>
              <a:pathLst>
                <a:path w="389" h="389" extrusionOk="0">
                  <a:moveTo>
                    <a:pt x="195" y="0"/>
                  </a:moveTo>
                  <a:cubicBezTo>
                    <a:pt x="89" y="0"/>
                    <a:pt x="1" y="87"/>
                    <a:pt x="1" y="194"/>
                  </a:cubicBezTo>
                  <a:cubicBezTo>
                    <a:pt x="1" y="300"/>
                    <a:pt x="89" y="388"/>
                    <a:pt x="195" y="388"/>
                  </a:cubicBezTo>
                  <a:cubicBezTo>
                    <a:pt x="303" y="388"/>
                    <a:pt x="389" y="300"/>
                    <a:pt x="389" y="194"/>
                  </a:cubicBezTo>
                  <a:cubicBezTo>
                    <a:pt x="389" y="87"/>
                    <a:pt x="303" y="0"/>
                    <a:pt x="195"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30" name="Google Shape;12075;p55">
              <a:extLst>
                <a:ext uri="{FF2B5EF4-FFF2-40B4-BE49-F238E27FC236}">
                  <a16:creationId xmlns:a16="http://schemas.microsoft.com/office/drawing/2014/main" id="{EE81BCF2-A0AB-3829-97E8-DD3CA5653CD7}"/>
                </a:ext>
              </a:extLst>
            </p:cNvPr>
            <p:cNvSpPr/>
            <p:nvPr/>
          </p:nvSpPr>
          <p:spPr>
            <a:xfrm>
              <a:off x="1033225" y="1004775"/>
              <a:ext cx="9725" cy="9725"/>
            </a:xfrm>
            <a:custGeom>
              <a:avLst/>
              <a:gdLst/>
              <a:ahLst/>
              <a:cxnLst/>
              <a:rect l="l" t="t" r="r" b="b"/>
              <a:pathLst>
                <a:path w="389" h="389" extrusionOk="0">
                  <a:moveTo>
                    <a:pt x="194" y="0"/>
                  </a:moveTo>
                  <a:cubicBezTo>
                    <a:pt x="88" y="0"/>
                    <a:pt x="0" y="87"/>
                    <a:pt x="0" y="194"/>
                  </a:cubicBezTo>
                  <a:cubicBezTo>
                    <a:pt x="0" y="300"/>
                    <a:pt x="88" y="388"/>
                    <a:pt x="194" y="388"/>
                  </a:cubicBezTo>
                  <a:cubicBezTo>
                    <a:pt x="302" y="388"/>
                    <a:pt x="388" y="300"/>
                    <a:pt x="388" y="194"/>
                  </a:cubicBezTo>
                  <a:cubicBezTo>
                    <a:pt x="388" y="87"/>
                    <a:pt x="302" y="0"/>
                    <a:pt x="194"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31" name="Google Shape;12076;p55">
              <a:extLst>
                <a:ext uri="{FF2B5EF4-FFF2-40B4-BE49-F238E27FC236}">
                  <a16:creationId xmlns:a16="http://schemas.microsoft.com/office/drawing/2014/main" id="{AE3EBED9-E013-88C3-F8E9-8FADB99CBF3F}"/>
                </a:ext>
              </a:extLst>
            </p:cNvPr>
            <p:cNvSpPr/>
            <p:nvPr/>
          </p:nvSpPr>
          <p:spPr>
            <a:xfrm>
              <a:off x="1072975" y="1004775"/>
              <a:ext cx="9725" cy="9725"/>
            </a:xfrm>
            <a:custGeom>
              <a:avLst/>
              <a:gdLst/>
              <a:ahLst/>
              <a:cxnLst/>
              <a:rect l="l" t="t" r="r" b="b"/>
              <a:pathLst>
                <a:path w="389" h="389" extrusionOk="0">
                  <a:moveTo>
                    <a:pt x="194" y="0"/>
                  </a:moveTo>
                  <a:cubicBezTo>
                    <a:pt x="88" y="0"/>
                    <a:pt x="0" y="87"/>
                    <a:pt x="0" y="194"/>
                  </a:cubicBezTo>
                  <a:cubicBezTo>
                    <a:pt x="0" y="300"/>
                    <a:pt x="88" y="388"/>
                    <a:pt x="194" y="388"/>
                  </a:cubicBezTo>
                  <a:cubicBezTo>
                    <a:pt x="302" y="388"/>
                    <a:pt x="388" y="300"/>
                    <a:pt x="388" y="194"/>
                  </a:cubicBezTo>
                  <a:cubicBezTo>
                    <a:pt x="388" y="87"/>
                    <a:pt x="302" y="0"/>
                    <a:pt x="194"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32" name="Google Shape;12077;p55">
              <a:extLst>
                <a:ext uri="{FF2B5EF4-FFF2-40B4-BE49-F238E27FC236}">
                  <a16:creationId xmlns:a16="http://schemas.microsoft.com/office/drawing/2014/main" id="{2A91C788-102B-ADC0-31BD-34B094BDB9DC}"/>
                </a:ext>
              </a:extLst>
            </p:cNvPr>
            <p:cNvSpPr/>
            <p:nvPr/>
          </p:nvSpPr>
          <p:spPr>
            <a:xfrm>
              <a:off x="1112725" y="1004775"/>
              <a:ext cx="9725" cy="9725"/>
            </a:xfrm>
            <a:custGeom>
              <a:avLst/>
              <a:gdLst/>
              <a:ahLst/>
              <a:cxnLst/>
              <a:rect l="l" t="t" r="r" b="b"/>
              <a:pathLst>
                <a:path w="389" h="389" extrusionOk="0">
                  <a:moveTo>
                    <a:pt x="194" y="0"/>
                  </a:moveTo>
                  <a:cubicBezTo>
                    <a:pt x="88" y="0"/>
                    <a:pt x="0" y="87"/>
                    <a:pt x="0" y="194"/>
                  </a:cubicBezTo>
                  <a:cubicBezTo>
                    <a:pt x="0" y="300"/>
                    <a:pt x="88" y="388"/>
                    <a:pt x="194" y="388"/>
                  </a:cubicBezTo>
                  <a:cubicBezTo>
                    <a:pt x="302" y="388"/>
                    <a:pt x="388" y="300"/>
                    <a:pt x="388" y="194"/>
                  </a:cubicBezTo>
                  <a:cubicBezTo>
                    <a:pt x="388" y="87"/>
                    <a:pt x="302" y="0"/>
                    <a:pt x="194"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33" name="Google Shape;12078;p55">
              <a:extLst>
                <a:ext uri="{FF2B5EF4-FFF2-40B4-BE49-F238E27FC236}">
                  <a16:creationId xmlns:a16="http://schemas.microsoft.com/office/drawing/2014/main" id="{AD21EF75-B009-6DD4-4568-EA2D883D112D}"/>
                </a:ext>
              </a:extLst>
            </p:cNvPr>
            <p:cNvSpPr/>
            <p:nvPr/>
          </p:nvSpPr>
          <p:spPr>
            <a:xfrm>
              <a:off x="1152500" y="1004775"/>
              <a:ext cx="9700" cy="9725"/>
            </a:xfrm>
            <a:custGeom>
              <a:avLst/>
              <a:gdLst/>
              <a:ahLst/>
              <a:cxnLst/>
              <a:rect l="l" t="t" r="r" b="b"/>
              <a:pathLst>
                <a:path w="388" h="389" extrusionOk="0">
                  <a:moveTo>
                    <a:pt x="193" y="0"/>
                  </a:moveTo>
                  <a:cubicBezTo>
                    <a:pt x="87" y="0"/>
                    <a:pt x="1" y="87"/>
                    <a:pt x="1" y="194"/>
                  </a:cubicBezTo>
                  <a:cubicBezTo>
                    <a:pt x="1" y="300"/>
                    <a:pt x="87" y="388"/>
                    <a:pt x="193" y="388"/>
                  </a:cubicBezTo>
                  <a:cubicBezTo>
                    <a:pt x="301" y="388"/>
                    <a:pt x="388" y="300"/>
                    <a:pt x="388" y="194"/>
                  </a:cubicBezTo>
                  <a:cubicBezTo>
                    <a:pt x="388" y="87"/>
                    <a:pt x="301" y="0"/>
                    <a:pt x="193"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34" name="Google Shape;12079;p55">
              <a:extLst>
                <a:ext uri="{FF2B5EF4-FFF2-40B4-BE49-F238E27FC236}">
                  <a16:creationId xmlns:a16="http://schemas.microsoft.com/office/drawing/2014/main" id="{0BC38AD7-3D3D-1922-2A91-7B686E5311AB}"/>
                </a:ext>
              </a:extLst>
            </p:cNvPr>
            <p:cNvSpPr/>
            <p:nvPr/>
          </p:nvSpPr>
          <p:spPr>
            <a:xfrm>
              <a:off x="1192275" y="1004775"/>
              <a:ext cx="9675" cy="9725"/>
            </a:xfrm>
            <a:custGeom>
              <a:avLst/>
              <a:gdLst/>
              <a:ahLst/>
              <a:cxnLst/>
              <a:rect l="l" t="t" r="r" b="b"/>
              <a:pathLst>
                <a:path w="387" h="389" extrusionOk="0">
                  <a:moveTo>
                    <a:pt x="193" y="0"/>
                  </a:moveTo>
                  <a:cubicBezTo>
                    <a:pt x="86" y="0"/>
                    <a:pt x="0" y="87"/>
                    <a:pt x="0" y="194"/>
                  </a:cubicBezTo>
                  <a:cubicBezTo>
                    <a:pt x="0" y="300"/>
                    <a:pt x="86" y="388"/>
                    <a:pt x="193" y="388"/>
                  </a:cubicBezTo>
                  <a:cubicBezTo>
                    <a:pt x="300" y="388"/>
                    <a:pt x="387" y="300"/>
                    <a:pt x="387" y="194"/>
                  </a:cubicBezTo>
                  <a:cubicBezTo>
                    <a:pt x="387" y="87"/>
                    <a:pt x="300" y="0"/>
                    <a:pt x="193"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35" name="Google Shape;12080;p55">
              <a:extLst>
                <a:ext uri="{FF2B5EF4-FFF2-40B4-BE49-F238E27FC236}">
                  <a16:creationId xmlns:a16="http://schemas.microsoft.com/office/drawing/2014/main" id="{7BD664F7-6B3F-1031-385A-14C79C2C22E1}"/>
                </a:ext>
              </a:extLst>
            </p:cNvPr>
            <p:cNvSpPr/>
            <p:nvPr/>
          </p:nvSpPr>
          <p:spPr>
            <a:xfrm>
              <a:off x="1232025" y="1004775"/>
              <a:ext cx="9675" cy="9725"/>
            </a:xfrm>
            <a:custGeom>
              <a:avLst/>
              <a:gdLst/>
              <a:ahLst/>
              <a:cxnLst/>
              <a:rect l="l" t="t" r="r" b="b"/>
              <a:pathLst>
                <a:path w="387" h="389" extrusionOk="0">
                  <a:moveTo>
                    <a:pt x="194" y="0"/>
                  </a:moveTo>
                  <a:cubicBezTo>
                    <a:pt x="87" y="0"/>
                    <a:pt x="0" y="87"/>
                    <a:pt x="0" y="194"/>
                  </a:cubicBezTo>
                  <a:cubicBezTo>
                    <a:pt x="0" y="300"/>
                    <a:pt x="87" y="388"/>
                    <a:pt x="194" y="388"/>
                  </a:cubicBezTo>
                  <a:cubicBezTo>
                    <a:pt x="300" y="388"/>
                    <a:pt x="387" y="300"/>
                    <a:pt x="387" y="194"/>
                  </a:cubicBezTo>
                  <a:cubicBezTo>
                    <a:pt x="387" y="87"/>
                    <a:pt x="300" y="0"/>
                    <a:pt x="194"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36" name="Google Shape;12081;p55">
              <a:extLst>
                <a:ext uri="{FF2B5EF4-FFF2-40B4-BE49-F238E27FC236}">
                  <a16:creationId xmlns:a16="http://schemas.microsoft.com/office/drawing/2014/main" id="{26123331-292D-014E-28BD-2EE8AE7F394D}"/>
                </a:ext>
              </a:extLst>
            </p:cNvPr>
            <p:cNvSpPr/>
            <p:nvPr/>
          </p:nvSpPr>
          <p:spPr>
            <a:xfrm>
              <a:off x="276225" y="970700"/>
              <a:ext cx="11375" cy="9700"/>
            </a:xfrm>
            <a:custGeom>
              <a:avLst/>
              <a:gdLst/>
              <a:ahLst/>
              <a:cxnLst/>
              <a:rect l="l" t="t" r="r" b="b"/>
              <a:pathLst>
                <a:path w="455" h="388" extrusionOk="0">
                  <a:moveTo>
                    <a:pt x="260" y="0"/>
                  </a:moveTo>
                  <a:cubicBezTo>
                    <a:pt x="87" y="0"/>
                    <a:pt x="1" y="208"/>
                    <a:pt x="124" y="331"/>
                  </a:cubicBezTo>
                  <a:cubicBezTo>
                    <a:pt x="163" y="370"/>
                    <a:pt x="211" y="387"/>
                    <a:pt x="259" y="387"/>
                  </a:cubicBezTo>
                  <a:cubicBezTo>
                    <a:pt x="358" y="387"/>
                    <a:pt x="454" y="310"/>
                    <a:pt x="454" y="194"/>
                  </a:cubicBezTo>
                  <a:cubicBezTo>
                    <a:pt x="454" y="87"/>
                    <a:pt x="368" y="0"/>
                    <a:pt x="260"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37" name="Google Shape;12082;p55">
              <a:extLst>
                <a:ext uri="{FF2B5EF4-FFF2-40B4-BE49-F238E27FC236}">
                  <a16:creationId xmlns:a16="http://schemas.microsoft.com/office/drawing/2014/main" id="{3174C07F-C531-087B-CE1A-34426BAD3DE8}"/>
                </a:ext>
              </a:extLst>
            </p:cNvPr>
            <p:cNvSpPr/>
            <p:nvPr/>
          </p:nvSpPr>
          <p:spPr>
            <a:xfrm>
              <a:off x="317625" y="970650"/>
              <a:ext cx="9725" cy="9725"/>
            </a:xfrm>
            <a:custGeom>
              <a:avLst/>
              <a:gdLst/>
              <a:ahLst/>
              <a:cxnLst/>
              <a:rect l="l" t="t" r="r" b="b"/>
              <a:pathLst>
                <a:path w="389" h="389" extrusionOk="0">
                  <a:moveTo>
                    <a:pt x="194" y="1"/>
                  </a:moveTo>
                  <a:cubicBezTo>
                    <a:pt x="87" y="1"/>
                    <a:pt x="0" y="87"/>
                    <a:pt x="0" y="195"/>
                  </a:cubicBezTo>
                  <a:cubicBezTo>
                    <a:pt x="0" y="301"/>
                    <a:pt x="87" y="389"/>
                    <a:pt x="194" y="389"/>
                  </a:cubicBezTo>
                  <a:cubicBezTo>
                    <a:pt x="302" y="389"/>
                    <a:pt x="388" y="301"/>
                    <a:pt x="388" y="195"/>
                  </a:cubicBezTo>
                  <a:cubicBezTo>
                    <a:pt x="388" y="87"/>
                    <a:pt x="302" y="1"/>
                    <a:pt x="194"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38" name="Google Shape;12083;p55">
              <a:extLst>
                <a:ext uri="{FF2B5EF4-FFF2-40B4-BE49-F238E27FC236}">
                  <a16:creationId xmlns:a16="http://schemas.microsoft.com/office/drawing/2014/main" id="{7F5096FB-C87D-7921-1D1E-FA8812EBD8EC}"/>
                </a:ext>
              </a:extLst>
            </p:cNvPr>
            <p:cNvSpPr/>
            <p:nvPr/>
          </p:nvSpPr>
          <p:spPr>
            <a:xfrm>
              <a:off x="355750" y="970650"/>
              <a:ext cx="11350" cy="9750"/>
            </a:xfrm>
            <a:custGeom>
              <a:avLst/>
              <a:gdLst/>
              <a:ahLst/>
              <a:cxnLst/>
              <a:rect l="l" t="t" r="r" b="b"/>
              <a:pathLst>
                <a:path w="454" h="390" extrusionOk="0">
                  <a:moveTo>
                    <a:pt x="259" y="1"/>
                  </a:moveTo>
                  <a:cubicBezTo>
                    <a:pt x="87" y="1"/>
                    <a:pt x="0" y="210"/>
                    <a:pt x="123" y="331"/>
                  </a:cubicBezTo>
                  <a:cubicBezTo>
                    <a:pt x="162" y="371"/>
                    <a:pt x="211" y="389"/>
                    <a:pt x="258" y="389"/>
                  </a:cubicBezTo>
                  <a:cubicBezTo>
                    <a:pt x="357" y="389"/>
                    <a:pt x="452" y="312"/>
                    <a:pt x="453" y="196"/>
                  </a:cubicBezTo>
                  <a:cubicBezTo>
                    <a:pt x="453" y="89"/>
                    <a:pt x="367" y="1"/>
                    <a:pt x="259"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39" name="Google Shape;12084;p55">
              <a:extLst>
                <a:ext uri="{FF2B5EF4-FFF2-40B4-BE49-F238E27FC236}">
                  <a16:creationId xmlns:a16="http://schemas.microsoft.com/office/drawing/2014/main" id="{CC733262-0074-2D9F-9774-EEF83D45291A}"/>
                </a:ext>
              </a:extLst>
            </p:cNvPr>
            <p:cNvSpPr/>
            <p:nvPr/>
          </p:nvSpPr>
          <p:spPr>
            <a:xfrm>
              <a:off x="397125" y="970650"/>
              <a:ext cx="9725" cy="9725"/>
            </a:xfrm>
            <a:custGeom>
              <a:avLst/>
              <a:gdLst/>
              <a:ahLst/>
              <a:cxnLst/>
              <a:rect l="l" t="t" r="r" b="b"/>
              <a:pathLst>
                <a:path w="389" h="389" extrusionOk="0">
                  <a:moveTo>
                    <a:pt x="195" y="1"/>
                  </a:moveTo>
                  <a:cubicBezTo>
                    <a:pt x="88" y="1"/>
                    <a:pt x="1" y="87"/>
                    <a:pt x="1" y="195"/>
                  </a:cubicBezTo>
                  <a:cubicBezTo>
                    <a:pt x="1" y="301"/>
                    <a:pt x="88" y="389"/>
                    <a:pt x="195" y="389"/>
                  </a:cubicBezTo>
                  <a:cubicBezTo>
                    <a:pt x="302" y="389"/>
                    <a:pt x="389" y="301"/>
                    <a:pt x="389" y="195"/>
                  </a:cubicBezTo>
                  <a:cubicBezTo>
                    <a:pt x="389" y="87"/>
                    <a:pt x="302" y="1"/>
                    <a:pt x="195"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40" name="Google Shape;12085;p55">
              <a:extLst>
                <a:ext uri="{FF2B5EF4-FFF2-40B4-BE49-F238E27FC236}">
                  <a16:creationId xmlns:a16="http://schemas.microsoft.com/office/drawing/2014/main" id="{2F2915BE-F33A-4E50-6280-775813A80FFF}"/>
                </a:ext>
              </a:extLst>
            </p:cNvPr>
            <p:cNvSpPr/>
            <p:nvPr/>
          </p:nvSpPr>
          <p:spPr>
            <a:xfrm>
              <a:off x="435250" y="970700"/>
              <a:ext cx="11350" cy="9725"/>
            </a:xfrm>
            <a:custGeom>
              <a:avLst/>
              <a:gdLst/>
              <a:ahLst/>
              <a:cxnLst/>
              <a:rect l="l" t="t" r="r" b="b"/>
              <a:pathLst>
                <a:path w="454" h="389" extrusionOk="0">
                  <a:moveTo>
                    <a:pt x="260" y="0"/>
                  </a:moveTo>
                  <a:cubicBezTo>
                    <a:pt x="87" y="0"/>
                    <a:pt x="0" y="210"/>
                    <a:pt x="123" y="331"/>
                  </a:cubicBezTo>
                  <a:cubicBezTo>
                    <a:pt x="163" y="371"/>
                    <a:pt x="211" y="388"/>
                    <a:pt x="259" y="388"/>
                  </a:cubicBezTo>
                  <a:cubicBezTo>
                    <a:pt x="358" y="388"/>
                    <a:pt x="454" y="311"/>
                    <a:pt x="454" y="194"/>
                  </a:cubicBezTo>
                  <a:cubicBezTo>
                    <a:pt x="454" y="87"/>
                    <a:pt x="367" y="0"/>
                    <a:pt x="260"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41" name="Google Shape;12086;p55">
              <a:extLst>
                <a:ext uri="{FF2B5EF4-FFF2-40B4-BE49-F238E27FC236}">
                  <a16:creationId xmlns:a16="http://schemas.microsoft.com/office/drawing/2014/main" id="{155283A7-8452-C781-3CBD-8D9141FBCCE8}"/>
                </a:ext>
              </a:extLst>
            </p:cNvPr>
            <p:cNvSpPr/>
            <p:nvPr/>
          </p:nvSpPr>
          <p:spPr>
            <a:xfrm>
              <a:off x="475000" y="970700"/>
              <a:ext cx="11350" cy="9725"/>
            </a:xfrm>
            <a:custGeom>
              <a:avLst/>
              <a:gdLst/>
              <a:ahLst/>
              <a:cxnLst/>
              <a:rect l="l" t="t" r="r" b="b"/>
              <a:pathLst>
                <a:path w="454" h="389" extrusionOk="0">
                  <a:moveTo>
                    <a:pt x="260" y="0"/>
                  </a:moveTo>
                  <a:cubicBezTo>
                    <a:pt x="87" y="0"/>
                    <a:pt x="1" y="208"/>
                    <a:pt x="122" y="331"/>
                  </a:cubicBezTo>
                  <a:cubicBezTo>
                    <a:pt x="162" y="371"/>
                    <a:pt x="211" y="388"/>
                    <a:pt x="259" y="388"/>
                  </a:cubicBezTo>
                  <a:cubicBezTo>
                    <a:pt x="358" y="388"/>
                    <a:pt x="454" y="311"/>
                    <a:pt x="454" y="194"/>
                  </a:cubicBezTo>
                  <a:cubicBezTo>
                    <a:pt x="454" y="87"/>
                    <a:pt x="367" y="0"/>
                    <a:pt x="260"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42" name="Google Shape;12087;p55">
              <a:extLst>
                <a:ext uri="{FF2B5EF4-FFF2-40B4-BE49-F238E27FC236}">
                  <a16:creationId xmlns:a16="http://schemas.microsoft.com/office/drawing/2014/main" id="{0F0EB1A8-8E1F-1B55-CBCC-060BBEAD750D}"/>
                </a:ext>
              </a:extLst>
            </p:cNvPr>
            <p:cNvSpPr/>
            <p:nvPr/>
          </p:nvSpPr>
          <p:spPr>
            <a:xfrm>
              <a:off x="516425" y="970650"/>
              <a:ext cx="9675" cy="9725"/>
            </a:xfrm>
            <a:custGeom>
              <a:avLst/>
              <a:gdLst/>
              <a:ahLst/>
              <a:cxnLst/>
              <a:rect l="l" t="t" r="r" b="b"/>
              <a:pathLst>
                <a:path w="387" h="389" extrusionOk="0">
                  <a:moveTo>
                    <a:pt x="193" y="1"/>
                  </a:moveTo>
                  <a:cubicBezTo>
                    <a:pt x="87" y="1"/>
                    <a:pt x="0" y="87"/>
                    <a:pt x="0" y="195"/>
                  </a:cubicBezTo>
                  <a:cubicBezTo>
                    <a:pt x="0" y="301"/>
                    <a:pt x="87" y="389"/>
                    <a:pt x="193" y="389"/>
                  </a:cubicBezTo>
                  <a:cubicBezTo>
                    <a:pt x="301" y="389"/>
                    <a:pt x="387" y="301"/>
                    <a:pt x="387" y="195"/>
                  </a:cubicBezTo>
                  <a:cubicBezTo>
                    <a:pt x="387" y="87"/>
                    <a:pt x="301" y="1"/>
                    <a:pt x="193"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43" name="Google Shape;12088;p55">
              <a:extLst>
                <a:ext uri="{FF2B5EF4-FFF2-40B4-BE49-F238E27FC236}">
                  <a16:creationId xmlns:a16="http://schemas.microsoft.com/office/drawing/2014/main" id="{78242BB2-E932-2A1F-35AC-7A3B6CEF2DED}"/>
                </a:ext>
              </a:extLst>
            </p:cNvPr>
            <p:cNvSpPr/>
            <p:nvPr/>
          </p:nvSpPr>
          <p:spPr>
            <a:xfrm>
              <a:off x="554500" y="970700"/>
              <a:ext cx="11375" cy="9725"/>
            </a:xfrm>
            <a:custGeom>
              <a:avLst/>
              <a:gdLst/>
              <a:ahLst/>
              <a:cxnLst/>
              <a:rect l="l" t="t" r="r" b="b"/>
              <a:pathLst>
                <a:path w="455" h="389" extrusionOk="0">
                  <a:moveTo>
                    <a:pt x="262" y="0"/>
                  </a:moveTo>
                  <a:cubicBezTo>
                    <a:pt x="87" y="0"/>
                    <a:pt x="1" y="208"/>
                    <a:pt x="124" y="331"/>
                  </a:cubicBezTo>
                  <a:cubicBezTo>
                    <a:pt x="163" y="371"/>
                    <a:pt x="212" y="388"/>
                    <a:pt x="260" y="388"/>
                  </a:cubicBezTo>
                  <a:cubicBezTo>
                    <a:pt x="359" y="388"/>
                    <a:pt x="454" y="311"/>
                    <a:pt x="454" y="194"/>
                  </a:cubicBezTo>
                  <a:cubicBezTo>
                    <a:pt x="454" y="87"/>
                    <a:pt x="368" y="0"/>
                    <a:pt x="262"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44" name="Google Shape;12089;p55">
              <a:extLst>
                <a:ext uri="{FF2B5EF4-FFF2-40B4-BE49-F238E27FC236}">
                  <a16:creationId xmlns:a16="http://schemas.microsoft.com/office/drawing/2014/main" id="{35410FEF-826D-6B06-A0CB-B8DC5E737D87}"/>
                </a:ext>
              </a:extLst>
            </p:cNvPr>
            <p:cNvSpPr/>
            <p:nvPr/>
          </p:nvSpPr>
          <p:spPr>
            <a:xfrm>
              <a:off x="595925" y="970650"/>
              <a:ext cx="9700" cy="9725"/>
            </a:xfrm>
            <a:custGeom>
              <a:avLst/>
              <a:gdLst/>
              <a:ahLst/>
              <a:cxnLst/>
              <a:rect l="l" t="t" r="r" b="b"/>
              <a:pathLst>
                <a:path w="388" h="389" extrusionOk="0">
                  <a:moveTo>
                    <a:pt x="193" y="1"/>
                  </a:moveTo>
                  <a:cubicBezTo>
                    <a:pt x="87" y="1"/>
                    <a:pt x="1" y="87"/>
                    <a:pt x="1" y="195"/>
                  </a:cubicBezTo>
                  <a:cubicBezTo>
                    <a:pt x="1" y="301"/>
                    <a:pt x="87" y="389"/>
                    <a:pt x="193" y="389"/>
                  </a:cubicBezTo>
                  <a:cubicBezTo>
                    <a:pt x="301" y="389"/>
                    <a:pt x="387" y="301"/>
                    <a:pt x="387" y="195"/>
                  </a:cubicBezTo>
                  <a:cubicBezTo>
                    <a:pt x="387" y="87"/>
                    <a:pt x="301" y="1"/>
                    <a:pt x="193"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45" name="Google Shape;12090;p55">
              <a:extLst>
                <a:ext uri="{FF2B5EF4-FFF2-40B4-BE49-F238E27FC236}">
                  <a16:creationId xmlns:a16="http://schemas.microsoft.com/office/drawing/2014/main" id="{212772A9-4D71-6756-18E6-999ADA81FA55}"/>
                </a:ext>
              </a:extLst>
            </p:cNvPr>
            <p:cNvSpPr/>
            <p:nvPr/>
          </p:nvSpPr>
          <p:spPr>
            <a:xfrm>
              <a:off x="634025" y="970700"/>
              <a:ext cx="11375" cy="9725"/>
            </a:xfrm>
            <a:custGeom>
              <a:avLst/>
              <a:gdLst/>
              <a:ahLst/>
              <a:cxnLst/>
              <a:rect l="l" t="t" r="r" b="b"/>
              <a:pathLst>
                <a:path w="455" h="389" extrusionOk="0">
                  <a:moveTo>
                    <a:pt x="261" y="0"/>
                  </a:moveTo>
                  <a:cubicBezTo>
                    <a:pt x="88" y="0"/>
                    <a:pt x="0" y="208"/>
                    <a:pt x="123" y="331"/>
                  </a:cubicBezTo>
                  <a:cubicBezTo>
                    <a:pt x="163" y="371"/>
                    <a:pt x="212" y="388"/>
                    <a:pt x="260" y="388"/>
                  </a:cubicBezTo>
                  <a:cubicBezTo>
                    <a:pt x="359" y="388"/>
                    <a:pt x="455" y="311"/>
                    <a:pt x="455" y="194"/>
                  </a:cubicBezTo>
                  <a:cubicBezTo>
                    <a:pt x="453" y="87"/>
                    <a:pt x="367" y="0"/>
                    <a:pt x="261"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46" name="Google Shape;12091;p55">
              <a:extLst>
                <a:ext uri="{FF2B5EF4-FFF2-40B4-BE49-F238E27FC236}">
                  <a16:creationId xmlns:a16="http://schemas.microsoft.com/office/drawing/2014/main" id="{FC580133-5D83-0B33-3EDC-C7D591FDDB63}"/>
                </a:ext>
              </a:extLst>
            </p:cNvPr>
            <p:cNvSpPr/>
            <p:nvPr/>
          </p:nvSpPr>
          <p:spPr>
            <a:xfrm>
              <a:off x="673775" y="970700"/>
              <a:ext cx="11375" cy="9725"/>
            </a:xfrm>
            <a:custGeom>
              <a:avLst/>
              <a:gdLst/>
              <a:ahLst/>
              <a:cxnLst/>
              <a:rect l="l" t="t" r="r" b="b"/>
              <a:pathLst>
                <a:path w="455" h="389" extrusionOk="0">
                  <a:moveTo>
                    <a:pt x="261" y="0"/>
                  </a:moveTo>
                  <a:cubicBezTo>
                    <a:pt x="88" y="0"/>
                    <a:pt x="0" y="210"/>
                    <a:pt x="123" y="331"/>
                  </a:cubicBezTo>
                  <a:cubicBezTo>
                    <a:pt x="163" y="371"/>
                    <a:pt x="212" y="388"/>
                    <a:pt x="260" y="388"/>
                  </a:cubicBezTo>
                  <a:cubicBezTo>
                    <a:pt x="359" y="388"/>
                    <a:pt x="455" y="311"/>
                    <a:pt x="455" y="194"/>
                  </a:cubicBezTo>
                  <a:cubicBezTo>
                    <a:pt x="453" y="87"/>
                    <a:pt x="367" y="0"/>
                    <a:pt x="261"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47" name="Google Shape;12092;p55">
              <a:extLst>
                <a:ext uri="{FF2B5EF4-FFF2-40B4-BE49-F238E27FC236}">
                  <a16:creationId xmlns:a16="http://schemas.microsoft.com/office/drawing/2014/main" id="{50356BA2-F800-E457-7432-21E1092C8F57}"/>
                </a:ext>
              </a:extLst>
            </p:cNvPr>
            <p:cNvSpPr/>
            <p:nvPr/>
          </p:nvSpPr>
          <p:spPr>
            <a:xfrm>
              <a:off x="715200" y="970650"/>
              <a:ext cx="9725" cy="9725"/>
            </a:xfrm>
            <a:custGeom>
              <a:avLst/>
              <a:gdLst/>
              <a:ahLst/>
              <a:cxnLst/>
              <a:rect l="l" t="t" r="r" b="b"/>
              <a:pathLst>
                <a:path w="389" h="389" extrusionOk="0">
                  <a:moveTo>
                    <a:pt x="194" y="1"/>
                  </a:moveTo>
                  <a:cubicBezTo>
                    <a:pt x="86" y="1"/>
                    <a:pt x="0" y="87"/>
                    <a:pt x="0" y="195"/>
                  </a:cubicBezTo>
                  <a:cubicBezTo>
                    <a:pt x="0" y="301"/>
                    <a:pt x="86" y="389"/>
                    <a:pt x="194" y="389"/>
                  </a:cubicBezTo>
                  <a:cubicBezTo>
                    <a:pt x="300" y="389"/>
                    <a:pt x="388" y="301"/>
                    <a:pt x="388" y="195"/>
                  </a:cubicBezTo>
                  <a:cubicBezTo>
                    <a:pt x="388" y="87"/>
                    <a:pt x="300" y="1"/>
                    <a:pt x="194"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48" name="Google Shape;12093;p55">
              <a:extLst>
                <a:ext uri="{FF2B5EF4-FFF2-40B4-BE49-F238E27FC236}">
                  <a16:creationId xmlns:a16="http://schemas.microsoft.com/office/drawing/2014/main" id="{9B6BCCA8-935B-85BB-5106-860D20956621}"/>
                </a:ext>
              </a:extLst>
            </p:cNvPr>
            <p:cNvSpPr/>
            <p:nvPr/>
          </p:nvSpPr>
          <p:spPr>
            <a:xfrm>
              <a:off x="753300" y="970700"/>
              <a:ext cx="11375" cy="9725"/>
            </a:xfrm>
            <a:custGeom>
              <a:avLst/>
              <a:gdLst/>
              <a:ahLst/>
              <a:cxnLst/>
              <a:rect l="l" t="t" r="r" b="b"/>
              <a:pathLst>
                <a:path w="455" h="389" extrusionOk="0">
                  <a:moveTo>
                    <a:pt x="260" y="0"/>
                  </a:moveTo>
                  <a:cubicBezTo>
                    <a:pt x="87" y="0"/>
                    <a:pt x="1" y="210"/>
                    <a:pt x="122" y="331"/>
                  </a:cubicBezTo>
                  <a:cubicBezTo>
                    <a:pt x="162" y="371"/>
                    <a:pt x="211" y="388"/>
                    <a:pt x="259" y="388"/>
                  </a:cubicBezTo>
                  <a:cubicBezTo>
                    <a:pt x="359" y="388"/>
                    <a:pt x="454" y="311"/>
                    <a:pt x="454" y="194"/>
                  </a:cubicBezTo>
                  <a:cubicBezTo>
                    <a:pt x="454" y="87"/>
                    <a:pt x="366" y="0"/>
                    <a:pt x="260"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49" name="Google Shape;12094;p55">
              <a:extLst>
                <a:ext uri="{FF2B5EF4-FFF2-40B4-BE49-F238E27FC236}">
                  <a16:creationId xmlns:a16="http://schemas.microsoft.com/office/drawing/2014/main" id="{14CB44E2-6B89-5AB5-97A4-4733986ED53A}"/>
                </a:ext>
              </a:extLst>
            </p:cNvPr>
            <p:cNvSpPr/>
            <p:nvPr/>
          </p:nvSpPr>
          <p:spPr>
            <a:xfrm>
              <a:off x="794700" y="970650"/>
              <a:ext cx="9725" cy="9725"/>
            </a:xfrm>
            <a:custGeom>
              <a:avLst/>
              <a:gdLst/>
              <a:ahLst/>
              <a:cxnLst/>
              <a:rect l="l" t="t" r="r" b="b"/>
              <a:pathLst>
                <a:path w="389" h="389" extrusionOk="0">
                  <a:moveTo>
                    <a:pt x="194" y="1"/>
                  </a:moveTo>
                  <a:cubicBezTo>
                    <a:pt x="87" y="1"/>
                    <a:pt x="0" y="87"/>
                    <a:pt x="0" y="195"/>
                  </a:cubicBezTo>
                  <a:cubicBezTo>
                    <a:pt x="0" y="301"/>
                    <a:pt x="87" y="389"/>
                    <a:pt x="194" y="389"/>
                  </a:cubicBezTo>
                  <a:cubicBezTo>
                    <a:pt x="300" y="389"/>
                    <a:pt x="388" y="301"/>
                    <a:pt x="388" y="195"/>
                  </a:cubicBezTo>
                  <a:cubicBezTo>
                    <a:pt x="388" y="87"/>
                    <a:pt x="300" y="1"/>
                    <a:pt x="194"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50" name="Google Shape;12095;p55">
              <a:extLst>
                <a:ext uri="{FF2B5EF4-FFF2-40B4-BE49-F238E27FC236}">
                  <a16:creationId xmlns:a16="http://schemas.microsoft.com/office/drawing/2014/main" id="{C00DD7E1-B634-2269-6F7A-A5A1E3522541}"/>
                </a:ext>
              </a:extLst>
            </p:cNvPr>
            <p:cNvSpPr/>
            <p:nvPr/>
          </p:nvSpPr>
          <p:spPr>
            <a:xfrm>
              <a:off x="832825" y="970700"/>
              <a:ext cx="11350" cy="9725"/>
            </a:xfrm>
            <a:custGeom>
              <a:avLst/>
              <a:gdLst/>
              <a:ahLst/>
              <a:cxnLst/>
              <a:rect l="l" t="t" r="r" b="b"/>
              <a:pathLst>
                <a:path w="454" h="389" extrusionOk="0">
                  <a:moveTo>
                    <a:pt x="259" y="0"/>
                  </a:moveTo>
                  <a:cubicBezTo>
                    <a:pt x="87" y="0"/>
                    <a:pt x="0" y="210"/>
                    <a:pt x="122" y="331"/>
                  </a:cubicBezTo>
                  <a:cubicBezTo>
                    <a:pt x="161" y="371"/>
                    <a:pt x="210" y="388"/>
                    <a:pt x="258" y="388"/>
                  </a:cubicBezTo>
                  <a:cubicBezTo>
                    <a:pt x="358" y="388"/>
                    <a:pt x="453" y="311"/>
                    <a:pt x="453" y="194"/>
                  </a:cubicBezTo>
                  <a:cubicBezTo>
                    <a:pt x="453" y="87"/>
                    <a:pt x="366" y="0"/>
                    <a:pt x="259"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51" name="Google Shape;12096;p55">
              <a:extLst>
                <a:ext uri="{FF2B5EF4-FFF2-40B4-BE49-F238E27FC236}">
                  <a16:creationId xmlns:a16="http://schemas.microsoft.com/office/drawing/2014/main" id="{B52C35FA-0588-6C38-8CCF-DB62FF46755D}"/>
                </a:ext>
              </a:extLst>
            </p:cNvPr>
            <p:cNvSpPr/>
            <p:nvPr/>
          </p:nvSpPr>
          <p:spPr>
            <a:xfrm>
              <a:off x="872575" y="970700"/>
              <a:ext cx="11350" cy="9725"/>
            </a:xfrm>
            <a:custGeom>
              <a:avLst/>
              <a:gdLst/>
              <a:ahLst/>
              <a:cxnLst/>
              <a:rect l="l" t="t" r="r" b="b"/>
              <a:pathLst>
                <a:path w="454" h="389" extrusionOk="0">
                  <a:moveTo>
                    <a:pt x="260" y="0"/>
                  </a:moveTo>
                  <a:cubicBezTo>
                    <a:pt x="87" y="0"/>
                    <a:pt x="0" y="208"/>
                    <a:pt x="122" y="331"/>
                  </a:cubicBezTo>
                  <a:cubicBezTo>
                    <a:pt x="161" y="371"/>
                    <a:pt x="210" y="388"/>
                    <a:pt x="258" y="388"/>
                  </a:cubicBezTo>
                  <a:cubicBezTo>
                    <a:pt x="358" y="388"/>
                    <a:pt x="454" y="311"/>
                    <a:pt x="454" y="194"/>
                  </a:cubicBezTo>
                  <a:cubicBezTo>
                    <a:pt x="454" y="87"/>
                    <a:pt x="367" y="0"/>
                    <a:pt x="260"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52" name="Google Shape;12097;p55">
              <a:extLst>
                <a:ext uri="{FF2B5EF4-FFF2-40B4-BE49-F238E27FC236}">
                  <a16:creationId xmlns:a16="http://schemas.microsoft.com/office/drawing/2014/main" id="{21AD92F0-A334-73D6-57BA-2B61E7495ED1}"/>
                </a:ext>
              </a:extLst>
            </p:cNvPr>
            <p:cNvSpPr/>
            <p:nvPr/>
          </p:nvSpPr>
          <p:spPr>
            <a:xfrm>
              <a:off x="913950" y="970650"/>
              <a:ext cx="9725" cy="9725"/>
            </a:xfrm>
            <a:custGeom>
              <a:avLst/>
              <a:gdLst/>
              <a:ahLst/>
              <a:cxnLst/>
              <a:rect l="l" t="t" r="r" b="b"/>
              <a:pathLst>
                <a:path w="389" h="389" extrusionOk="0">
                  <a:moveTo>
                    <a:pt x="195" y="1"/>
                  </a:moveTo>
                  <a:cubicBezTo>
                    <a:pt x="87" y="1"/>
                    <a:pt x="1" y="87"/>
                    <a:pt x="1" y="195"/>
                  </a:cubicBezTo>
                  <a:cubicBezTo>
                    <a:pt x="1" y="301"/>
                    <a:pt x="87" y="389"/>
                    <a:pt x="195" y="389"/>
                  </a:cubicBezTo>
                  <a:cubicBezTo>
                    <a:pt x="302" y="389"/>
                    <a:pt x="389" y="301"/>
                    <a:pt x="389" y="195"/>
                  </a:cubicBezTo>
                  <a:cubicBezTo>
                    <a:pt x="389" y="87"/>
                    <a:pt x="302" y="1"/>
                    <a:pt x="195"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53" name="Google Shape;12098;p55">
              <a:extLst>
                <a:ext uri="{FF2B5EF4-FFF2-40B4-BE49-F238E27FC236}">
                  <a16:creationId xmlns:a16="http://schemas.microsoft.com/office/drawing/2014/main" id="{9915249D-5C1D-B906-2CC7-F27F50D0F5D4}"/>
                </a:ext>
              </a:extLst>
            </p:cNvPr>
            <p:cNvSpPr/>
            <p:nvPr/>
          </p:nvSpPr>
          <p:spPr>
            <a:xfrm>
              <a:off x="953700" y="970650"/>
              <a:ext cx="9725" cy="9725"/>
            </a:xfrm>
            <a:custGeom>
              <a:avLst/>
              <a:gdLst/>
              <a:ahLst/>
              <a:cxnLst/>
              <a:rect l="l" t="t" r="r" b="b"/>
              <a:pathLst>
                <a:path w="389" h="389" extrusionOk="0">
                  <a:moveTo>
                    <a:pt x="195" y="1"/>
                  </a:moveTo>
                  <a:cubicBezTo>
                    <a:pt x="89" y="1"/>
                    <a:pt x="1" y="87"/>
                    <a:pt x="1" y="195"/>
                  </a:cubicBezTo>
                  <a:cubicBezTo>
                    <a:pt x="1" y="301"/>
                    <a:pt x="89" y="389"/>
                    <a:pt x="195" y="389"/>
                  </a:cubicBezTo>
                  <a:cubicBezTo>
                    <a:pt x="302" y="389"/>
                    <a:pt x="389" y="301"/>
                    <a:pt x="389" y="195"/>
                  </a:cubicBezTo>
                  <a:cubicBezTo>
                    <a:pt x="389" y="87"/>
                    <a:pt x="302" y="1"/>
                    <a:pt x="195"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54" name="Google Shape;12099;p55">
              <a:extLst>
                <a:ext uri="{FF2B5EF4-FFF2-40B4-BE49-F238E27FC236}">
                  <a16:creationId xmlns:a16="http://schemas.microsoft.com/office/drawing/2014/main" id="{EB82865D-1613-B842-3A85-B1C5E5A51512}"/>
                </a:ext>
              </a:extLst>
            </p:cNvPr>
            <p:cNvSpPr/>
            <p:nvPr/>
          </p:nvSpPr>
          <p:spPr>
            <a:xfrm>
              <a:off x="993450" y="970650"/>
              <a:ext cx="9725" cy="9725"/>
            </a:xfrm>
            <a:custGeom>
              <a:avLst/>
              <a:gdLst/>
              <a:ahLst/>
              <a:cxnLst/>
              <a:rect l="l" t="t" r="r" b="b"/>
              <a:pathLst>
                <a:path w="389" h="389" extrusionOk="0">
                  <a:moveTo>
                    <a:pt x="195" y="1"/>
                  </a:moveTo>
                  <a:cubicBezTo>
                    <a:pt x="89" y="1"/>
                    <a:pt x="1" y="87"/>
                    <a:pt x="1" y="195"/>
                  </a:cubicBezTo>
                  <a:cubicBezTo>
                    <a:pt x="1" y="301"/>
                    <a:pt x="89" y="389"/>
                    <a:pt x="195" y="389"/>
                  </a:cubicBezTo>
                  <a:cubicBezTo>
                    <a:pt x="303" y="389"/>
                    <a:pt x="389" y="301"/>
                    <a:pt x="389" y="195"/>
                  </a:cubicBezTo>
                  <a:cubicBezTo>
                    <a:pt x="389" y="87"/>
                    <a:pt x="303" y="1"/>
                    <a:pt x="195"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55" name="Google Shape;12100;p55">
              <a:extLst>
                <a:ext uri="{FF2B5EF4-FFF2-40B4-BE49-F238E27FC236}">
                  <a16:creationId xmlns:a16="http://schemas.microsoft.com/office/drawing/2014/main" id="{118E1B0F-5985-D0A0-FE22-0E30EE1EF3DE}"/>
                </a:ext>
              </a:extLst>
            </p:cNvPr>
            <p:cNvSpPr/>
            <p:nvPr/>
          </p:nvSpPr>
          <p:spPr>
            <a:xfrm>
              <a:off x="1033225" y="970650"/>
              <a:ext cx="9725" cy="9725"/>
            </a:xfrm>
            <a:custGeom>
              <a:avLst/>
              <a:gdLst/>
              <a:ahLst/>
              <a:cxnLst/>
              <a:rect l="l" t="t" r="r" b="b"/>
              <a:pathLst>
                <a:path w="389" h="389" extrusionOk="0">
                  <a:moveTo>
                    <a:pt x="194" y="1"/>
                  </a:moveTo>
                  <a:cubicBezTo>
                    <a:pt x="88" y="1"/>
                    <a:pt x="0" y="87"/>
                    <a:pt x="0" y="195"/>
                  </a:cubicBezTo>
                  <a:cubicBezTo>
                    <a:pt x="0" y="301"/>
                    <a:pt x="88" y="389"/>
                    <a:pt x="194" y="389"/>
                  </a:cubicBezTo>
                  <a:cubicBezTo>
                    <a:pt x="302" y="389"/>
                    <a:pt x="388" y="301"/>
                    <a:pt x="388" y="195"/>
                  </a:cubicBezTo>
                  <a:cubicBezTo>
                    <a:pt x="388" y="87"/>
                    <a:pt x="302" y="1"/>
                    <a:pt x="194"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56" name="Google Shape;12101;p55">
              <a:extLst>
                <a:ext uri="{FF2B5EF4-FFF2-40B4-BE49-F238E27FC236}">
                  <a16:creationId xmlns:a16="http://schemas.microsoft.com/office/drawing/2014/main" id="{A6A8EACB-BA1E-4963-D718-9C4822C721AC}"/>
                </a:ext>
              </a:extLst>
            </p:cNvPr>
            <p:cNvSpPr/>
            <p:nvPr/>
          </p:nvSpPr>
          <p:spPr>
            <a:xfrm>
              <a:off x="1072975" y="970650"/>
              <a:ext cx="9725" cy="9725"/>
            </a:xfrm>
            <a:custGeom>
              <a:avLst/>
              <a:gdLst/>
              <a:ahLst/>
              <a:cxnLst/>
              <a:rect l="l" t="t" r="r" b="b"/>
              <a:pathLst>
                <a:path w="389" h="389" extrusionOk="0">
                  <a:moveTo>
                    <a:pt x="194" y="1"/>
                  </a:moveTo>
                  <a:cubicBezTo>
                    <a:pt x="88" y="1"/>
                    <a:pt x="0" y="87"/>
                    <a:pt x="0" y="195"/>
                  </a:cubicBezTo>
                  <a:cubicBezTo>
                    <a:pt x="0" y="301"/>
                    <a:pt x="88" y="389"/>
                    <a:pt x="194" y="389"/>
                  </a:cubicBezTo>
                  <a:cubicBezTo>
                    <a:pt x="302" y="389"/>
                    <a:pt x="388" y="301"/>
                    <a:pt x="388" y="195"/>
                  </a:cubicBezTo>
                  <a:cubicBezTo>
                    <a:pt x="388" y="87"/>
                    <a:pt x="302" y="1"/>
                    <a:pt x="194"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57" name="Google Shape;12102;p55">
              <a:extLst>
                <a:ext uri="{FF2B5EF4-FFF2-40B4-BE49-F238E27FC236}">
                  <a16:creationId xmlns:a16="http://schemas.microsoft.com/office/drawing/2014/main" id="{6A299488-23B3-4FC6-6FA5-4F695527E190}"/>
                </a:ext>
              </a:extLst>
            </p:cNvPr>
            <p:cNvSpPr/>
            <p:nvPr/>
          </p:nvSpPr>
          <p:spPr>
            <a:xfrm>
              <a:off x="1112725" y="970650"/>
              <a:ext cx="9725" cy="9725"/>
            </a:xfrm>
            <a:custGeom>
              <a:avLst/>
              <a:gdLst/>
              <a:ahLst/>
              <a:cxnLst/>
              <a:rect l="l" t="t" r="r" b="b"/>
              <a:pathLst>
                <a:path w="389" h="389" extrusionOk="0">
                  <a:moveTo>
                    <a:pt x="194" y="1"/>
                  </a:moveTo>
                  <a:cubicBezTo>
                    <a:pt x="88" y="1"/>
                    <a:pt x="0" y="87"/>
                    <a:pt x="0" y="195"/>
                  </a:cubicBezTo>
                  <a:cubicBezTo>
                    <a:pt x="0" y="301"/>
                    <a:pt x="88" y="389"/>
                    <a:pt x="194" y="389"/>
                  </a:cubicBezTo>
                  <a:cubicBezTo>
                    <a:pt x="302" y="389"/>
                    <a:pt x="388" y="301"/>
                    <a:pt x="388" y="195"/>
                  </a:cubicBezTo>
                  <a:cubicBezTo>
                    <a:pt x="388" y="87"/>
                    <a:pt x="302" y="1"/>
                    <a:pt x="194"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58" name="Google Shape;12103;p55">
              <a:extLst>
                <a:ext uri="{FF2B5EF4-FFF2-40B4-BE49-F238E27FC236}">
                  <a16:creationId xmlns:a16="http://schemas.microsoft.com/office/drawing/2014/main" id="{9A68B155-6CBF-2211-F629-68E49B07D432}"/>
                </a:ext>
              </a:extLst>
            </p:cNvPr>
            <p:cNvSpPr/>
            <p:nvPr/>
          </p:nvSpPr>
          <p:spPr>
            <a:xfrm>
              <a:off x="1152500" y="970650"/>
              <a:ext cx="9700" cy="9725"/>
            </a:xfrm>
            <a:custGeom>
              <a:avLst/>
              <a:gdLst/>
              <a:ahLst/>
              <a:cxnLst/>
              <a:rect l="l" t="t" r="r" b="b"/>
              <a:pathLst>
                <a:path w="388" h="389" extrusionOk="0">
                  <a:moveTo>
                    <a:pt x="193" y="1"/>
                  </a:moveTo>
                  <a:cubicBezTo>
                    <a:pt x="87" y="1"/>
                    <a:pt x="1" y="87"/>
                    <a:pt x="1" y="195"/>
                  </a:cubicBezTo>
                  <a:cubicBezTo>
                    <a:pt x="1" y="301"/>
                    <a:pt x="87" y="389"/>
                    <a:pt x="193" y="389"/>
                  </a:cubicBezTo>
                  <a:cubicBezTo>
                    <a:pt x="301" y="389"/>
                    <a:pt x="388" y="301"/>
                    <a:pt x="388" y="195"/>
                  </a:cubicBezTo>
                  <a:cubicBezTo>
                    <a:pt x="388" y="87"/>
                    <a:pt x="301" y="1"/>
                    <a:pt x="193"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59" name="Google Shape;12104;p55">
              <a:extLst>
                <a:ext uri="{FF2B5EF4-FFF2-40B4-BE49-F238E27FC236}">
                  <a16:creationId xmlns:a16="http://schemas.microsoft.com/office/drawing/2014/main" id="{44CAB041-EEEC-402F-9EB6-F4ACC3739136}"/>
                </a:ext>
              </a:extLst>
            </p:cNvPr>
            <p:cNvSpPr/>
            <p:nvPr/>
          </p:nvSpPr>
          <p:spPr>
            <a:xfrm>
              <a:off x="1192275" y="970650"/>
              <a:ext cx="9675" cy="9725"/>
            </a:xfrm>
            <a:custGeom>
              <a:avLst/>
              <a:gdLst/>
              <a:ahLst/>
              <a:cxnLst/>
              <a:rect l="l" t="t" r="r" b="b"/>
              <a:pathLst>
                <a:path w="387" h="389" extrusionOk="0">
                  <a:moveTo>
                    <a:pt x="193" y="1"/>
                  </a:moveTo>
                  <a:cubicBezTo>
                    <a:pt x="86" y="1"/>
                    <a:pt x="0" y="87"/>
                    <a:pt x="0" y="195"/>
                  </a:cubicBezTo>
                  <a:cubicBezTo>
                    <a:pt x="0" y="301"/>
                    <a:pt x="86" y="389"/>
                    <a:pt x="193" y="389"/>
                  </a:cubicBezTo>
                  <a:cubicBezTo>
                    <a:pt x="300" y="389"/>
                    <a:pt x="387" y="301"/>
                    <a:pt x="387" y="195"/>
                  </a:cubicBezTo>
                  <a:cubicBezTo>
                    <a:pt x="387" y="87"/>
                    <a:pt x="300" y="1"/>
                    <a:pt x="193"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60" name="Google Shape;12105;p55">
              <a:extLst>
                <a:ext uri="{FF2B5EF4-FFF2-40B4-BE49-F238E27FC236}">
                  <a16:creationId xmlns:a16="http://schemas.microsoft.com/office/drawing/2014/main" id="{4C01397C-4C13-B05F-8BE8-FE1214C4DF19}"/>
                </a:ext>
              </a:extLst>
            </p:cNvPr>
            <p:cNvSpPr/>
            <p:nvPr/>
          </p:nvSpPr>
          <p:spPr>
            <a:xfrm>
              <a:off x="1232025" y="970650"/>
              <a:ext cx="9675" cy="9725"/>
            </a:xfrm>
            <a:custGeom>
              <a:avLst/>
              <a:gdLst/>
              <a:ahLst/>
              <a:cxnLst/>
              <a:rect l="l" t="t" r="r" b="b"/>
              <a:pathLst>
                <a:path w="387" h="389" extrusionOk="0">
                  <a:moveTo>
                    <a:pt x="194" y="1"/>
                  </a:moveTo>
                  <a:cubicBezTo>
                    <a:pt x="87" y="1"/>
                    <a:pt x="0" y="87"/>
                    <a:pt x="0" y="195"/>
                  </a:cubicBezTo>
                  <a:cubicBezTo>
                    <a:pt x="0" y="301"/>
                    <a:pt x="87" y="389"/>
                    <a:pt x="194" y="389"/>
                  </a:cubicBezTo>
                  <a:cubicBezTo>
                    <a:pt x="300" y="389"/>
                    <a:pt x="387" y="301"/>
                    <a:pt x="387" y="195"/>
                  </a:cubicBezTo>
                  <a:cubicBezTo>
                    <a:pt x="387" y="87"/>
                    <a:pt x="300" y="1"/>
                    <a:pt x="194"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61" name="Google Shape;12106;p55">
              <a:extLst>
                <a:ext uri="{FF2B5EF4-FFF2-40B4-BE49-F238E27FC236}">
                  <a16:creationId xmlns:a16="http://schemas.microsoft.com/office/drawing/2014/main" id="{2BE450D1-CA64-7226-FDA2-70416CFFF55A}"/>
                </a:ext>
              </a:extLst>
            </p:cNvPr>
            <p:cNvSpPr/>
            <p:nvPr/>
          </p:nvSpPr>
          <p:spPr>
            <a:xfrm>
              <a:off x="276225" y="936600"/>
              <a:ext cx="11375" cy="9700"/>
            </a:xfrm>
            <a:custGeom>
              <a:avLst/>
              <a:gdLst/>
              <a:ahLst/>
              <a:cxnLst/>
              <a:rect l="l" t="t" r="r" b="b"/>
              <a:pathLst>
                <a:path w="455" h="388" extrusionOk="0">
                  <a:moveTo>
                    <a:pt x="263" y="0"/>
                  </a:moveTo>
                  <a:cubicBezTo>
                    <a:pt x="262" y="0"/>
                    <a:pt x="261" y="0"/>
                    <a:pt x="260" y="0"/>
                  </a:cubicBezTo>
                  <a:cubicBezTo>
                    <a:pt x="87" y="0"/>
                    <a:pt x="1" y="208"/>
                    <a:pt x="124" y="331"/>
                  </a:cubicBezTo>
                  <a:cubicBezTo>
                    <a:pt x="163" y="370"/>
                    <a:pt x="211" y="387"/>
                    <a:pt x="259" y="387"/>
                  </a:cubicBezTo>
                  <a:cubicBezTo>
                    <a:pt x="358" y="387"/>
                    <a:pt x="454" y="310"/>
                    <a:pt x="454" y="194"/>
                  </a:cubicBezTo>
                  <a:cubicBezTo>
                    <a:pt x="454" y="87"/>
                    <a:pt x="369" y="0"/>
                    <a:pt x="263"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62" name="Google Shape;12107;p55">
              <a:extLst>
                <a:ext uri="{FF2B5EF4-FFF2-40B4-BE49-F238E27FC236}">
                  <a16:creationId xmlns:a16="http://schemas.microsoft.com/office/drawing/2014/main" id="{C7276E85-E5FC-A7E2-5E08-F1125E352A4A}"/>
                </a:ext>
              </a:extLst>
            </p:cNvPr>
            <p:cNvSpPr/>
            <p:nvPr/>
          </p:nvSpPr>
          <p:spPr>
            <a:xfrm>
              <a:off x="317625" y="936550"/>
              <a:ext cx="9725" cy="9725"/>
            </a:xfrm>
            <a:custGeom>
              <a:avLst/>
              <a:gdLst/>
              <a:ahLst/>
              <a:cxnLst/>
              <a:rect l="l" t="t" r="r" b="b"/>
              <a:pathLst>
                <a:path w="389" h="389" extrusionOk="0">
                  <a:moveTo>
                    <a:pt x="194" y="1"/>
                  </a:moveTo>
                  <a:cubicBezTo>
                    <a:pt x="87" y="1"/>
                    <a:pt x="0" y="87"/>
                    <a:pt x="0" y="195"/>
                  </a:cubicBezTo>
                  <a:cubicBezTo>
                    <a:pt x="0" y="302"/>
                    <a:pt x="87" y="389"/>
                    <a:pt x="194" y="389"/>
                  </a:cubicBezTo>
                  <a:cubicBezTo>
                    <a:pt x="302" y="389"/>
                    <a:pt x="388" y="302"/>
                    <a:pt x="388" y="195"/>
                  </a:cubicBezTo>
                  <a:cubicBezTo>
                    <a:pt x="388" y="87"/>
                    <a:pt x="302" y="1"/>
                    <a:pt x="194"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63" name="Google Shape;12108;p55">
              <a:extLst>
                <a:ext uri="{FF2B5EF4-FFF2-40B4-BE49-F238E27FC236}">
                  <a16:creationId xmlns:a16="http://schemas.microsoft.com/office/drawing/2014/main" id="{CEA64659-B3DF-C985-BF5E-396EF2C3C0AF}"/>
                </a:ext>
              </a:extLst>
            </p:cNvPr>
            <p:cNvSpPr/>
            <p:nvPr/>
          </p:nvSpPr>
          <p:spPr>
            <a:xfrm>
              <a:off x="355750" y="936550"/>
              <a:ext cx="11350" cy="9725"/>
            </a:xfrm>
            <a:custGeom>
              <a:avLst/>
              <a:gdLst/>
              <a:ahLst/>
              <a:cxnLst/>
              <a:rect l="l" t="t" r="r" b="b"/>
              <a:pathLst>
                <a:path w="454" h="389" extrusionOk="0">
                  <a:moveTo>
                    <a:pt x="259" y="1"/>
                  </a:moveTo>
                  <a:cubicBezTo>
                    <a:pt x="87" y="1"/>
                    <a:pt x="0" y="210"/>
                    <a:pt x="123" y="331"/>
                  </a:cubicBezTo>
                  <a:cubicBezTo>
                    <a:pt x="162" y="371"/>
                    <a:pt x="211" y="389"/>
                    <a:pt x="258" y="389"/>
                  </a:cubicBezTo>
                  <a:cubicBezTo>
                    <a:pt x="357" y="389"/>
                    <a:pt x="452" y="312"/>
                    <a:pt x="453" y="196"/>
                  </a:cubicBezTo>
                  <a:cubicBezTo>
                    <a:pt x="453" y="89"/>
                    <a:pt x="367" y="1"/>
                    <a:pt x="259"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64" name="Google Shape;12109;p55">
              <a:extLst>
                <a:ext uri="{FF2B5EF4-FFF2-40B4-BE49-F238E27FC236}">
                  <a16:creationId xmlns:a16="http://schemas.microsoft.com/office/drawing/2014/main" id="{E1E78E2F-2AAC-220E-B07F-5B89BE3AD303}"/>
                </a:ext>
              </a:extLst>
            </p:cNvPr>
            <p:cNvSpPr/>
            <p:nvPr/>
          </p:nvSpPr>
          <p:spPr>
            <a:xfrm>
              <a:off x="397125" y="936550"/>
              <a:ext cx="9725" cy="9725"/>
            </a:xfrm>
            <a:custGeom>
              <a:avLst/>
              <a:gdLst/>
              <a:ahLst/>
              <a:cxnLst/>
              <a:rect l="l" t="t" r="r" b="b"/>
              <a:pathLst>
                <a:path w="389" h="389" extrusionOk="0">
                  <a:moveTo>
                    <a:pt x="195" y="1"/>
                  </a:moveTo>
                  <a:cubicBezTo>
                    <a:pt x="88" y="1"/>
                    <a:pt x="1" y="87"/>
                    <a:pt x="1" y="195"/>
                  </a:cubicBezTo>
                  <a:cubicBezTo>
                    <a:pt x="1" y="302"/>
                    <a:pt x="88" y="389"/>
                    <a:pt x="195" y="389"/>
                  </a:cubicBezTo>
                  <a:cubicBezTo>
                    <a:pt x="302" y="389"/>
                    <a:pt x="389" y="302"/>
                    <a:pt x="389" y="195"/>
                  </a:cubicBezTo>
                  <a:cubicBezTo>
                    <a:pt x="389" y="87"/>
                    <a:pt x="302" y="1"/>
                    <a:pt x="195"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65" name="Google Shape;12110;p55">
              <a:extLst>
                <a:ext uri="{FF2B5EF4-FFF2-40B4-BE49-F238E27FC236}">
                  <a16:creationId xmlns:a16="http://schemas.microsoft.com/office/drawing/2014/main" id="{C8F9945B-29E7-3FDF-E5B5-043AEBB22440}"/>
                </a:ext>
              </a:extLst>
            </p:cNvPr>
            <p:cNvSpPr/>
            <p:nvPr/>
          </p:nvSpPr>
          <p:spPr>
            <a:xfrm>
              <a:off x="435250" y="936600"/>
              <a:ext cx="11350" cy="9725"/>
            </a:xfrm>
            <a:custGeom>
              <a:avLst/>
              <a:gdLst/>
              <a:ahLst/>
              <a:cxnLst/>
              <a:rect l="l" t="t" r="r" b="b"/>
              <a:pathLst>
                <a:path w="454" h="389" extrusionOk="0">
                  <a:moveTo>
                    <a:pt x="260" y="0"/>
                  </a:moveTo>
                  <a:cubicBezTo>
                    <a:pt x="87" y="0"/>
                    <a:pt x="0" y="208"/>
                    <a:pt x="123" y="331"/>
                  </a:cubicBezTo>
                  <a:cubicBezTo>
                    <a:pt x="163" y="370"/>
                    <a:pt x="211" y="388"/>
                    <a:pt x="259" y="388"/>
                  </a:cubicBezTo>
                  <a:cubicBezTo>
                    <a:pt x="358" y="388"/>
                    <a:pt x="454" y="311"/>
                    <a:pt x="454" y="194"/>
                  </a:cubicBezTo>
                  <a:cubicBezTo>
                    <a:pt x="454" y="87"/>
                    <a:pt x="367" y="0"/>
                    <a:pt x="260"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66" name="Google Shape;12111;p55">
              <a:extLst>
                <a:ext uri="{FF2B5EF4-FFF2-40B4-BE49-F238E27FC236}">
                  <a16:creationId xmlns:a16="http://schemas.microsoft.com/office/drawing/2014/main" id="{BACF8516-DAE6-A105-1D0B-56EED58DA824}"/>
                </a:ext>
              </a:extLst>
            </p:cNvPr>
            <p:cNvSpPr/>
            <p:nvPr/>
          </p:nvSpPr>
          <p:spPr>
            <a:xfrm>
              <a:off x="475025" y="936600"/>
              <a:ext cx="11325" cy="9725"/>
            </a:xfrm>
            <a:custGeom>
              <a:avLst/>
              <a:gdLst/>
              <a:ahLst/>
              <a:cxnLst/>
              <a:rect l="l" t="t" r="r" b="b"/>
              <a:pathLst>
                <a:path w="453" h="389" extrusionOk="0">
                  <a:moveTo>
                    <a:pt x="262" y="0"/>
                  </a:moveTo>
                  <a:cubicBezTo>
                    <a:pt x="261" y="0"/>
                    <a:pt x="260" y="0"/>
                    <a:pt x="259" y="0"/>
                  </a:cubicBezTo>
                  <a:cubicBezTo>
                    <a:pt x="258" y="0"/>
                    <a:pt x="258" y="0"/>
                    <a:pt x="257" y="0"/>
                  </a:cubicBezTo>
                  <a:cubicBezTo>
                    <a:pt x="85" y="0"/>
                    <a:pt x="0" y="208"/>
                    <a:pt x="121" y="331"/>
                  </a:cubicBezTo>
                  <a:cubicBezTo>
                    <a:pt x="161" y="370"/>
                    <a:pt x="210" y="388"/>
                    <a:pt x="258" y="388"/>
                  </a:cubicBezTo>
                  <a:cubicBezTo>
                    <a:pt x="357" y="388"/>
                    <a:pt x="453" y="311"/>
                    <a:pt x="453" y="194"/>
                  </a:cubicBezTo>
                  <a:cubicBezTo>
                    <a:pt x="453" y="87"/>
                    <a:pt x="368" y="0"/>
                    <a:pt x="262"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67" name="Google Shape;12112;p55">
              <a:extLst>
                <a:ext uri="{FF2B5EF4-FFF2-40B4-BE49-F238E27FC236}">
                  <a16:creationId xmlns:a16="http://schemas.microsoft.com/office/drawing/2014/main" id="{FA7502A3-71D8-06DC-98AD-A22F298DD25D}"/>
                </a:ext>
              </a:extLst>
            </p:cNvPr>
            <p:cNvSpPr/>
            <p:nvPr/>
          </p:nvSpPr>
          <p:spPr>
            <a:xfrm>
              <a:off x="516425" y="936550"/>
              <a:ext cx="9675" cy="9725"/>
            </a:xfrm>
            <a:custGeom>
              <a:avLst/>
              <a:gdLst/>
              <a:ahLst/>
              <a:cxnLst/>
              <a:rect l="l" t="t" r="r" b="b"/>
              <a:pathLst>
                <a:path w="387" h="389" extrusionOk="0">
                  <a:moveTo>
                    <a:pt x="193" y="1"/>
                  </a:moveTo>
                  <a:cubicBezTo>
                    <a:pt x="87" y="1"/>
                    <a:pt x="0" y="87"/>
                    <a:pt x="0" y="195"/>
                  </a:cubicBezTo>
                  <a:cubicBezTo>
                    <a:pt x="0" y="302"/>
                    <a:pt x="87" y="389"/>
                    <a:pt x="193" y="389"/>
                  </a:cubicBezTo>
                  <a:cubicBezTo>
                    <a:pt x="301" y="389"/>
                    <a:pt x="387" y="302"/>
                    <a:pt x="387" y="195"/>
                  </a:cubicBezTo>
                  <a:cubicBezTo>
                    <a:pt x="387" y="87"/>
                    <a:pt x="301" y="1"/>
                    <a:pt x="193"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68" name="Google Shape;12113;p55">
              <a:extLst>
                <a:ext uri="{FF2B5EF4-FFF2-40B4-BE49-F238E27FC236}">
                  <a16:creationId xmlns:a16="http://schemas.microsoft.com/office/drawing/2014/main" id="{EBA09248-FA40-82A9-30DC-94B40B2D6CB9}"/>
                </a:ext>
              </a:extLst>
            </p:cNvPr>
            <p:cNvSpPr/>
            <p:nvPr/>
          </p:nvSpPr>
          <p:spPr>
            <a:xfrm>
              <a:off x="554525" y="936600"/>
              <a:ext cx="11350" cy="9725"/>
            </a:xfrm>
            <a:custGeom>
              <a:avLst/>
              <a:gdLst/>
              <a:ahLst/>
              <a:cxnLst/>
              <a:rect l="l" t="t" r="r" b="b"/>
              <a:pathLst>
                <a:path w="454" h="389" extrusionOk="0">
                  <a:moveTo>
                    <a:pt x="263" y="0"/>
                  </a:moveTo>
                  <a:cubicBezTo>
                    <a:pt x="262" y="0"/>
                    <a:pt x="261" y="0"/>
                    <a:pt x="261" y="0"/>
                  </a:cubicBezTo>
                  <a:cubicBezTo>
                    <a:pt x="260" y="0"/>
                    <a:pt x="259" y="0"/>
                    <a:pt x="259" y="0"/>
                  </a:cubicBezTo>
                  <a:cubicBezTo>
                    <a:pt x="86" y="0"/>
                    <a:pt x="0" y="208"/>
                    <a:pt x="123" y="331"/>
                  </a:cubicBezTo>
                  <a:cubicBezTo>
                    <a:pt x="162" y="370"/>
                    <a:pt x="211" y="388"/>
                    <a:pt x="258" y="388"/>
                  </a:cubicBezTo>
                  <a:cubicBezTo>
                    <a:pt x="358" y="388"/>
                    <a:pt x="453" y="311"/>
                    <a:pt x="453" y="194"/>
                  </a:cubicBezTo>
                  <a:cubicBezTo>
                    <a:pt x="453" y="87"/>
                    <a:pt x="368" y="0"/>
                    <a:pt x="263"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69" name="Google Shape;12114;p55">
              <a:extLst>
                <a:ext uri="{FF2B5EF4-FFF2-40B4-BE49-F238E27FC236}">
                  <a16:creationId xmlns:a16="http://schemas.microsoft.com/office/drawing/2014/main" id="{F1993D38-222E-0C7A-9320-623538563D37}"/>
                </a:ext>
              </a:extLst>
            </p:cNvPr>
            <p:cNvSpPr/>
            <p:nvPr/>
          </p:nvSpPr>
          <p:spPr>
            <a:xfrm>
              <a:off x="595925" y="936550"/>
              <a:ext cx="9700" cy="9725"/>
            </a:xfrm>
            <a:custGeom>
              <a:avLst/>
              <a:gdLst/>
              <a:ahLst/>
              <a:cxnLst/>
              <a:rect l="l" t="t" r="r" b="b"/>
              <a:pathLst>
                <a:path w="388" h="389" extrusionOk="0">
                  <a:moveTo>
                    <a:pt x="193" y="1"/>
                  </a:moveTo>
                  <a:cubicBezTo>
                    <a:pt x="87" y="1"/>
                    <a:pt x="1" y="87"/>
                    <a:pt x="1" y="195"/>
                  </a:cubicBezTo>
                  <a:cubicBezTo>
                    <a:pt x="1" y="302"/>
                    <a:pt x="87" y="389"/>
                    <a:pt x="193" y="389"/>
                  </a:cubicBezTo>
                  <a:cubicBezTo>
                    <a:pt x="301" y="389"/>
                    <a:pt x="387" y="302"/>
                    <a:pt x="387" y="195"/>
                  </a:cubicBezTo>
                  <a:cubicBezTo>
                    <a:pt x="387" y="87"/>
                    <a:pt x="301" y="1"/>
                    <a:pt x="193"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70" name="Google Shape;12115;p55">
              <a:extLst>
                <a:ext uri="{FF2B5EF4-FFF2-40B4-BE49-F238E27FC236}">
                  <a16:creationId xmlns:a16="http://schemas.microsoft.com/office/drawing/2014/main" id="{63808CBA-CB33-9F8F-4944-8C0D5B22901E}"/>
                </a:ext>
              </a:extLst>
            </p:cNvPr>
            <p:cNvSpPr/>
            <p:nvPr/>
          </p:nvSpPr>
          <p:spPr>
            <a:xfrm>
              <a:off x="634025" y="936600"/>
              <a:ext cx="11375" cy="9725"/>
            </a:xfrm>
            <a:custGeom>
              <a:avLst/>
              <a:gdLst/>
              <a:ahLst/>
              <a:cxnLst/>
              <a:rect l="l" t="t" r="r" b="b"/>
              <a:pathLst>
                <a:path w="455" h="389" extrusionOk="0">
                  <a:moveTo>
                    <a:pt x="264" y="0"/>
                  </a:moveTo>
                  <a:cubicBezTo>
                    <a:pt x="263" y="0"/>
                    <a:pt x="262" y="0"/>
                    <a:pt x="261" y="0"/>
                  </a:cubicBezTo>
                  <a:cubicBezTo>
                    <a:pt x="260" y="0"/>
                    <a:pt x="260" y="0"/>
                    <a:pt x="259" y="0"/>
                  </a:cubicBezTo>
                  <a:cubicBezTo>
                    <a:pt x="87" y="0"/>
                    <a:pt x="1" y="208"/>
                    <a:pt x="123" y="331"/>
                  </a:cubicBezTo>
                  <a:cubicBezTo>
                    <a:pt x="163" y="370"/>
                    <a:pt x="211" y="388"/>
                    <a:pt x="259" y="388"/>
                  </a:cubicBezTo>
                  <a:cubicBezTo>
                    <a:pt x="359" y="388"/>
                    <a:pt x="454" y="311"/>
                    <a:pt x="455" y="194"/>
                  </a:cubicBezTo>
                  <a:cubicBezTo>
                    <a:pt x="455" y="87"/>
                    <a:pt x="368" y="0"/>
                    <a:pt x="264"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71" name="Google Shape;12116;p55">
              <a:extLst>
                <a:ext uri="{FF2B5EF4-FFF2-40B4-BE49-F238E27FC236}">
                  <a16:creationId xmlns:a16="http://schemas.microsoft.com/office/drawing/2014/main" id="{995EA1B6-A043-2EF5-ED71-C36BF0BE9B7E}"/>
                </a:ext>
              </a:extLst>
            </p:cNvPr>
            <p:cNvSpPr/>
            <p:nvPr/>
          </p:nvSpPr>
          <p:spPr>
            <a:xfrm>
              <a:off x="673775" y="936600"/>
              <a:ext cx="11375" cy="9725"/>
            </a:xfrm>
            <a:custGeom>
              <a:avLst/>
              <a:gdLst/>
              <a:ahLst/>
              <a:cxnLst/>
              <a:rect l="l" t="t" r="r" b="b"/>
              <a:pathLst>
                <a:path w="455" h="389" extrusionOk="0">
                  <a:moveTo>
                    <a:pt x="261" y="0"/>
                  </a:moveTo>
                  <a:cubicBezTo>
                    <a:pt x="88" y="0"/>
                    <a:pt x="0" y="208"/>
                    <a:pt x="123" y="331"/>
                  </a:cubicBezTo>
                  <a:cubicBezTo>
                    <a:pt x="163" y="370"/>
                    <a:pt x="212" y="388"/>
                    <a:pt x="260" y="388"/>
                  </a:cubicBezTo>
                  <a:cubicBezTo>
                    <a:pt x="359" y="388"/>
                    <a:pt x="455" y="311"/>
                    <a:pt x="455" y="194"/>
                  </a:cubicBezTo>
                  <a:cubicBezTo>
                    <a:pt x="455" y="87"/>
                    <a:pt x="367" y="0"/>
                    <a:pt x="261"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72" name="Google Shape;12117;p55">
              <a:extLst>
                <a:ext uri="{FF2B5EF4-FFF2-40B4-BE49-F238E27FC236}">
                  <a16:creationId xmlns:a16="http://schemas.microsoft.com/office/drawing/2014/main" id="{06E80813-6767-5C59-35DD-7470B73C5236}"/>
                </a:ext>
              </a:extLst>
            </p:cNvPr>
            <p:cNvSpPr/>
            <p:nvPr/>
          </p:nvSpPr>
          <p:spPr>
            <a:xfrm>
              <a:off x="715200" y="936550"/>
              <a:ext cx="9725" cy="9725"/>
            </a:xfrm>
            <a:custGeom>
              <a:avLst/>
              <a:gdLst/>
              <a:ahLst/>
              <a:cxnLst/>
              <a:rect l="l" t="t" r="r" b="b"/>
              <a:pathLst>
                <a:path w="389" h="389" extrusionOk="0">
                  <a:moveTo>
                    <a:pt x="194" y="1"/>
                  </a:moveTo>
                  <a:cubicBezTo>
                    <a:pt x="86" y="1"/>
                    <a:pt x="0" y="87"/>
                    <a:pt x="0" y="195"/>
                  </a:cubicBezTo>
                  <a:cubicBezTo>
                    <a:pt x="0" y="302"/>
                    <a:pt x="86" y="389"/>
                    <a:pt x="194" y="389"/>
                  </a:cubicBezTo>
                  <a:cubicBezTo>
                    <a:pt x="300" y="389"/>
                    <a:pt x="388" y="302"/>
                    <a:pt x="388" y="195"/>
                  </a:cubicBezTo>
                  <a:cubicBezTo>
                    <a:pt x="388" y="87"/>
                    <a:pt x="300" y="1"/>
                    <a:pt x="194"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73" name="Google Shape;12118;p55">
              <a:extLst>
                <a:ext uri="{FF2B5EF4-FFF2-40B4-BE49-F238E27FC236}">
                  <a16:creationId xmlns:a16="http://schemas.microsoft.com/office/drawing/2014/main" id="{28D1F49A-9488-28FE-A239-23188AB0FF7B}"/>
                </a:ext>
              </a:extLst>
            </p:cNvPr>
            <p:cNvSpPr/>
            <p:nvPr/>
          </p:nvSpPr>
          <p:spPr>
            <a:xfrm>
              <a:off x="753300" y="936600"/>
              <a:ext cx="11375" cy="9725"/>
            </a:xfrm>
            <a:custGeom>
              <a:avLst/>
              <a:gdLst/>
              <a:ahLst/>
              <a:cxnLst/>
              <a:rect l="l" t="t" r="r" b="b"/>
              <a:pathLst>
                <a:path w="455" h="389" extrusionOk="0">
                  <a:moveTo>
                    <a:pt x="263" y="0"/>
                  </a:moveTo>
                  <a:cubicBezTo>
                    <a:pt x="262" y="0"/>
                    <a:pt x="261" y="0"/>
                    <a:pt x="260" y="0"/>
                  </a:cubicBezTo>
                  <a:cubicBezTo>
                    <a:pt x="87" y="0"/>
                    <a:pt x="1" y="208"/>
                    <a:pt x="122" y="331"/>
                  </a:cubicBezTo>
                  <a:cubicBezTo>
                    <a:pt x="162" y="370"/>
                    <a:pt x="211" y="388"/>
                    <a:pt x="259" y="388"/>
                  </a:cubicBezTo>
                  <a:cubicBezTo>
                    <a:pt x="359" y="388"/>
                    <a:pt x="454" y="311"/>
                    <a:pt x="454" y="194"/>
                  </a:cubicBezTo>
                  <a:cubicBezTo>
                    <a:pt x="454" y="87"/>
                    <a:pt x="368" y="0"/>
                    <a:pt x="263"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74" name="Google Shape;12119;p55">
              <a:extLst>
                <a:ext uri="{FF2B5EF4-FFF2-40B4-BE49-F238E27FC236}">
                  <a16:creationId xmlns:a16="http://schemas.microsoft.com/office/drawing/2014/main" id="{6FAC9724-FC40-33A0-B7C2-52185CE394BC}"/>
                </a:ext>
              </a:extLst>
            </p:cNvPr>
            <p:cNvSpPr/>
            <p:nvPr/>
          </p:nvSpPr>
          <p:spPr>
            <a:xfrm>
              <a:off x="794700" y="936550"/>
              <a:ext cx="9725" cy="9725"/>
            </a:xfrm>
            <a:custGeom>
              <a:avLst/>
              <a:gdLst/>
              <a:ahLst/>
              <a:cxnLst/>
              <a:rect l="l" t="t" r="r" b="b"/>
              <a:pathLst>
                <a:path w="389" h="389" extrusionOk="0">
                  <a:moveTo>
                    <a:pt x="194" y="1"/>
                  </a:moveTo>
                  <a:cubicBezTo>
                    <a:pt x="87" y="1"/>
                    <a:pt x="0" y="87"/>
                    <a:pt x="0" y="195"/>
                  </a:cubicBezTo>
                  <a:cubicBezTo>
                    <a:pt x="0" y="302"/>
                    <a:pt x="87" y="389"/>
                    <a:pt x="194" y="389"/>
                  </a:cubicBezTo>
                  <a:cubicBezTo>
                    <a:pt x="300" y="389"/>
                    <a:pt x="388" y="302"/>
                    <a:pt x="388" y="195"/>
                  </a:cubicBezTo>
                  <a:cubicBezTo>
                    <a:pt x="388" y="87"/>
                    <a:pt x="300" y="1"/>
                    <a:pt x="194"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75" name="Google Shape;12120;p55">
              <a:extLst>
                <a:ext uri="{FF2B5EF4-FFF2-40B4-BE49-F238E27FC236}">
                  <a16:creationId xmlns:a16="http://schemas.microsoft.com/office/drawing/2014/main" id="{D20A6336-3ADA-69A5-D3C8-C3B27D5D25D4}"/>
                </a:ext>
              </a:extLst>
            </p:cNvPr>
            <p:cNvSpPr/>
            <p:nvPr/>
          </p:nvSpPr>
          <p:spPr>
            <a:xfrm>
              <a:off x="832825" y="936600"/>
              <a:ext cx="11350" cy="9725"/>
            </a:xfrm>
            <a:custGeom>
              <a:avLst/>
              <a:gdLst/>
              <a:ahLst/>
              <a:cxnLst/>
              <a:rect l="l" t="t" r="r" b="b"/>
              <a:pathLst>
                <a:path w="454" h="389" extrusionOk="0">
                  <a:moveTo>
                    <a:pt x="262" y="0"/>
                  </a:moveTo>
                  <a:cubicBezTo>
                    <a:pt x="261" y="0"/>
                    <a:pt x="260" y="0"/>
                    <a:pt x="259" y="0"/>
                  </a:cubicBezTo>
                  <a:cubicBezTo>
                    <a:pt x="87" y="0"/>
                    <a:pt x="0" y="208"/>
                    <a:pt x="122" y="331"/>
                  </a:cubicBezTo>
                  <a:cubicBezTo>
                    <a:pt x="161" y="370"/>
                    <a:pt x="210" y="388"/>
                    <a:pt x="258" y="388"/>
                  </a:cubicBezTo>
                  <a:cubicBezTo>
                    <a:pt x="358" y="388"/>
                    <a:pt x="453" y="311"/>
                    <a:pt x="453" y="194"/>
                  </a:cubicBezTo>
                  <a:cubicBezTo>
                    <a:pt x="453" y="87"/>
                    <a:pt x="369" y="0"/>
                    <a:pt x="262"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76" name="Google Shape;12121;p55">
              <a:extLst>
                <a:ext uri="{FF2B5EF4-FFF2-40B4-BE49-F238E27FC236}">
                  <a16:creationId xmlns:a16="http://schemas.microsoft.com/office/drawing/2014/main" id="{C885D119-44D6-49FD-56E0-A944A790FDD7}"/>
                </a:ext>
              </a:extLst>
            </p:cNvPr>
            <p:cNvSpPr/>
            <p:nvPr/>
          </p:nvSpPr>
          <p:spPr>
            <a:xfrm>
              <a:off x="872575" y="936600"/>
              <a:ext cx="11350" cy="9725"/>
            </a:xfrm>
            <a:custGeom>
              <a:avLst/>
              <a:gdLst/>
              <a:ahLst/>
              <a:cxnLst/>
              <a:rect l="l" t="t" r="r" b="b"/>
              <a:pathLst>
                <a:path w="454" h="389" extrusionOk="0">
                  <a:moveTo>
                    <a:pt x="262" y="0"/>
                  </a:moveTo>
                  <a:cubicBezTo>
                    <a:pt x="261" y="0"/>
                    <a:pt x="261" y="0"/>
                    <a:pt x="260" y="0"/>
                  </a:cubicBezTo>
                  <a:cubicBezTo>
                    <a:pt x="259" y="0"/>
                    <a:pt x="258" y="0"/>
                    <a:pt x="258" y="0"/>
                  </a:cubicBezTo>
                  <a:cubicBezTo>
                    <a:pt x="86" y="0"/>
                    <a:pt x="1" y="208"/>
                    <a:pt x="122" y="331"/>
                  </a:cubicBezTo>
                  <a:cubicBezTo>
                    <a:pt x="161" y="370"/>
                    <a:pt x="210" y="388"/>
                    <a:pt x="258" y="388"/>
                  </a:cubicBezTo>
                  <a:cubicBezTo>
                    <a:pt x="358" y="388"/>
                    <a:pt x="454" y="311"/>
                    <a:pt x="454" y="194"/>
                  </a:cubicBezTo>
                  <a:cubicBezTo>
                    <a:pt x="454" y="87"/>
                    <a:pt x="369" y="0"/>
                    <a:pt x="262"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77" name="Google Shape;12122;p55">
              <a:extLst>
                <a:ext uri="{FF2B5EF4-FFF2-40B4-BE49-F238E27FC236}">
                  <a16:creationId xmlns:a16="http://schemas.microsoft.com/office/drawing/2014/main" id="{D47C95C3-6647-79C5-FB7A-F70D4CF60324}"/>
                </a:ext>
              </a:extLst>
            </p:cNvPr>
            <p:cNvSpPr/>
            <p:nvPr/>
          </p:nvSpPr>
          <p:spPr>
            <a:xfrm>
              <a:off x="913950" y="936550"/>
              <a:ext cx="9725" cy="9725"/>
            </a:xfrm>
            <a:custGeom>
              <a:avLst/>
              <a:gdLst/>
              <a:ahLst/>
              <a:cxnLst/>
              <a:rect l="l" t="t" r="r" b="b"/>
              <a:pathLst>
                <a:path w="389" h="389" extrusionOk="0">
                  <a:moveTo>
                    <a:pt x="195" y="1"/>
                  </a:moveTo>
                  <a:cubicBezTo>
                    <a:pt x="87" y="1"/>
                    <a:pt x="1" y="87"/>
                    <a:pt x="1" y="195"/>
                  </a:cubicBezTo>
                  <a:cubicBezTo>
                    <a:pt x="1" y="302"/>
                    <a:pt x="87" y="389"/>
                    <a:pt x="195" y="389"/>
                  </a:cubicBezTo>
                  <a:cubicBezTo>
                    <a:pt x="302" y="389"/>
                    <a:pt x="389" y="302"/>
                    <a:pt x="389" y="195"/>
                  </a:cubicBezTo>
                  <a:cubicBezTo>
                    <a:pt x="389" y="87"/>
                    <a:pt x="302" y="1"/>
                    <a:pt x="195"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78" name="Google Shape;12123;p55">
              <a:extLst>
                <a:ext uri="{FF2B5EF4-FFF2-40B4-BE49-F238E27FC236}">
                  <a16:creationId xmlns:a16="http://schemas.microsoft.com/office/drawing/2014/main" id="{27D50D5A-0B8F-8900-25F8-A19EF637BC3C}"/>
                </a:ext>
              </a:extLst>
            </p:cNvPr>
            <p:cNvSpPr/>
            <p:nvPr/>
          </p:nvSpPr>
          <p:spPr>
            <a:xfrm>
              <a:off x="953700" y="936550"/>
              <a:ext cx="9725" cy="9725"/>
            </a:xfrm>
            <a:custGeom>
              <a:avLst/>
              <a:gdLst/>
              <a:ahLst/>
              <a:cxnLst/>
              <a:rect l="l" t="t" r="r" b="b"/>
              <a:pathLst>
                <a:path w="389" h="389" extrusionOk="0">
                  <a:moveTo>
                    <a:pt x="195" y="1"/>
                  </a:moveTo>
                  <a:cubicBezTo>
                    <a:pt x="89" y="1"/>
                    <a:pt x="1" y="87"/>
                    <a:pt x="1" y="195"/>
                  </a:cubicBezTo>
                  <a:cubicBezTo>
                    <a:pt x="1" y="302"/>
                    <a:pt x="89" y="389"/>
                    <a:pt x="195" y="389"/>
                  </a:cubicBezTo>
                  <a:cubicBezTo>
                    <a:pt x="302" y="389"/>
                    <a:pt x="389" y="302"/>
                    <a:pt x="389" y="195"/>
                  </a:cubicBezTo>
                  <a:cubicBezTo>
                    <a:pt x="389" y="87"/>
                    <a:pt x="302" y="1"/>
                    <a:pt x="195"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79" name="Google Shape;12124;p55">
              <a:extLst>
                <a:ext uri="{FF2B5EF4-FFF2-40B4-BE49-F238E27FC236}">
                  <a16:creationId xmlns:a16="http://schemas.microsoft.com/office/drawing/2014/main" id="{D4137AAB-BDB0-1E5F-9CDE-5F7E46A5030F}"/>
                </a:ext>
              </a:extLst>
            </p:cNvPr>
            <p:cNvSpPr/>
            <p:nvPr/>
          </p:nvSpPr>
          <p:spPr>
            <a:xfrm>
              <a:off x="993450" y="936550"/>
              <a:ext cx="9725" cy="9725"/>
            </a:xfrm>
            <a:custGeom>
              <a:avLst/>
              <a:gdLst/>
              <a:ahLst/>
              <a:cxnLst/>
              <a:rect l="l" t="t" r="r" b="b"/>
              <a:pathLst>
                <a:path w="389" h="389" extrusionOk="0">
                  <a:moveTo>
                    <a:pt x="195" y="1"/>
                  </a:moveTo>
                  <a:cubicBezTo>
                    <a:pt x="89" y="1"/>
                    <a:pt x="1" y="87"/>
                    <a:pt x="1" y="195"/>
                  </a:cubicBezTo>
                  <a:cubicBezTo>
                    <a:pt x="1" y="302"/>
                    <a:pt x="89" y="389"/>
                    <a:pt x="195" y="389"/>
                  </a:cubicBezTo>
                  <a:cubicBezTo>
                    <a:pt x="303" y="389"/>
                    <a:pt x="389" y="302"/>
                    <a:pt x="389" y="195"/>
                  </a:cubicBezTo>
                  <a:cubicBezTo>
                    <a:pt x="389" y="87"/>
                    <a:pt x="303" y="1"/>
                    <a:pt x="195"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80" name="Google Shape;12125;p55">
              <a:extLst>
                <a:ext uri="{FF2B5EF4-FFF2-40B4-BE49-F238E27FC236}">
                  <a16:creationId xmlns:a16="http://schemas.microsoft.com/office/drawing/2014/main" id="{CA652136-B76D-8A48-25B1-89EB6AB3EF56}"/>
                </a:ext>
              </a:extLst>
            </p:cNvPr>
            <p:cNvSpPr/>
            <p:nvPr/>
          </p:nvSpPr>
          <p:spPr>
            <a:xfrm>
              <a:off x="1033225" y="936550"/>
              <a:ext cx="9725" cy="9725"/>
            </a:xfrm>
            <a:custGeom>
              <a:avLst/>
              <a:gdLst/>
              <a:ahLst/>
              <a:cxnLst/>
              <a:rect l="l" t="t" r="r" b="b"/>
              <a:pathLst>
                <a:path w="389" h="389" extrusionOk="0">
                  <a:moveTo>
                    <a:pt x="194" y="1"/>
                  </a:moveTo>
                  <a:cubicBezTo>
                    <a:pt x="88" y="1"/>
                    <a:pt x="0" y="87"/>
                    <a:pt x="0" y="195"/>
                  </a:cubicBezTo>
                  <a:cubicBezTo>
                    <a:pt x="0" y="302"/>
                    <a:pt x="88" y="389"/>
                    <a:pt x="194" y="389"/>
                  </a:cubicBezTo>
                  <a:cubicBezTo>
                    <a:pt x="302" y="389"/>
                    <a:pt x="388" y="302"/>
                    <a:pt x="388" y="195"/>
                  </a:cubicBezTo>
                  <a:cubicBezTo>
                    <a:pt x="388" y="87"/>
                    <a:pt x="302" y="1"/>
                    <a:pt x="194"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81" name="Google Shape;12126;p55">
              <a:extLst>
                <a:ext uri="{FF2B5EF4-FFF2-40B4-BE49-F238E27FC236}">
                  <a16:creationId xmlns:a16="http://schemas.microsoft.com/office/drawing/2014/main" id="{B43A118E-C04E-428B-657F-B198499A2559}"/>
                </a:ext>
              </a:extLst>
            </p:cNvPr>
            <p:cNvSpPr/>
            <p:nvPr/>
          </p:nvSpPr>
          <p:spPr>
            <a:xfrm>
              <a:off x="1072975" y="936550"/>
              <a:ext cx="9725" cy="9725"/>
            </a:xfrm>
            <a:custGeom>
              <a:avLst/>
              <a:gdLst/>
              <a:ahLst/>
              <a:cxnLst/>
              <a:rect l="l" t="t" r="r" b="b"/>
              <a:pathLst>
                <a:path w="389" h="389" extrusionOk="0">
                  <a:moveTo>
                    <a:pt x="194" y="1"/>
                  </a:moveTo>
                  <a:cubicBezTo>
                    <a:pt x="88" y="1"/>
                    <a:pt x="0" y="87"/>
                    <a:pt x="0" y="195"/>
                  </a:cubicBezTo>
                  <a:cubicBezTo>
                    <a:pt x="0" y="302"/>
                    <a:pt x="88" y="389"/>
                    <a:pt x="194" y="389"/>
                  </a:cubicBezTo>
                  <a:cubicBezTo>
                    <a:pt x="302" y="389"/>
                    <a:pt x="388" y="302"/>
                    <a:pt x="388" y="195"/>
                  </a:cubicBezTo>
                  <a:cubicBezTo>
                    <a:pt x="388" y="87"/>
                    <a:pt x="302" y="1"/>
                    <a:pt x="194"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82" name="Google Shape;12127;p55">
              <a:extLst>
                <a:ext uri="{FF2B5EF4-FFF2-40B4-BE49-F238E27FC236}">
                  <a16:creationId xmlns:a16="http://schemas.microsoft.com/office/drawing/2014/main" id="{20D8B25B-588F-0ECC-9264-3DA2A3C121D5}"/>
                </a:ext>
              </a:extLst>
            </p:cNvPr>
            <p:cNvSpPr/>
            <p:nvPr/>
          </p:nvSpPr>
          <p:spPr>
            <a:xfrm>
              <a:off x="1112725" y="936550"/>
              <a:ext cx="9725" cy="9725"/>
            </a:xfrm>
            <a:custGeom>
              <a:avLst/>
              <a:gdLst/>
              <a:ahLst/>
              <a:cxnLst/>
              <a:rect l="l" t="t" r="r" b="b"/>
              <a:pathLst>
                <a:path w="389" h="389" extrusionOk="0">
                  <a:moveTo>
                    <a:pt x="194" y="1"/>
                  </a:moveTo>
                  <a:cubicBezTo>
                    <a:pt x="88" y="1"/>
                    <a:pt x="0" y="87"/>
                    <a:pt x="0" y="195"/>
                  </a:cubicBezTo>
                  <a:cubicBezTo>
                    <a:pt x="0" y="302"/>
                    <a:pt x="88" y="389"/>
                    <a:pt x="194" y="389"/>
                  </a:cubicBezTo>
                  <a:cubicBezTo>
                    <a:pt x="302" y="389"/>
                    <a:pt x="388" y="302"/>
                    <a:pt x="388" y="195"/>
                  </a:cubicBezTo>
                  <a:cubicBezTo>
                    <a:pt x="388" y="87"/>
                    <a:pt x="302" y="1"/>
                    <a:pt x="194"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83" name="Google Shape;12128;p55">
              <a:extLst>
                <a:ext uri="{FF2B5EF4-FFF2-40B4-BE49-F238E27FC236}">
                  <a16:creationId xmlns:a16="http://schemas.microsoft.com/office/drawing/2014/main" id="{792A9859-DE0D-E3DA-D60B-3CC31A4E2308}"/>
                </a:ext>
              </a:extLst>
            </p:cNvPr>
            <p:cNvSpPr/>
            <p:nvPr/>
          </p:nvSpPr>
          <p:spPr>
            <a:xfrm>
              <a:off x="1152500" y="936550"/>
              <a:ext cx="9700" cy="9725"/>
            </a:xfrm>
            <a:custGeom>
              <a:avLst/>
              <a:gdLst/>
              <a:ahLst/>
              <a:cxnLst/>
              <a:rect l="l" t="t" r="r" b="b"/>
              <a:pathLst>
                <a:path w="388" h="389" extrusionOk="0">
                  <a:moveTo>
                    <a:pt x="193" y="1"/>
                  </a:moveTo>
                  <a:cubicBezTo>
                    <a:pt x="87" y="1"/>
                    <a:pt x="1" y="87"/>
                    <a:pt x="1" y="195"/>
                  </a:cubicBezTo>
                  <a:cubicBezTo>
                    <a:pt x="1" y="302"/>
                    <a:pt x="87" y="389"/>
                    <a:pt x="193" y="389"/>
                  </a:cubicBezTo>
                  <a:cubicBezTo>
                    <a:pt x="301" y="389"/>
                    <a:pt x="388" y="302"/>
                    <a:pt x="388" y="195"/>
                  </a:cubicBezTo>
                  <a:cubicBezTo>
                    <a:pt x="388" y="87"/>
                    <a:pt x="301" y="1"/>
                    <a:pt x="193"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84" name="Google Shape;12129;p55">
              <a:extLst>
                <a:ext uri="{FF2B5EF4-FFF2-40B4-BE49-F238E27FC236}">
                  <a16:creationId xmlns:a16="http://schemas.microsoft.com/office/drawing/2014/main" id="{189A857A-722D-5D68-8EA5-52C38953F606}"/>
                </a:ext>
              </a:extLst>
            </p:cNvPr>
            <p:cNvSpPr/>
            <p:nvPr/>
          </p:nvSpPr>
          <p:spPr>
            <a:xfrm>
              <a:off x="1192275" y="936550"/>
              <a:ext cx="9675" cy="9725"/>
            </a:xfrm>
            <a:custGeom>
              <a:avLst/>
              <a:gdLst/>
              <a:ahLst/>
              <a:cxnLst/>
              <a:rect l="l" t="t" r="r" b="b"/>
              <a:pathLst>
                <a:path w="387" h="389" extrusionOk="0">
                  <a:moveTo>
                    <a:pt x="193" y="1"/>
                  </a:moveTo>
                  <a:cubicBezTo>
                    <a:pt x="86" y="1"/>
                    <a:pt x="0" y="87"/>
                    <a:pt x="0" y="195"/>
                  </a:cubicBezTo>
                  <a:cubicBezTo>
                    <a:pt x="0" y="302"/>
                    <a:pt x="86" y="389"/>
                    <a:pt x="193" y="389"/>
                  </a:cubicBezTo>
                  <a:cubicBezTo>
                    <a:pt x="300" y="389"/>
                    <a:pt x="387" y="302"/>
                    <a:pt x="387" y="195"/>
                  </a:cubicBezTo>
                  <a:cubicBezTo>
                    <a:pt x="387" y="87"/>
                    <a:pt x="300" y="1"/>
                    <a:pt x="193"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85" name="Google Shape;12130;p55">
              <a:extLst>
                <a:ext uri="{FF2B5EF4-FFF2-40B4-BE49-F238E27FC236}">
                  <a16:creationId xmlns:a16="http://schemas.microsoft.com/office/drawing/2014/main" id="{85BAA2C7-2CA0-96EF-7D62-7B8936835AB8}"/>
                </a:ext>
              </a:extLst>
            </p:cNvPr>
            <p:cNvSpPr/>
            <p:nvPr/>
          </p:nvSpPr>
          <p:spPr>
            <a:xfrm>
              <a:off x="1232025" y="936550"/>
              <a:ext cx="9675" cy="9725"/>
            </a:xfrm>
            <a:custGeom>
              <a:avLst/>
              <a:gdLst/>
              <a:ahLst/>
              <a:cxnLst/>
              <a:rect l="l" t="t" r="r" b="b"/>
              <a:pathLst>
                <a:path w="387" h="389" extrusionOk="0">
                  <a:moveTo>
                    <a:pt x="194" y="1"/>
                  </a:moveTo>
                  <a:cubicBezTo>
                    <a:pt x="87" y="1"/>
                    <a:pt x="0" y="87"/>
                    <a:pt x="0" y="195"/>
                  </a:cubicBezTo>
                  <a:cubicBezTo>
                    <a:pt x="0" y="302"/>
                    <a:pt x="87" y="389"/>
                    <a:pt x="194" y="389"/>
                  </a:cubicBezTo>
                  <a:cubicBezTo>
                    <a:pt x="300" y="389"/>
                    <a:pt x="387" y="302"/>
                    <a:pt x="387" y="195"/>
                  </a:cubicBezTo>
                  <a:cubicBezTo>
                    <a:pt x="387" y="87"/>
                    <a:pt x="300" y="1"/>
                    <a:pt x="194"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86" name="Google Shape;12131;p55">
              <a:extLst>
                <a:ext uri="{FF2B5EF4-FFF2-40B4-BE49-F238E27FC236}">
                  <a16:creationId xmlns:a16="http://schemas.microsoft.com/office/drawing/2014/main" id="{87A3F13A-729F-DF32-A9A0-04D71F67ED3F}"/>
                </a:ext>
              </a:extLst>
            </p:cNvPr>
            <p:cNvSpPr/>
            <p:nvPr/>
          </p:nvSpPr>
          <p:spPr>
            <a:xfrm>
              <a:off x="276225" y="902475"/>
              <a:ext cx="11375" cy="9700"/>
            </a:xfrm>
            <a:custGeom>
              <a:avLst/>
              <a:gdLst/>
              <a:ahLst/>
              <a:cxnLst/>
              <a:rect l="l" t="t" r="r" b="b"/>
              <a:pathLst>
                <a:path w="455" h="388" extrusionOk="0">
                  <a:moveTo>
                    <a:pt x="260" y="1"/>
                  </a:moveTo>
                  <a:cubicBezTo>
                    <a:pt x="87" y="1"/>
                    <a:pt x="1" y="209"/>
                    <a:pt x="124" y="331"/>
                  </a:cubicBezTo>
                  <a:cubicBezTo>
                    <a:pt x="163" y="370"/>
                    <a:pt x="211" y="388"/>
                    <a:pt x="259" y="388"/>
                  </a:cubicBezTo>
                  <a:cubicBezTo>
                    <a:pt x="358" y="388"/>
                    <a:pt x="454" y="311"/>
                    <a:pt x="454" y="195"/>
                  </a:cubicBezTo>
                  <a:cubicBezTo>
                    <a:pt x="454" y="87"/>
                    <a:pt x="368" y="1"/>
                    <a:pt x="260"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87" name="Google Shape;12132;p55">
              <a:extLst>
                <a:ext uri="{FF2B5EF4-FFF2-40B4-BE49-F238E27FC236}">
                  <a16:creationId xmlns:a16="http://schemas.microsoft.com/office/drawing/2014/main" id="{E7CFDDCA-59A3-9D47-1502-7F8BBE486E83}"/>
                </a:ext>
              </a:extLst>
            </p:cNvPr>
            <p:cNvSpPr/>
            <p:nvPr/>
          </p:nvSpPr>
          <p:spPr>
            <a:xfrm>
              <a:off x="317625" y="902450"/>
              <a:ext cx="9725" cy="9725"/>
            </a:xfrm>
            <a:custGeom>
              <a:avLst/>
              <a:gdLst/>
              <a:ahLst/>
              <a:cxnLst/>
              <a:rect l="l" t="t" r="r" b="b"/>
              <a:pathLst>
                <a:path w="389" h="389" extrusionOk="0">
                  <a:moveTo>
                    <a:pt x="194" y="0"/>
                  </a:moveTo>
                  <a:cubicBezTo>
                    <a:pt x="87" y="0"/>
                    <a:pt x="0" y="87"/>
                    <a:pt x="0" y="194"/>
                  </a:cubicBezTo>
                  <a:cubicBezTo>
                    <a:pt x="0" y="302"/>
                    <a:pt x="87" y="388"/>
                    <a:pt x="194" y="388"/>
                  </a:cubicBezTo>
                  <a:cubicBezTo>
                    <a:pt x="302" y="388"/>
                    <a:pt x="388" y="302"/>
                    <a:pt x="388" y="194"/>
                  </a:cubicBezTo>
                  <a:cubicBezTo>
                    <a:pt x="388" y="87"/>
                    <a:pt x="302" y="0"/>
                    <a:pt x="194"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88" name="Google Shape;12133;p55">
              <a:extLst>
                <a:ext uri="{FF2B5EF4-FFF2-40B4-BE49-F238E27FC236}">
                  <a16:creationId xmlns:a16="http://schemas.microsoft.com/office/drawing/2014/main" id="{4D8F08DE-875C-B0D8-F283-0D558B9AB267}"/>
                </a:ext>
              </a:extLst>
            </p:cNvPr>
            <p:cNvSpPr/>
            <p:nvPr/>
          </p:nvSpPr>
          <p:spPr>
            <a:xfrm>
              <a:off x="355750" y="902450"/>
              <a:ext cx="11350" cy="9725"/>
            </a:xfrm>
            <a:custGeom>
              <a:avLst/>
              <a:gdLst/>
              <a:ahLst/>
              <a:cxnLst/>
              <a:rect l="l" t="t" r="r" b="b"/>
              <a:pathLst>
                <a:path w="454" h="389" extrusionOk="0">
                  <a:moveTo>
                    <a:pt x="259" y="0"/>
                  </a:moveTo>
                  <a:cubicBezTo>
                    <a:pt x="87" y="0"/>
                    <a:pt x="0" y="210"/>
                    <a:pt x="123" y="331"/>
                  </a:cubicBezTo>
                  <a:cubicBezTo>
                    <a:pt x="162" y="371"/>
                    <a:pt x="211" y="388"/>
                    <a:pt x="259" y="388"/>
                  </a:cubicBezTo>
                  <a:cubicBezTo>
                    <a:pt x="358" y="388"/>
                    <a:pt x="453" y="312"/>
                    <a:pt x="453" y="196"/>
                  </a:cubicBezTo>
                  <a:cubicBezTo>
                    <a:pt x="453" y="88"/>
                    <a:pt x="367" y="0"/>
                    <a:pt x="259"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89" name="Google Shape;12134;p55">
              <a:extLst>
                <a:ext uri="{FF2B5EF4-FFF2-40B4-BE49-F238E27FC236}">
                  <a16:creationId xmlns:a16="http://schemas.microsoft.com/office/drawing/2014/main" id="{F229DCB7-35D9-0D87-425F-B176C6F061FD}"/>
                </a:ext>
              </a:extLst>
            </p:cNvPr>
            <p:cNvSpPr/>
            <p:nvPr/>
          </p:nvSpPr>
          <p:spPr>
            <a:xfrm>
              <a:off x="397125" y="902450"/>
              <a:ext cx="9725" cy="9725"/>
            </a:xfrm>
            <a:custGeom>
              <a:avLst/>
              <a:gdLst/>
              <a:ahLst/>
              <a:cxnLst/>
              <a:rect l="l" t="t" r="r" b="b"/>
              <a:pathLst>
                <a:path w="389" h="389" extrusionOk="0">
                  <a:moveTo>
                    <a:pt x="195" y="0"/>
                  </a:moveTo>
                  <a:cubicBezTo>
                    <a:pt x="88" y="0"/>
                    <a:pt x="1" y="87"/>
                    <a:pt x="1" y="194"/>
                  </a:cubicBezTo>
                  <a:cubicBezTo>
                    <a:pt x="1" y="302"/>
                    <a:pt x="88" y="388"/>
                    <a:pt x="195" y="388"/>
                  </a:cubicBezTo>
                  <a:cubicBezTo>
                    <a:pt x="302" y="388"/>
                    <a:pt x="389" y="302"/>
                    <a:pt x="389" y="194"/>
                  </a:cubicBezTo>
                  <a:cubicBezTo>
                    <a:pt x="389" y="87"/>
                    <a:pt x="302" y="0"/>
                    <a:pt x="195"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90" name="Google Shape;12135;p55">
              <a:extLst>
                <a:ext uri="{FF2B5EF4-FFF2-40B4-BE49-F238E27FC236}">
                  <a16:creationId xmlns:a16="http://schemas.microsoft.com/office/drawing/2014/main" id="{A2C117E4-69ED-335A-CE8E-2B9FC72A3266}"/>
                </a:ext>
              </a:extLst>
            </p:cNvPr>
            <p:cNvSpPr/>
            <p:nvPr/>
          </p:nvSpPr>
          <p:spPr>
            <a:xfrm>
              <a:off x="435250" y="902475"/>
              <a:ext cx="11350" cy="9725"/>
            </a:xfrm>
            <a:custGeom>
              <a:avLst/>
              <a:gdLst/>
              <a:ahLst/>
              <a:cxnLst/>
              <a:rect l="l" t="t" r="r" b="b"/>
              <a:pathLst>
                <a:path w="454" h="389" extrusionOk="0">
                  <a:moveTo>
                    <a:pt x="260" y="1"/>
                  </a:moveTo>
                  <a:cubicBezTo>
                    <a:pt x="87" y="1"/>
                    <a:pt x="0" y="210"/>
                    <a:pt x="123" y="331"/>
                  </a:cubicBezTo>
                  <a:cubicBezTo>
                    <a:pt x="163" y="371"/>
                    <a:pt x="211" y="389"/>
                    <a:pt x="259" y="389"/>
                  </a:cubicBezTo>
                  <a:cubicBezTo>
                    <a:pt x="358" y="389"/>
                    <a:pt x="454" y="312"/>
                    <a:pt x="454" y="195"/>
                  </a:cubicBezTo>
                  <a:cubicBezTo>
                    <a:pt x="454" y="87"/>
                    <a:pt x="367" y="1"/>
                    <a:pt x="260"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91" name="Google Shape;12136;p55">
              <a:extLst>
                <a:ext uri="{FF2B5EF4-FFF2-40B4-BE49-F238E27FC236}">
                  <a16:creationId xmlns:a16="http://schemas.microsoft.com/office/drawing/2014/main" id="{7E41B331-9016-29AA-C878-F1A60BA24A83}"/>
                </a:ext>
              </a:extLst>
            </p:cNvPr>
            <p:cNvSpPr/>
            <p:nvPr/>
          </p:nvSpPr>
          <p:spPr>
            <a:xfrm>
              <a:off x="475000" y="902475"/>
              <a:ext cx="11350" cy="9725"/>
            </a:xfrm>
            <a:custGeom>
              <a:avLst/>
              <a:gdLst/>
              <a:ahLst/>
              <a:cxnLst/>
              <a:rect l="l" t="t" r="r" b="b"/>
              <a:pathLst>
                <a:path w="454" h="389" extrusionOk="0">
                  <a:moveTo>
                    <a:pt x="260" y="1"/>
                  </a:moveTo>
                  <a:cubicBezTo>
                    <a:pt x="87" y="1"/>
                    <a:pt x="1" y="209"/>
                    <a:pt x="122" y="331"/>
                  </a:cubicBezTo>
                  <a:cubicBezTo>
                    <a:pt x="162" y="371"/>
                    <a:pt x="211" y="389"/>
                    <a:pt x="259" y="389"/>
                  </a:cubicBezTo>
                  <a:cubicBezTo>
                    <a:pt x="358" y="389"/>
                    <a:pt x="454" y="312"/>
                    <a:pt x="454" y="195"/>
                  </a:cubicBezTo>
                  <a:cubicBezTo>
                    <a:pt x="454" y="87"/>
                    <a:pt x="367" y="1"/>
                    <a:pt x="260"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92" name="Google Shape;12137;p55">
              <a:extLst>
                <a:ext uri="{FF2B5EF4-FFF2-40B4-BE49-F238E27FC236}">
                  <a16:creationId xmlns:a16="http://schemas.microsoft.com/office/drawing/2014/main" id="{A7C31580-6872-8F6D-FF18-B07F9A827935}"/>
                </a:ext>
              </a:extLst>
            </p:cNvPr>
            <p:cNvSpPr/>
            <p:nvPr/>
          </p:nvSpPr>
          <p:spPr>
            <a:xfrm>
              <a:off x="516425" y="902450"/>
              <a:ext cx="9675" cy="9725"/>
            </a:xfrm>
            <a:custGeom>
              <a:avLst/>
              <a:gdLst/>
              <a:ahLst/>
              <a:cxnLst/>
              <a:rect l="l" t="t" r="r" b="b"/>
              <a:pathLst>
                <a:path w="387" h="389" extrusionOk="0">
                  <a:moveTo>
                    <a:pt x="193" y="0"/>
                  </a:moveTo>
                  <a:cubicBezTo>
                    <a:pt x="87" y="0"/>
                    <a:pt x="0" y="87"/>
                    <a:pt x="0" y="194"/>
                  </a:cubicBezTo>
                  <a:cubicBezTo>
                    <a:pt x="0" y="302"/>
                    <a:pt x="87" y="388"/>
                    <a:pt x="193" y="388"/>
                  </a:cubicBezTo>
                  <a:cubicBezTo>
                    <a:pt x="301" y="388"/>
                    <a:pt x="387" y="302"/>
                    <a:pt x="387" y="194"/>
                  </a:cubicBezTo>
                  <a:cubicBezTo>
                    <a:pt x="387" y="87"/>
                    <a:pt x="301" y="0"/>
                    <a:pt x="193"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93" name="Google Shape;12138;p55">
              <a:extLst>
                <a:ext uri="{FF2B5EF4-FFF2-40B4-BE49-F238E27FC236}">
                  <a16:creationId xmlns:a16="http://schemas.microsoft.com/office/drawing/2014/main" id="{B9EFA12E-AE0D-F220-0366-0CF2C08D2A9B}"/>
                </a:ext>
              </a:extLst>
            </p:cNvPr>
            <p:cNvSpPr/>
            <p:nvPr/>
          </p:nvSpPr>
          <p:spPr>
            <a:xfrm>
              <a:off x="554500" y="902475"/>
              <a:ext cx="11375" cy="9725"/>
            </a:xfrm>
            <a:custGeom>
              <a:avLst/>
              <a:gdLst/>
              <a:ahLst/>
              <a:cxnLst/>
              <a:rect l="l" t="t" r="r" b="b"/>
              <a:pathLst>
                <a:path w="455" h="389" extrusionOk="0">
                  <a:moveTo>
                    <a:pt x="262" y="1"/>
                  </a:moveTo>
                  <a:cubicBezTo>
                    <a:pt x="87" y="1"/>
                    <a:pt x="1" y="209"/>
                    <a:pt x="124" y="331"/>
                  </a:cubicBezTo>
                  <a:cubicBezTo>
                    <a:pt x="163" y="371"/>
                    <a:pt x="212" y="389"/>
                    <a:pt x="260" y="389"/>
                  </a:cubicBezTo>
                  <a:cubicBezTo>
                    <a:pt x="359" y="389"/>
                    <a:pt x="454" y="312"/>
                    <a:pt x="454" y="195"/>
                  </a:cubicBezTo>
                  <a:cubicBezTo>
                    <a:pt x="454" y="87"/>
                    <a:pt x="368" y="1"/>
                    <a:pt x="262"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94" name="Google Shape;12139;p55">
              <a:extLst>
                <a:ext uri="{FF2B5EF4-FFF2-40B4-BE49-F238E27FC236}">
                  <a16:creationId xmlns:a16="http://schemas.microsoft.com/office/drawing/2014/main" id="{646FF416-E08A-9864-75FA-FCA0A3CA98BC}"/>
                </a:ext>
              </a:extLst>
            </p:cNvPr>
            <p:cNvSpPr/>
            <p:nvPr/>
          </p:nvSpPr>
          <p:spPr>
            <a:xfrm>
              <a:off x="595925" y="902450"/>
              <a:ext cx="9700" cy="9725"/>
            </a:xfrm>
            <a:custGeom>
              <a:avLst/>
              <a:gdLst/>
              <a:ahLst/>
              <a:cxnLst/>
              <a:rect l="l" t="t" r="r" b="b"/>
              <a:pathLst>
                <a:path w="388" h="389" extrusionOk="0">
                  <a:moveTo>
                    <a:pt x="193" y="0"/>
                  </a:moveTo>
                  <a:cubicBezTo>
                    <a:pt x="87" y="0"/>
                    <a:pt x="1" y="87"/>
                    <a:pt x="1" y="194"/>
                  </a:cubicBezTo>
                  <a:cubicBezTo>
                    <a:pt x="1" y="302"/>
                    <a:pt x="87" y="388"/>
                    <a:pt x="193" y="388"/>
                  </a:cubicBezTo>
                  <a:cubicBezTo>
                    <a:pt x="301" y="388"/>
                    <a:pt x="387" y="302"/>
                    <a:pt x="387" y="194"/>
                  </a:cubicBezTo>
                  <a:cubicBezTo>
                    <a:pt x="387" y="87"/>
                    <a:pt x="301" y="0"/>
                    <a:pt x="193"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95" name="Google Shape;12140;p55">
              <a:extLst>
                <a:ext uri="{FF2B5EF4-FFF2-40B4-BE49-F238E27FC236}">
                  <a16:creationId xmlns:a16="http://schemas.microsoft.com/office/drawing/2014/main" id="{51C459C0-0D83-BDE4-F8B8-E9645CB3F59E}"/>
                </a:ext>
              </a:extLst>
            </p:cNvPr>
            <p:cNvSpPr/>
            <p:nvPr/>
          </p:nvSpPr>
          <p:spPr>
            <a:xfrm>
              <a:off x="634025" y="902475"/>
              <a:ext cx="11375" cy="9725"/>
            </a:xfrm>
            <a:custGeom>
              <a:avLst/>
              <a:gdLst/>
              <a:ahLst/>
              <a:cxnLst/>
              <a:rect l="l" t="t" r="r" b="b"/>
              <a:pathLst>
                <a:path w="455" h="389" extrusionOk="0">
                  <a:moveTo>
                    <a:pt x="261" y="1"/>
                  </a:moveTo>
                  <a:cubicBezTo>
                    <a:pt x="88" y="1"/>
                    <a:pt x="0" y="209"/>
                    <a:pt x="123" y="331"/>
                  </a:cubicBezTo>
                  <a:cubicBezTo>
                    <a:pt x="163" y="371"/>
                    <a:pt x="212" y="389"/>
                    <a:pt x="260" y="389"/>
                  </a:cubicBezTo>
                  <a:cubicBezTo>
                    <a:pt x="359" y="389"/>
                    <a:pt x="455" y="312"/>
                    <a:pt x="455" y="195"/>
                  </a:cubicBezTo>
                  <a:cubicBezTo>
                    <a:pt x="455" y="87"/>
                    <a:pt x="367" y="1"/>
                    <a:pt x="261"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96" name="Google Shape;12141;p55">
              <a:extLst>
                <a:ext uri="{FF2B5EF4-FFF2-40B4-BE49-F238E27FC236}">
                  <a16:creationId xmlns:a16="http://schemas.microsoft.com/office/drawing/2014/main" id="{AD9562B1-C783-1E31-ADD8-2ADF565827FD}"/>
                </a:ext>
              </a:extLst>
            </p:cNvPr>
            <p:cNvSpPr/>
            <p:nvPr/>
          </p:nvSpPr>
          <p:spPr>
            <a:xfrm>
              <a:off x="673775" y="902475"/>
              <a:ext cx="11375" cy="9725"/>
            </a:xfrm>
            <a:custGeom>
              <a:avLst/>
              <a:gdLst/>
              <a:ahLst/>
              <a:cxnLst/>
              <a:rect l="l" t="t" r="r" b="b"/>
              <a:pathLst>
                <a:path w="455" h="389" extrusionOk="0">
                  <a:moveTo>
                    <a:pt x="261" y="1"/>
                  </a:moveTo>
                  <a:cubicBezTo>
                    <a:pt x="88" y="1"/>
                    <a:pt x="0" y="210"/>
                    <a:pt x="123" y="331"/>
                  </a:cubicBezTo>
                  <a:cubicBezTo>
                    <a:pt x="163" y="371"/>
                    <a:pt x="212" y="389"/>
                    <a:pt x="260" y="389"/>
                  </a:cubicBezTo>
                  <a:cubicBezTo>
                    <a:pt x="359" y="389"/>
                    <a:pt x="455" y="312"/>
                    <a:pt x="455" y="195"/>
                  </a:cubicBezTo>
                  <a:cubicBezTo>
                    <a:pt x="455" y="87"/>
                    <a:pt x="367" y="1"/>
                    <a:pt x="261"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97" name="Google Shape;12142;p55">
              <a:extLst>
                <a:ext uri="{FF2B5EF4-FFF2-40B4-BE49-F238E27FC236}">
                  <a16:creationId xmlns:a16="http://schemas.microsoft.com/office/drawing/2014/main" id="{43BCEE17-8541-806F-64C2-D74FAF34167B}"/>
                </a:ext>
              </a:extLst>
            </p:cNvPr>
            <p:cNvSpPr/>
            <p:nvPr/>
          </p:nvSpPr>
          <p:spPr>
            <a:xfrm>
              <a:off x="715200" y="902450"/>
              <a:ext cx="9725" cy="9725"/>
            </a:xfrm>
            <a:custGeom>
              <a:avLst/>
              <a:gdLst/>
              <a:ahLst/>
              <a:cxnLst/>
              <a:rect l="l" t="t" r="r" b="b"/>
              <a:pathLst>
                <a:path w="389" h="389" extrusionOk="0">
                  <a:moveTo>
                    <a:pt x="194" y="0"/>
                  </a:moveTo>
                  <a:cubicBezTo>
                    <a:pt x="86" y="0"/>
                    <a:pt x="0" y="87"/>
                    <a:pt x="0" y="194"/>
                  </a:cubicBezTo>
                  <a:cubicBezTo>
                    <a:pt x="0" y="302"/>
                    <a:pt x="86" y="388"/>
                    <a:pt x="194" y="388"/>
                  </a:cubicBezTo>
                  <a:cubicBezTo>
                    <a:pt x="300" y="388"/>
                    <a:pt x="388" y="302"/>
                    <a:pt x="388" y="194"/>
                  </a:cubicBezTo>
                  <a:cubicBezTo>
                    <a:pt x="388" y="87"/>
                    <a:pt x="300" y="0"/>
                    <a:pt x="194"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98" name="Google Shape;12143;p55">
              <a:extLst>
                <a:ext uri="{FF2B5EF4-FFF2-40B4-BE49-F238E27FC236}">
                  <a16:creationId xmlns:a16="http://schemas.microsoft.com/office/drawing/2014/main" id="{91606CC0-F39E-D2A7-BCD9-25FEA5B1883B}"/>
                </a:ext>
              </a:extLst>
            </p:cNvPr>
            <p:cNvSpPr/>
            <p:nvPr/>
          </p:nvSpPr>
          <p:spPr>
            <a:xfrm>
              <a:off x="753300" y="902475"/>
              <a:ext cx="11375" cy="9725"/>
            </a:xfrm>
            <a:custGeom>
              <a:avLst/>
              <a:gdLst/>
              <a:ahLst/>
              <a:cxnLst/>
              <a:rect l="l" t="t" r="r" b="b"/>
              <a:pathLst>
                <a:path w="455" h="389" extrusionOk="0">
                  <a:moveTo>
                    <a:pt x="260" y="1"/>
                  </a:moveTo>
                  <a:cubicBezTo>
                    <a:pt x="87" y="1"/>
                    <a:pt x="1" y="210"/>
                    <a:pt x="122" y="331"/>
                  </a:cubicBezTo>
                  <a:cubicBezTo>
                    <a:pt x="162" y="371"/>
                    <a:pt x="211" y="389"/>
                    <a:pt x="259" y="389"/>
                  </a:cubicBezTo>
                  <a:cubicBezTo>
                    <a:pt x="359" y="389"/>
                    <a:pt x="454" y="312"/>
                    <a:pt x="454" y="195"/>
                  </a:cubicBezTo>
                  <a:cubicBezTo>
                    <a:pt x="454" y="87"/>
                    <a:pt x="366" y="1"/>
                    <a:pt x="260"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99" name="Google Shape;12144;p55">
              <a:extLst>
                <a:ext uri="{FF2B5EF4-FFF2-40B4-BE49-F238E27FC236}">
                  <a16:creationId xmlns:a16="http://schemas.microsoft.com/office/drawing/2014/main" id="{3FFDDCD1-9643-0408-26EC-63EDF9A9AA8D}"/>
                </a:ext>
              </a:extLst>
            </p:cNvPr>
            <p:cNvSpPr/>
            <p:nvPr/>
          </p:nvSpPr>
          <p:spPr>
            <a:xfrm>
              <a:off x="794700" y="902450"/>
              <a:ext cx="9725" cy="9725"/>
            </a:xfrm>
            <a:custGeom>
              <a:avLst/>
              <a:gdLst/>
              <a:ahLst/>
              <a:cxnLst/>
              <a:rect l="l" t="t" r="r" b="b"/>
              <a:pathLst>
                <a:path w="389" h="389" extrusionOk="0">
                  <a:moveTo>
                    <a:pt x="194" y="0"/>
                  </a:moveTo>
                  <a:cubicBezTo>
                    <a:pt x="87" y="0"/>
                    <a:pt x="0" y="87"/>
                    <a:pt x="0" y="194"/>
                  </a:cubicBezTo>
                  <a:cubicBezTo>
                    <a:pt x="0" y="302"/>
                    <a:pt x="87" y="388"/>
                    <a:pt x="194" y="388"/>
                  </a:cubicBezTo>
                  <a:cubicBezTo>
                    <a:pt x="300" y="388"/>
                    <a:pt x="388" y="302"/>
                    <a:pt x="388" y="194"/>
                  </a:cubicBezTo>
                  <a:cubicBezTo>
                    <a:pt x="388" y="87"/>
                    <a:pt x="300" y="0"/>
                    <a:pt x="194"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00" name="Google Shape;12145;p55">
              <a:extLst>
                <a:ext uri="{FF2B5EF4-FFF2-40B4-BE49-F238E27FC236}">
                  <a16:creationId xmlns:a16="http://schemas.microsoft.com/office/drawing/2014/main" id="{AFC672F0-6C07-F10A-10D1-E8907479D809}"/>
                </a:ext>
              </a:extLst>
            </p:cNvPr>
            <p:cNvSpPr/>
            <p:nvPr/>
          </p:nvSpPr>
          <p:spPr>
            <a:xfrm>
              <a:off x="832825" y="902475"/>
              <a:ext cx="11350" cy="9725"/>
            </a:xfrm>
            <a:custGeom>
              <a:avLst/>
              <a:gdLst/>
              <a:ahLst/>
              <a:cxnLst/>
              <a:rect l="l" t="t" r="r" b="b"/>
              <a:pathLst>
                <a:path w="454" h="389" extrusionOk="0">
                  <a:moveTo>
                    <a:pt x="259" y="1"/>
                  </a:moveTo>
                  <a:cubicBezTo>
                    <a:pt x="87" y="1"/>
                    <a:pt x="0" y="210"/>
                    <a:pt x="122" y="331"/>
                  </a:cubicBezTo>
                  <a:cubicBezTo>
                    <a:pt x="161" y="371"/>
                    <a:pt x="210" y="389"/>
                    <a:pt x="258" y="389"/>
                  </a:cubicBezTo>
                  <a:cubicBezTo>
                    <a:pt x="358" y="389"/>
                    <a:pt x="453" y="312"/>
                    <a:pt x="453" y="195"/>
                  </a:cubicBezTo>
                  <a:cubicBezTo>
                    <a:pt x="453" y="87"/>
                    <a:pt x="367" y="1"/>
                    <a:pt x="259"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01" name="Google Shape;12146;p55">
              <a:extLst>
                <a:ext uri="{FF2B5EF4-FFF2-40B4-BE49-F238E27FC236}">
                  <a16:creationId xmlns:a16="http://schemas.microsoft.com/office/drawing/2014/main" id="{D4358FAE-8B12-42CB-43D7-C8D99102C408}"/>
                </a:ext>
              </a:extLst>
            </p:cNvPr>
            <p:cNvSpPr/>
            <p:nvPr/>
          </p:nvSpPr>
          <p:spPr>
            <a:xfrm>
              <a:off x="872575" y="902475"/>
              <a:ext cx="11350" cy="9725"/>
            </a:xfrm>
            <a:custGeom>
              <a:avLst/>
              <a:gdLst/>
              <a:ahLst/>
              <a:cxnLst/>
              <a:rect l="l" t="t" r="r" b="b"/>
              <a:pathLst>
                <a:path w="454" h="389" extrusionOk="0">
                  <a:moveTo>
                    <a:pt x="260" y="1"/>
                  </a:moveTo>
                  <a:cubicBezTo>
                    <a:pt x="87" y="1"/>
                    <a:pt x="0" y="209"/>
                    <a:pt x="122" y="331"/>
                  </a:cubicBezTo>
                  <a:cubicBezTo>
                    <a:pt x="161" y="371"/>
                    <a:pt x="210" y="389"/>
                    <a:pt x="258" y="389"/>
                  </a:cubicBezTo>
                  <a:cubicBezTo>
                    <a:pt x="358" y="389"/>
                    <a:pt x="454" y="312"/>
                    <a:pt x="454" y="195"/>
                  </a:cubicBezTo>
                  <a:cubicBezTo>
                    <a:pt x="454" y="87"/>
                    <a:pt x="367" y="1"/>
                    <a:pt x="260"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02" name="Google Shape;12147;p55">
              <a:extLst>
                <a:ext uri="{FF2B5EF4-FFF2-40B4-BE49-F238E27FC236}">
                  <a16:creationId xmlns:a16="http://schemas.microsoft.com/office/drawing/2014/main" id="{EDCD1225-2264-54D6-DE1C-7D6B37E7EE44}"/>
                </a:ext>
              </a:extLst>
            </p:cNvPr>
            <p:cNvSpPr/>
            <p:nvPr/>
          </p:nvSpPr>
          <p:spPr>
            <a:xfrm>
              <a:off x="913950" y="902450"/>
              <a:ext cx="9725" cy="9725"/>
            </a:xfrm>
            <a:custGeom>
              <a:avLst/>
              <a:gdLst/>
              <a:ahLst/>
              <a:cxnLst/>
              <a:rect l="l" t="t" r="r" b="b"/>
              <a:pathLst>
                <a:path w="389" h="389" extrusionOk="0">
                  <a:moveTo>
                    <a:pt x="195" y="0"/>
                  </a:moveTo>
                  <a:cubicBezTo>
                    <a:pt x="87" y="0"/>
                    <a:pt x="1" y="87"/>
                    <a:pt x="1" y="194"/>
                  </a:cubicBezTo>
                  <a:cubicBezTo>
                    <a:pt x="1" y="302"/>
                    <a:pt x="87" y="388"/>
                    <a:pt x="195" y="388"/>
                  </a:cubicBezTo>
                  <a:cubicBezTo>
                    <a:pt x="302" y="388"/>
                    <a:pt x="389" y="302"/>
                    <a:pt x="389" y="194"/>
                  </a:cubicBezTo>
                  <a:cubicBezTo>
                    <a:pt x="389" y="87"/>
                    <a:pt x="302" y="0"/>
                    <a:pt x="195"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03" name="Google Shape;12148;p55">
              <a:extLst>
                <a:ext uri="{FF2B5EF4-FFF2-40B4-BE49-F238E27FC236}">
                  <a16:creationId xmlns:a16="http://schemas.microsoft.com/office/drawing/2014/main" id="{8DCBE360-7906-CA62-D360-ABC334D33605}"/>
                </a:ext>
              </a:extLst>
            </p:cNvPr>
            <p:cNvSpPr/>
            <p:nvPr/>
          </p:nvSpPr>
          <p:spPr>
            <a:xfrm>
              <a:off x="953700" y="902450"/>
              <a:ext cx="9725" cy="9725"/>
            </a:xfrm>
            <a:custGeom>
              <a:avLst/>
              <a:gdLst/>
              <a:ahLst/>
              <a:cxnLst/>
              <a:rect l="l" t="t" r="r" b="b"/>
              <a:pathLst>
                <a:path w="389" h="389" extrusionOk="0">
                  <a:moveTo>
                    <a:pt x="195" y="0"/>
                  </a:moveTo>
                  <a:cubicBezTo>
                    <a:pt x="89" y="0"/>
                    <a:pt x="1" y="87"/>
                    <a:pt x="1" y="194"/>
                  </a:cubicBezTo>
                  <a:cubicBezTo>
                    <a:pt x="1" y="302"/>
                    <a:pt x="89" y="388"/>
                    <a:pt x="195" y="388"/>
                  </a:cubicBezTo>
                  <a:cubicBezTo>
                    <a:pt x="302" y="388"/>
                    <a:pt x="389" y="302"/>
                    <a:pt x="389" y="194"/>
                  </a:cubicBezTo>
                  <a:cubicBezTo>
                    <a:pt x="389" y="87"/>
                    <a:pt x="302" y="0"/>
                    <a:pt x="195"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04" name="Google Shape;12149;p55">
              <a:extLst>
                <a:ext uri="{FF2B5EF4-FFF2-40B4-BE49-F238E27FC236}">
                  <a16:creationId xmlns:a16="http://schemas.microsoft.com/office/drawing/2014/main" id="{9675391B-8A0C-5124-4730-487F2C0208DA}"/>
                </a:ext>
              </a:extLst>
            </p:cNvPr>
            <p:cNvSpPr/>
            <p:nvPr/>
          </p:nvSpPr>
          <p:spPr>
            <a:xfrm>
              <a:off x="993450" y="902450"/>
              <a:ext cx="9725" cy="9725"/>
            </a:xfrm>
            <a:custGeom>
              <a:avLst/>
              <a:gdLst/>
              <a:ahLst/>
              <a:cxnLst/>
              <a:rect l="l" t="t" r="r" b="b"/>
              <a:pathLst>
                <a:path w="389" h="389" extrusionOk="0">
                  <a:moveTo>
                    <a:pt x="195" y="0"/>
                  </a:moveTo>
                  <a:cubicBezTo>
                    <a:pt x="89" y="0"/>
                    <a:pt x="1" y="87"/>
                    <a:pt x="1" y="194"/>
                  </a:cubicBezTo>
                  <a:cubicBezTo>
                    <a:pt x="1" y="302"/>
                    <a:pt x="89" y="388"/>
                    <a:pt x="195" y="388"/>
                  </a:cubicBezTo>
                  <a:cubicBezTo>
                    <a:pt x="303" y="388"/>
                    <a:pt x="389" y="302"/>
                    <a:pt x="389" y="194"/>
                  </a:cubicBezTo>
                  <a:cubicBezTo>
                    <a:pt x="389" y="87"/>
                    <a:pt x="303" y="0"/>
                    <a:pt x="195"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05" name="Google Shape;12150;p55">
              <a:extLst>
                <a:ext uri="{FF2B5EF4-FFF2-40B4-BE49-F238E27FC236}">
                  <a16:creationId xmlns:a16="http://schemas.microsoft.com/office/drawing/2014/main" id="{A97D8CFB-D2C2-8FE7-F5B6-2015BADEF980}"/>
                </a:ext>
              </a:extLst>
            </p:cNvPr>
            <p:cNvSpPr/>
            <p:nvPr/>
          </p:nvSpPr>
          <p:spPr>
            <a:xfrm>
              <a:off x="1033225" y="902450"/>
              <a:ext cx="9725" cy="9725"/>
            </a:xfrm>
            <a:custGeom>
              <a:avLst/>
              <a:gdLst/>
              <a:ahLst/>
              <a:cxnLst/>
              <a:rect l="l" t="t" r="r" b="b"/>
              <a:pathLst>
                <a:path w="389" h="389" extrusionOk="0">
                  <a:moveTo>
                    <a:pt x="194" y="0"/>
                  </a:moveTo>
                  <a:cubicBezTo>
                    <a:pt x="88" y="0"/>
                    <a:pt x="0" y="87"/>
                    <a:pt x="0" y="194"/>
                  </a:cubicBezTo>
                  <a:cubicBezTo>
                    <a:pt x="0" y="302"/>
                    <a:pt x="88" y="388"/>
                    <a:pt x="194" y="388"/>
                  </a:cubicBezTo>
                  <a:cubicBezTo>
                    <a:pt x="302" y="388"/>
                    <a:pt x="388" y="302"/>
                    <a:pt x="388" y="194"/>
                  </a:cubicBezTo>
                  <a:cubicBezTo>
                    <a:pt x="388" y="87"/>
                    <a:pt x="302" y="0"/>
                    <a:pt x="194"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06" name="Google Shape;12151;p55">
              <a:extLst>
                <a:ext uri="{FF2B5EF4-FFF2-40B4-BE49-F238E27FC236}">
                  <a16:creationId xmlns:a16="http://schemas.microsoft.com/office/drawing/2014/main" id="{6D94F27E-4421-4143-F9B8-135B3AE068BA}"/>
                </a:ext>
              </a:extLst>
            </p:cNvPr>
            <p:cNvSpPr/>
            <p:nvPr/>
          </p:nvSpPr>
          <p:spPr>
            <a:xfrm>
              <a:off x="1072975" y="902450"/>
              <a:ext cx="9725" cy="9725"/>
            </a:xfrm>
            <a:custGeom>
              <a:avLst/>
              <a:gdLst/>
              <a:ahLst/>
              <a:cxnLst/>
              <a:rect l="l" t="t" r="r" b="b"/>
              <a:pathLst>
                <a:path w="389" h="389" extrusionOk="0">
                  <a:moveTo>
                    <a:pt x="194" y="0"/>
                  </a:moveTo>
                  <a:cubicBezTo>
                    <a:pt x="88" y="0"/>
                    <a:pt x="0" y="87"/>
                    <a:pt x="0" y="194"/>
                  </a:cubicBezTo>
                  <a:cubicBezTo>
                    <a:pt x="0" y="302"/>
                    <a:pt x="88" y="388"/>
                    <a:pt x="194" y="388"/>
                  </a:cubicBezTo>
                  <a:cubicBezTo>
                    <a:pt x="302" y="388"/>
                    <a:pt x="388" y="302"/>
                    <a:pt x="388" y="194"/>
                  </a:cubicBezTo>
                  <a:cubicBezTo>
                    <a:pt x="388" y="87"/>
                    <a:pt x="302" y="0"/>
                    <a:pt x="194"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07" name="Google Shape;12152;p55">
              <a:extLst>
                <a:ext uri="{FF2B5EF4-FFF2-40B4-BE49-F238E27FC236}">
                  <a16:creationId xmlns:a16="http://schemas.microsoft.com/office/drawing/2014/main" id="{40AF6F93-769B-0A79-8B2E-69DF8134540A}"/>
                </a:ext>
              </a:extLst>
            </p:cNvPr>
            <p:cNvSpPr/>
            <p:nvPr/>
          </p:nvSpPr>
          <p:spPr>
            <a:xfrm>
              <a:off x="1112725" y="902450"/>
              <a:ext cx="9725" cy="9725"/>
            </a:xfrm>
            <a:custGeom>
              <a:avLst/>
              <a:gdLst/>
              <a:ahLst/>
              <a:cxnLst/>
              <a:rect l="l" t="t" r="r" b="b"/>
              <a:pathLst>
                <a:path w="389" h="389" extrusionOk="0">
                  <a:moveTo>
                    <a:pt x="194" y="0"/>
                  </a:moveTo>
                  <a:cubicBezTo>
                    <a:pt x="88" y="0"/>
                    <a:pt x="0" y="87"/>
                    <a:pt x="0" y="194"/>
                  </a:cubicBezTo>
                  <a:cubicBezTo>
                    <a:pt x="0" y="302"/>
                    <a:pt x="88" y="388"/>
                    <a:pt x="194" y="388"/>
                  </a:cubicBezTo>
                  <a:cubicBezTo>
                    <a:pt x="302" y="388"/>
                    <a:pt x="388" y="302"/>
                    <a:pt x="388" y="194"/>
                  </a:cubicBezTo>
                  <a:cubicBezTo>
                    <a:pt x="388" y="87"/>
                    <a:pt x="302" y="0"/>
                    <a:pt x="194"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08" name="Google Shape;12153;p55">
              <a:extLst>
                <a:ext uri="{FF2B5EF4-FFF2-40B4-BE49-F238E27FC236}">
                  <a16:creationId xmlns:a16="http://schemas.microsoft.com/office/drawing/2014/main" id="{E7F90D26-C4E7-0C4A-E700-F30DAD67CCB0}"/>
                </a:ext>
              </a:extLst>
            </p:cNvPr>
            <p:cNvSpPr/>
            <p:nvPr/>
          </p:nvSpPr>
          <p:spPr>
            <a:xfrm>
              <a:off x="1152500" y="902450"/>
              <a:ext cx="9700" cy="9725"/>
            </a:xfrm>
            <a:custGeom>
              <a:avLst/>
              <a:gdLst/>
              <a:ahLst/>
              <a:cxnLst/>
              <a:rect l="l" t="t" r="r" b="b"/>
              <a:pathLst>
                <a:path w="388" h="389" extrusionOk="0">
                  <a:moveTo>
                    <a:pt x="193" y="0"/>
                  </a:moveTo>
                  <a:cubicBezTo>
                    <a:pt x="87" y="0"/>
                    <a:pt x="1" y="87"/>
                    <a:pt x="1" y="194"/>
                  </a:cubicBezTo>
                  <a:cubicBezTo>
                    <a:pt x="1" y="302"/>
                    <a:pt x="87" y="388"/>
                    <a:pt x="193" y="388"/>
                  </a:cubicBezTo>
                  <a:cubicBezTo>
                    <a:pt x="301" y="388"/>
                    <a:pt x="388" y="302"/>
                    <a:pt x="388" y="194"/>
                  </a:cubicBezTo>
                  <a:cubicBezTo>
                    <a:pt x="388" y="87"/>
                    <a:pt x="301" y="0"/>
                    <a:pt x="193"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09" name="Google Shape;12154;p55">
              <a:extLst>
                <a:ext uri="{FF2B5EF4-FFF2-40B4-BE49-F238E27FC236}">
                  <a16:creationId xmlns:a16="http://schemas.microsoft.com/office/drawing/2014/main" id="{3E5036E4-A7A5-B9CA-D2E9-9D734BB9CBF0}"/>
                </a:ext>
              </a:extLst>
            </p:cNvPr>
            <p:cNvSpPr/>
            <p:nvPr/>
          </p:nvSpPr>
          <p:spPr>
            <a:xfrm>
              <a:off x="1192275" y="902450"/>
              <a:ext cx="9675" cy="9725"/>
            </a:xfrm>
            <a:custGeom>
              <a:avLst/>
              <a:gdLst/>
              <a:ahLst/>
              <a:cxnLst/>
              <a:rect l="l" t="t" r="r" b="b"/>
              <a:pathLst>
                <a:path w="387" h="389" extrusionOk="0">
                  <a:moveTo>
                    <a:pt x="193" y="0"/>
                  </a:moveTo>
                  <a:cubicBezTo>
                    <a:pt x="86" y="0"/>
                    <a:pt x="0" y="87"/>
                    <a:pt x="0" y="194"/>
                  </a:cubicBezTo>
                  <a:cubicBezTo>
                    <a:pt x="0" y="302"/>
                    <a:pt x="86" y="388"/>
                    <a:pt x="193" y="388"/>
                  </a:cubicBezTo>
                  <a:cubicBezTo>
                    <a:pt x="300" y="388"/>
                    <a:pt x="387" y="302"/>
                    <a:pt x="387" y="194"/>
                  </a:cubicBezTo>
                  <a:cubicBezTo>
                    <a:pt x="387" y="87"/>
                    <a:pt x="300" y="0"/>
                    <a:pt x="193"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10" name="Google Shape;12155;p55">
              <a:extLst>
                <a:ext uri="{FF2B5EF4-FFF2-40B4-BE49-F238E27FC236}">
                  <a16:creationId xmlns:a16="http://schemas.microsoft.com/office/drawing/2014/main" id="{AC8B683F-3AED-14C7-E2EC-D8CC64268F6D}"/>
                </a:ext>
              </a:extLst>
            </p:cNvPr>
            <p:cNvSpPr/>
            <p:nvPr/>
          </p:nvSpPr>
          <p:spPr>
            <a:xfrm>
              <a:off x="1232025" y="902450"/>
              <a:ext cx="9675" cy="9725"/>
            </a:xfrm>
            <a:custGeom>
              <a:avLst/>
              <a:gdLst/>
              <a:ahLst/>
              <a:cxnLst/>
              <a:rect l="l" t="t" r="r" b="b"/>
              <a:pathLst>
                <a:path w="387" h="389" extrusionOk="0">
                  <a:moveTo>
                    <a:pt x="194" y="0"/>
                  </a:moveTo>
                  <a:cubicBezTo>
                    <a:pt x="87" y="0"/>
                    <a:pt x="0" y="87"/>
                    <a:pt x="0" y="194"/>
                  </a:cubicBezTo>
                  <a:cubicBezTo>
                    <a:pt x="0" y="302"/>
                    <a:pt x="87" y="388"/>
                    <a:pt x="194" y="388"/>
                  </a:cubicBezTo>
                  <a:cubicBezTo>
                    <a:pt x="300" y="388"/>
                    <a:pt x="387" y="302"/>
                    <a:pt x="387" y="194"/>
                  </a:cubicBezTo>
                  <a:cubicBezTo>
                    <a:pt x="387" y="87"/>
                    <a:pt x="300" y="0"/>
                    <a:pt x="194"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11" name="Google Shape;12156;p55">
              <a:extLst>
                <a:ext uri="{FF2B5EF4-FFF2-40B4-BE49-F238E27FC236}">
                  <a16:creationId xmlns:a16="http://schemas.microsoft.com/office/drawing/2014/main" id="{822C1A5D-4D2B-7056-0D47-3332D01C304C}"/>
                </a:ext>
              </a:extLst>
            </p:cNvPr>
            <p:cNvSpPr/>
            <p:nvPr/>
          </p:nvSpPr>
          <p:spPr>
            <a:xfrm>
              <a:off x="276225" y="868375"/>
              <a:ext cx="11375" cy="9700"/>
            </a:xfrm>
            <a:custGeom>
              <a:avLst/>
              <a:gdLst/>
              <a:ahLst/>
              <a:cxnLst/>
              <a:rect l="l" t="t" r="r" b="b"/>
              <a:pathLst>
                <a:path w="455" h="388" extrusionOk="0">
                  <a:moveTo>
                    <a:pt x="260" y="1"/>
                  </a:moveTo>
                  <a:cubicBezTo>
                    <a:pt x="87" y="1"/>
                    <a:pt x="1" y="208"/>
                    <a:pt x="124" y="331"/>
                  </a:cubicBezTo>
                  <a:cubicBezTo>
                    <a:pt x="163" y="370"/>
                    <a:pt x="211" y="388"/>
                    <a:pt x="259" y="388"/>
                  </a:cubicBezTo>
                  <a:cubicBezTo>
                    <a:pt x="358" y="388"/>
                    <a:pt x="454" y="311"/>
                    <a:pt x="454" y="195"/>
                  </a:cubicBezTo>
                  <a:cubicBezTo>
                    <a:pt x="454" y="87"/>
                    <a:pt x="368" y="1"/>
                    <a:pt x="260"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12" name="Google Shape;12157;p55">
              <a:extLst>
                <a:ext uri="{FF2B5EF4-FFF2-40B4-BE49-F238E27FC236}">
                  <a16:creationId xmlns:a16="http://schemas.microsoft.com/office/drawing/2014/main" id="{43973F81-BFC9-3C7B-5128-AC67097076AD}"/>
                </a:ext>
              </a:extLst>
            </p:cNvPr>
            <p:cNvSpPr/>
            <p:nvPr/>
          </p:nvSpPr>
          <p:spPr>
            <a:xfrm>
              <a:off x="317625" y="868350"/>
              <a:ext cx="9725" cy="9725"/>
            </a:xfrm>
            <a:custGeom>
              <a:avLst/>
              <a:gdLst/>
              <a:ahLst/>
              <a:cxnLst/>
              <a:rect l="l" t="t" r="r" b="b"/>
              <a:pathLst>
                <a:path w="389" h="389" extrusionOk="0">
                  <a:moveTo>
                    <a:pt x="194" y="0"/>
                  </a:moveTo>
                  <a:cubicBezTo>
                    <a:pt x="87" y="0"/>
                    <a:pt x="0" y="88"/>
                    <a:pt x="0" y="194"/>
                  </a:cubicBezTo>
                  <a:cubicBezTo>
                    <a:pt x="0" y="302"/>
                    <a:pt x="87" y="388"/>
                    <a:pt x="194" y="388"/>
                  </a:cubicBezTo>
                  <a:cubicBezTo>
                    <a:pt x="302" y="388"/>
                    <a:pt x="388" y="302"/>
                    <a:pt x="388" y="194"/>
                  </a:cubicBezTo>
                  <a:cubicBezTo>
                    <a:pt x="388" y="88"/>
                    <a:pt x="302" y="0"/>
                    <a:pt x="194"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13" name="Google Shape;12158;p55">
              <a:extLst>
                <a:ext uri="{FF2B5EF4-FFF2-40B4-BE49-F238E27FC236}">
                  <a16:creationId xmlns:a16="http://schemas.microsoft.com/office/drawing/2014/main" id="{D3C5663A-F039-0307-1130-D574121B0473}"/>
                </a:ext>
              </a:extLst>
            </p:cNvPr>
            <p:cNvSpPr/>
            <p:nvPr/>
          </p:nvSpPr>
          <p:spPr>
            <a:xfrm>
              <a:off x="355750" y="868350"/>
              <a:ext cx="11350" cy="9725"/>
            </a:xfrm>
            <a:custGeom>
              <a:avLst/>
              <a:gdLst/>
              <a:ahLst/>
              <a:cxnLst/>
              <a:rect l="l" t="t" r="r" b="b"/>
              <a:pathLst>
                <a:path w="454" h="389" extrusionOk="0">
                  <a:moveTo>
                    <a:pt x="259" y="0"/>
                  </a:moveTo>
                  <a:cubicBezTo>
                    <a:pt x="87" y="0"/>
                    <a:pt x="0" y="209"/>
                    <a:pt x="123" y="331"/>
                  </a:cubicBezTo>
                  <a:cubicBezTo>
                    <a:pt x="162" y="370"/>
                    <a:pt x="211" y="388"/>
                    <a:pt x="259" y="388"/>
                  </a:cubicBezTo>
                  <a:cubicBezTo>
                    <a:pt x="358" y="388"/>
                    <a:pt x="453" y="311"/>
                    <a:pt x="453" y="196"/>
                  </a:cubicBezTo>
                  <a:cubicBezTo>
                    <a:pt x="453" y="88"/>
                    <a:pt x="367" y="0"/>
                    <a:pt x="259"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14" name="Google Shape;12159;p55">
              <a:extLst>
                <a:ext uri="{FF2B5EF4-FFF2-40B4-BE49-F238E27FC236}">
                  <a16:creationId xmlns:a16="http://schemas.microsoft.com/office/drawing/2014/main" id="{1D01AF8B-02CE-1186-ADEF-267CE887432C}"/>
                </a:ext>
              </a:extLst>
            </p:cNvPr>
            <p:cNvSpPr/>
            <p:nvPr/>
          </p:nvSpPr>
          <p:spPr>
            <a:xfrm>
              <a:off x="397125" y="868350"/>
              <a:ext cx="9725" cy="9725"/>
            </a:xfrm>
            <a:custGeom>
              <a:avLst/>
              <a:gdLst/>
              <a:ahLst/>
              <a:cxnLst/>
              <a:rect l="l" t="t" r="r" b="b"/>
              <a:pathLst>
                <a:path w="389" h="389" extrusionOk="0">
                  <a:moveTo>
                    <a:pt x="195" y="0"/>
                  </a:moveTo>
                  <a:cubicBezTo>
                    <a:pt x="88" y="0"/>
                    <a:pt x="1" y="88"/>
                    <a:pt x="1" y="194"/>
                  </a:cubicBezTo>
                  <a:cubicBezTo>
                    <a:pt x="1" y="302"/>
                    <a:pt x="88" y="388"/>
                    <a:pt x="195" y="388"/>
                  </a:cubicBezTo>
                  <a:cubicBezTo>
                    <a:pt x="302" y="388"/>
                    <a:pt x="389" y="302"/>
                    <a:pt x="389" y="194"/>
                  </a:cubicBezTo>
                  <a:cubicBezTo>
                    <a:pt x="389" y="88"/>
                    <a:pt x="302" y="0"/>
                    <a:pt x="195"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15" name="Google Shape;12160;p55">
              <a:extLst>
                <a:ext uri="{FF2B5EF4-FFF2-40B4-BE49-F238E27FC236}">
                  <a16:creationId xmlns:a16="http://schemas.microsoft.com/office/drawing/2014/main" id="{D43419EE-F469-CF4A-07C1-6CC1BB2928FB}"/>
                </a:ext>
              </a:extLst>
            </p:cNvPr>
            <p:cNvSpPr/>
            <p:nvPr/>
          </p:nvSpPr>
          <p:spPr>
            <a:xfrm>
              <a:off x="435250" y="868375"/>
              <a:ext cx="11350" cy="9725"/>
            </a:xfrm>
            <a:custGeom>
              <a:avLst/>
              <a:gdLst/>
              <a:ahLst/>
              <a:cxnLst/>
              <a:rect l="l" t="t" r="r" b="b"/>
              <a:pathLst>
                <a:path w="454" h="389" extrusionOk="0">
                  <a:moveTo>
                    <a:pt x="260" y="1"/>
                  </a:moveTo>
                  <a:cubicBezTo>
                    <a:pt x="87" y="1"/>
                    <a:pt x="0" y="210"/>
                    <a:pt x="123" y="331"/>
                  </a:cubicBezTo>
                  <a:cubicBezTo>
                    <a:pt x="163" y="371"/>
                    <a:pt x="211" y="389"/>
                    <a:pt x="259" y="389"/>
                  </a:cubicBezTo>
                  <a:cubicBezTo>
                    <a:pt x="358" y="389"/>
                    <a:pt x="454" y="311"/>
                    <a:pt x="454" y="195"/>
                  </a:cubicBezTo>
                  <a:cubicBezTo>
                    <a:pt x="454" y="87"/>
                    <a:pt x="367" y="1"/>
                    <a:pt x="260"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16" name="Google Shape;12161;p55">
              <a:extLst>
                <a:ext uri="{FF2B5EF4-FFF2-40B4-BE49-F238E27FC236}">
                  <a16:creationId xmlns:a16="http://schemas.microsoft.com/office/drawing/2014/main" id="{C363B56B-BF91-2AB9-5618-3B1C3B0C5DC2}"/>
                </a:ext>
              </a:extLst>
            </p:cNvPr>
            <p:cNvSpPr/>
            <p:nvPr/>
          </p:nvSpPr>
          <p:spPr>
            <a:xfrm>
              <a:off x="475000" y="868375"/>
              <a:ext cx="11350" cy="9725"/>
            </a:xfrm>
            <a:custGeom>
              <a:avLst/>
              <a:gdLst/>
              <a:ahLst/>
              <a:cxnLst/>
              <a:rect l="l" t="t" r="r" b="b"/>
              <a:pathLst>
                <a:path w="454" h="389" extrusionOk="0">
                  <a:moveTo>
                    <a:pt x="260" y="1"/>
                  </a:moveTo>
                  <a:cubicBezTo>
                    <a:pt x="87" y="1"/>
                    <a:pt x="1" y="208"/>
                    <a:pt x="122" y="331"/>
                  </a:cubicBezTo>
                  <a:cubicBezTo>
                    <a:pt x="162" y="371"/>
                    <a:pt x="211" y="389"/>
                    <a:pt x="259" y="389"/>
                  </a:cubicBezTo>
                  <a:cubicBezTo>
                    <a:pt x="358" y="389"/>
                    <a:pt x="454" y="311"/>
                    <a:pt x="454" y="195"/>
                  </a:cubicBezTo>
                  <a:cubicBezTo>
                    <a:pt x="454" y="87"/>
                    <a:pt x="367" y="1"/>
                    <a:pt x="260"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17" name="Google Shape;12162;p55">
              <a:extLst>
                <a:ext uri="{FF2B5EF4-FFF2-40B4-BE49-F238E27FC236}">
                  <a16:creationId xmlns:a16="http://schemas.microsoft.com/office/drawing/2014/main" id="{3ABCC85D-D932-BFA2-0BC8-402D6AB3BDBD}"/>
                </a:ext>
              </a:extLst>
            </p:cNvPr>
            <p:cNvSpPr/>
            <p:nvPr/>
          </p:nvSpPr>
          <p:spPr>
            <a:xfrm>
              <a:off x="516425" y="868350"/>
              <a:ext cx="9675" cy="9725"/>
            </a:xfrm>
            <a:custGeom>
              <a:avLst/>
              <a:gdLst/>
              <a:ahLst/>
              <a:cxnLst/>
              <a:rect l="l" t="t" r="r" b="b"/>
              <a:pathLst>
                <a:path w="387" h="389" extrusionOk="0">
                  <a:moveTo>
                    <a:pt x="193" y="0"/>
                  </a:moveTo>
                  <a:cubicBezTo>
                    <a:pt x="87" y="0"/>
                    <a:pt x="0" y="88"/>
                    <a:pt x="0" y="194"/>
                  </a:cubicBezTo>
                  <a:cubicBezTo>
                    <a:pt x="0" y="302"/>
                    <a:pt x="87" y="388"/>
                    <a:pt x="193" y="388"/>
                  </a:cubicBezTo>
                  <a:cubicBezTo>
                    <a:pt x="301" y="388"/>
                    <a:pt x="387" y="302"/>
                    <a:pt x="387" y="194"/>
                  </a:cubicBezTo>
                  <a:cubicBezTo>
                    <a:pt x="387" y="88"/>
                    <a:pt x="301" y="0"/>
                    <a:pt x="193"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18" name="Google Shape;12163;p55">
              <a:extLst>
                <a:ext uri="{FF2B5EF4-FFF2-40B4-BE49-F238E27FC236}">
                  <a16:creationId xmlns:a16="http://schemas.microsoft.com/office/drawing/2014/main" id="{A6DB4849-E2BF-ECAA-7D79-7C23721D59F6}"/>
                </a:ext>
              </a:extLst>
            </p:cNvPr>
            <p:cNvSpPr/>
            <p:nvPr/>
          </p:nvSpPr>
          <p:spPr>
            <a:xfrm>
              <a:off x="554500" y="868375"/>
              <a:ext cx="11375" cy="9725"/>
            </a:xfrm>
            <a:custGeom>
              <a:avLst/>
              <a:gdLst/>
              <a:ahLst/>
              <a:cxnLst/>
              <a:rect l="l" t="t" r="r" b="b"/>
              <a:pathLst>
                <a:path w="455" h="389" extrusionOk="0">
                  <a:moveTo>
                    <a:pt x="262" y="1"/>
                  </a:moveTo>
                  <a:cubicBezTo>
                    <a:pt x="87" y="1"/>
                    <a:pt x="1" y="208"/>
                    <a:pt x="124" y="331"/>
                  </a:cubicBezTo>
                  <a:cubicBezTo>
                    <a:pt x="163" y="371"/>
                    <a:pt x="212" y="389"/>
                    <a:pt x="260" y="389"/>
                  </a:cubicBezTo>
                  <a:cubicBezTo>
                    <a:pt x="359" y="389"/>
                    <a:pt x="454" y="311"/>
                    <a:pt x="454" y="195"/>
                  </a:cubicBezTo>
                  <a:cubicBezTo>
                    <a:pt x="454" y="87"/>
                    <a:pt x="368" y="1"/>
                    <a:pt x="262"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19" name="Google Shape;12164;p55">
              <a:extLst>
                <a:ext uri="{FF2B5EF4-FFF2-40B4-BE49-F238E27FC236}">
                  <a16:creationId xmlns:a16="http://schemas.microsoft.com/office/drawing/2014/main" id="{BA51419B-B13E-EE98-B966-4D24CEE1C2C1}"/>
                </a:ext>
              </a:extLst>
            </p:cNvPr>
            <p:cNvSpPr/>
            <p:nvPr/>
          </p:nvSpPr>
          <p:spPr>
            <a:xfrm>
              <a:off x="595925" y="868350"/>
              <a:ext cx="9700" cy="9725"/>
            </a:xfrm>
            <a:custGeom>
              <a:avLst/>
              <a:gdLst/>
              <a:ahLst/>
              <a:cxnLst/>
              <a:rect l="l" t="t" r="r" b="b"/>
              <a:pathLst>
                <a:path w="388" h="389" extrusionOk="0">
                  <a:moveTo>
                    <a:pt x="193" y="0"/>
                  </a:moveTo>
                  <a:cubicBezTo>
                    <a:pt x="87" y="0"/>
                    <a:pt x="1" y="88"/>
                    <a:pt x="1" y="194"/>
                  </a:cubicBezTo>
                  <a:cubicBezTo>
                    <a:pt x="1" y="302"/>
                    <a:pt x="87" y="388"/>
                    <a:pt x="193" y="388"/>
                  </a:cubicBezTo>
                  <a:cubicBezTo>
                    <a:pt x="301" y="388"/>
                    <a:pt x="387" y="302"/>
                    <a:pt x="387" y="194"/>
                  </a:cubicBezTo>
                  <a:cubicBezTo>
                    <a:pt x="387" y="88"/>
                    <a:pt x="301" y="0"/>
                    <a:pt x="193"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20" name="Google Shape;12165;p55">
              <a:extLst>
                <a:ext uri="{FF2B5EF4-FFF2-40B4-BE49-F238E27FC236}">
                  <a16:creationId xmlns:a16="http://schemas.microsoft.com/office/drawing/2014/main" id="{C8F651E6-E31B-AEB2-08A4-9C3AFA302FF0}"/>
                </a:ext>
              </a:extLst>
            </p:cNvPr>
            <p:cNvSpPr/>
            <p:nvPr/>
          </p:nvSpPr>
          <p:spPr>
            <a:xfrm>
              <a:off x="634025" y="868375"/>
              <a:ext cx="11375" cy="9725"/>
            </a:xfrm>
            <a:custGeom>
              <a:avLst/>
              <a:gdLst/>
              <a:ahLst/>
              <a:cxnLst/>
              <a:rect l="l" t="t" r="r" b="b"/>
              <a:pathLst>
                <a:path w="455" h="389" extrusionOk="0">
                  <a:moveTo>
                    <a:pt x="261" y="1"/>
                  </a:moveTo>
                  <a:cubicBezTo>
                    <a:pt x="88" y="1"/>
                    <a:pt x="0" y="208"/>
                    <a:pt x="123" y="331"/>
                  </a:cubicBezTo>
                  <a:cubicBezTo>
                    <a:pt x="163" y="371"/>
                    <a:pt x="212" y="389"/>
                    <a:pt x="260" y="389"/>
                  </a:cubicBezTo>
                  <a:cubicBezTo>
                    <a:pt x="359" y="389"/>
                    <a:pt x="455" y="311"/>
                    <a:pt x="455" y="195"/>
                  </a:cubicBezTo>
                  <a:cubicBezTo>
                    <a:pt x="453" y="87"/>
                    <a:pt x="367" y="1"/>
                    <a:pt x="261"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21" name="Google Shape;12166;p55">
              <a:extLst>
                <a:ext uri="{FF2B5EF4-FFF2-40B4-BE49-F238E27FC236}">
                  <a16:creationId xmlns:a16="http://schemas.microsoft.com/office/drawing/2014/main" id="{D8FF9FD8-A10F-AF02-6D94-E69AA1A44C1A}"/>
                </a:ext>
              </a:extLst>
            </p:cNvPr>
            <p:cNvSpPr/>
            <p:nvPr/>
          </p:nvSpPr>
          <p:spPr>
            <a:xfrm>
              <a:off x="673775" y="868375"/>
              <a:ext cx="11375" cy="9725"/>
            </a:xfrm>
            <a:custGeom>
              <a:avLst/>
              <a:gdLst/>
              <a:ahLst/>
              <a:cxnLst/>
              <a:rect l="l" t="t" r="r" b="b"/>
              <a:pathLst>
                <a:path w="455" h="389" extrusionOk="0">
                  <a:moveTo>
                    <a:pt x="261" y="1"/>
                  </a:moveTo>
                  <a:cubicBezTo>
                    <a:pt x="88" y="1"/>
                    <a:pt x="0" y="210"/>
                    <a:pt x="123" y="331"/>
                  </a:cubicBezTo>
                  <a:cubicBezTo>
                    <a:pt x="163" y="371"/>
                    <a:pt x="212" y="389"/>
                    <a:pt x="260" y="389"/>
                  </a:cubicBezTo>
                  <a:cubicBezTo>
                    <a:pt x="359" y="389"/>
                    <a:pt x="455" y="311"/>
                    <a:pt x="455" y="195"/>
                  </a:cubicBezTo>
                  <a:cubicBezTo>
                    <a:pt x="453" y="87"/>
                    <a:pt x="367" y="1"/>
                    <a:pt x="261"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22" name="Google Shape;12167;p55">
              <a:extLst>
                <a:ext uri="{FF2B5EF4-FFF2-40B4-BE49-F238E27FC236}">
                  <a16:creationId xmlns:a16="http://schemas.microsoft.com/office/drawing/2014/main" id="{06BDCEA2-D887-048E-B42F-C5A794B98BD7}"/>
                </a:ext>
              </a:extLst>
            </p:cNvPr>
            <p:cNvSpPr/>
            <p:nvPr/>
          </p:nvSpPr>
          <p:spPr>
            <a:xfrm>
              <a:off x="715200" y="868350"/>
              <a:ext cx="9725" cy="9725"/>
            </a:xfrm>
            <a:custGeom>
              <a:avLst/>
              <a:gdLst/>
              <a:ahLst/>
              <a:cxnLst/>
              <a:rect l="l" t="t" r="r" b="b"/>
              <a:pathLst>
                <a:path w="389" h="389" extrusionOk="0">
                  <a:moveTo>
                    <a:pt x="194" y="0"/>
                  </a:moveTo>
                  <a:cubicBezTo>
                    <a:pt x="86" y="0"/>
                    <a:pt x="0" y="88"/>
                    <a:pt x="0" y="194"/>
                  </a:cubicBezTo>
                  <a:cubicBezTo>
                    <a:pt x="0" y="302"/>
                    <a:pt x="86" y="388"/>
                    <a:pt x="194" y="388"/>
                  </a:cubicBezTo>
                  <a:cubicBezTo>
                    <a:pt x="300" y="388"/>
                    <a:pt x="388" y="302"/>
                    <a:pt x="388" y="194"/>
                  </a:cubicBezTo>
                  <a:cubicBezTo>
                    <a:pt x="388" y="88"/>
                    <a:pt x="300" y="0"/>
                    <a:pt x="194"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23" name="Google Shape;12168;p55">
              <a:extLst>
                <a:ext uri="{FF2B5EF4-FFF2-40B4-BE49-F238E27FC236}">
                  <a16:creationId xmlns:a16="http://schemas.microsoft.com/office/drawing/2014/main" id="{4733CFAB-8665-D2AF-D637-875060A63B34}"/>
                </a:ext>
              </a:extLst>
            </p:cNvPr>
            <p:cNvSpPr/>
            <p:nvPr/>
          </p:nvSpPr>
          <p:spPr>
            <a:xfrm>
              <a:off x="753300" y="868375"/>
              <a:ext cx="11375" cy="9725"/>
            </a:xfrm>
            <a:custGeom>
              <a:avLst/>
              <a:gdLst/>
              <a:ahLst/>
              <a:cxnLst/>
              <a:rect l="l" t="t" r="r" b="b"/>
              <a:pathLst>
                <a:path w="455" h="389" extrusionOk="0">
                  <a:moveTo>
                    <a:pt x="260" y="1"/>
                  </a:moveTo>
                  <a:cubicBezTo>
                    <a:pt x="87" y="1"/>
                    <a:pt x="1" y="210"/>
                    <a:pt x="122" y="331"/>
                  </a:cubicBezTo>
                  <a:cubicBezTo>
                    <a:pt x="162" y="371"/>
                    <a:pt x="211" y="389"/>
                    <a:pt x="259" y="389"/>
                  </a:cubicBezTo>
                  <a:cubicBezTo>
                    <a:pt x="359" y="389"/>
                    <a:pt x="454" y="311"/>
                    <a:pt x="454" y="195"/>
                  </a:cubicBezTo>
                  <a:cubicBezTo>
                    <a:pt x="454" y="87"/>
                    <a:pt x="366" y="1"/>
                    <a:pt x="260"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24" name="Google Shape;12169;p55">
              <a:extLst>
                <a:ext uri="{FF2B5EF4-FFF2-40B4-BE49-F238E27FC236}">
                  <a16:creationId xmlns:a16="http://schemas.microsoft.com/office/drawing/2014/main" id="{9B2BE486-BDE4-40B0-9ECB-C203A57535EA}"/>
                </a:ext>
              </a:extLst>
            </p:cNvPr>
            <p:cNvSpPr/>
            <p:nvPr/>
          </p:nvSpPr>
          <p:spPr>
            <a:xfrm>
              <a:off x="794700" y="868350"/>
              <a:ext cx="9725" cy="9725"/>
            </a:xfrm>
            <a:custGeom>
              <a:avLst/>
              <a:gdLst/>
              <a:ahLst/>
              <a:cxnLst/>
              <a:rect l="l" t="t" r="r" b="b"/>
              <a:pathLst>
                <a:path w="389" h="389" extrusionOk="0">
                  <a:moveTo>
                    <a:pt x="194" y="0"/>
                  </a:moveTo>
                  <a:cubicBezTo>
                    <a:pt x="87" y="0"/>
                    <a:pt x="0" y="88"/>
                    <a:pt x="0" y="194"/>
                  </a:cubicBezTo>
                  <a:cubicBezTo>
                    <a:pt x="0" y="302"/>
                    <a:pt x="87" y="388"/>
                    <a:pt x="194" y="388"/>
                  </a:cubicBezTo>
                  <a:cubicBezTo>
                    <a:pt x="300" y="388"/>
                    <a:pt x="388" y="302"/>
                    <a:pt x="388" y="194"/>
                  </a:cubicBezTo>
                  <a:cubicBezTo>
                    <a:pt x="388" y="88"/>
                    <a:pt x="300" y="0"/>
                    <a:pt x="194"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25" name="Google Shape;12170;p55">
              <a:extLst>
                <a:ext uri="{FF2B5EF4-FFF2-40B4-BE49-F238E27FC236}">
                  <a16:creationId xmlns:a16="http://schemas.microsoft.com/office/drawing/2014/main" id="{2DC0B360-551E-E6CE-23D5-F52F5BEDE338}"/>
                </a:ext>
              </a:extLst>
            </p:cNvPr>
            <p:cNvSpPr/>
            <p:nvPr/>
          </p:nvSpPr>
          <p:spPr>
            <a:xfrm>
              <a:off x="832825" y="868375"/>
              <a:ext cx="11350" cy="9725"/>
            </a:xfrm>
            <a:custGeom>
              <a:avLst/>
              <a:gdLst/>
              <a:ahLst/>
              <a:cxnLst/>
              <a:rect l="l" t="t" r="r" b="b"/>
              <a:pathLst>
                <a:path w="454" h="389" extrusionOk="0">
                  <a:moveTo>
                    <a:pt x="259" y="1"/>
                  </a:moveTo>
                  <a:cubicBezTo>
                    <a:pt x="87" y="1"/>
                    <a:pt x="0" y="210"/>
                    <a:pt x="122" y="331"/>
                  </a:cubicBezTo>
                  <a:cubicBezTo>
                    <a:pt x="161" y="371"/>
                    <a:pt x="210" y="389"/>
                    <a:pt x="258" y="389"/>
                  </a:cubicBezTo>
                  <a:cubicBezTo>
                    <a:pt x="358" y="389"/>
                    <a:pt x="453" y="311"/>
                    <a:pt x="453" y="195"/>
                  </a:cubicBezTo>
                  <a:cubicBezTo>
                    <a:pt x="453" y="87"/>
                    <a:pt x="366" y="1"/>
                    <a:pt x="259"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26" name="Google Shape;12171;p55">
              <a:extLst>
                <a:ext uri="{FF2B5EF4-FFF2-40B4-BE49-F238E27FC236}">
                  <a16:creationId xmlns:a16="http://schemas.microsoft.com/office/drawing/2014/main" id="{07860542-DF57-22AE-439B-42EE8E09FB1F}"/>
                </a:ext>
              </a:extLst>
            </p:cNvPr>
            <p:cNvSpPr/>
            <p:nvPr/>
          </p:nvSpPr>
          <p:spPr>
            <a:xfrm>
              <a:off x="872575" y="868375"/>
              <a:ext cx="11350" cy="9725"/>
            </a:xfrm>
            <a:custGeom>
              <a:avLst/>
              <a:gdLst/>
              <a:ahLst/>
              <a:cxnLst/>
              <a:rect l="l" t="t" r="r" b="b"/>
              <a:pathLst>
                <a:path w="454" h="389" extrusionOk="0">
                  <a:moveTo>
                    <a:pt x="260" y="1"/>
                  </a:moveTo>
                  <a:cubicBezTo>
                    <a:pt x="87" y="1"/>
                    <a:pt x="0" y="208"/>
                    <a:pt x="122" y="331"/>
                  </a:cubicBezTo>
                  <a:cubicBezTo>
                    <a:pt x="161" y="371"/>
                    <a:pt x="210" y="389"/>
                    <a:pt x="258" y="389"/>
                  </a:cubicBezTo>
                  <a:cubicBezTo>
                    <a:pt x="358" y="389"/>
                    <a:pt x="454" y="311"/>
                    <a:pt x="454" y="195"/>
                  </a:cubicBezTo>
                  <a:cubicBezTo>
                    <a:pt x="454" y="87"/>
                    <a:pt x="367" y="1"/>
                    <a:pt x="260"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27" name="Google Shape;12172;p55">
              <a:extLst>
                <a:ext uri="{FF2B5EF4-FFF2-40B4-BE49-F238E27FC236}">
                  <a16:creationId xmlns:a16="http://schemas.microsoft.com/office/drawing/2014/main" id="{4426A526-C79F-D8F7-D34A-22E5F3AC2BC0}"/>
                </a:ext>
              </a:extLst>
            </p:cNvPr>
            <p:cNvSpPr/>
            <p:nvPr/>
          </p:nvSpPr>
          <p:spPr>
            <a:xfrm>
              <a:off x="913950" y="868350"/>
              <a:ext cx="9725" cy="9725"/>
            </a:xfrm>
            <a:custGeom>
              <a:avLst/>
              <a:gdLst/>
              <a:ahLst/>
              <a:cxnLst/>
              <a:rect l="l" t="t" r="r" b="b"/>
              <a:pathLst>
                <a:path w="389" h="389" extrusionOk="0">
                  <a:moveTo>
                    <a:pt x="195" y="0"/>
                  </a:moveTo>
                  <a:cubicBezTo>
                    <a:pt x="87" y="0"/>
                    <a:pt x="1" y="88"/>
                    <a:pt x="1" y="194"/>
                  </a:cubicBezTo>
                  <a:cubicBezTo>
                    <a:pt x="1" y="302"/>
                    <a:pt x="87" y="388"/>
                    <a:pt x="195" y="388"/>
                  </a:cubicBezTo>
                  <a:cubicBezTo>
                    <a:pt x="302" y="388"/>
                    <a:pt x="389" y="302"/>
                    <a:pt x="389" y="194"/>
                  </a:cubicBezTo>
                  <a:cubicBezTo>
                    <a:pt x="389" y="88"/>
                    <a:pt x="302" y="0"/>
                    <a:pt x="195"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28" name="Google Shape;12173;p55">
              <a:extLst>
                <a:ext uri="{FF2B5EF4-FFF2-40B4-BE49-F238E27FC236}">
                  <a16:creationId xmlns:a16="http://schemas.microsoft.com/office/drawing/2014/main" id="{ECDAEF31-4FB5-3201-6D04-C74734A7C66D}"/>
                </a:ext>
              </a:extLst>
            </p:cNvPr>
            <p:cNvSpPr/>
            <p:nvPr/>
          </p:nvSpPr>
          <p:spPr>
            <a:xfrm>
              <a:off x="953700" y="868350"/>
              <a:ext cx="9725" cy="9725"/>
            </a:xfrm>
            <a:custGeom>
              <a:avLst/>
              <a:gdLst/>
              <a:ahLst/>
              <a:cxnLst/>
              <a:rect l="l" t="t" r="r" b="b"/>
              <a:pathLst>
                <a:path w="389" h="389" extrusionOk="0">
                  <a:moveTo>
                    <a:pt x="195" y="0"/>
                  </a:moveTo>
                  <a:cubicBezTo>
                    <a:pt x="89" y="0"/>
                    <a:pt x="1" y="88"/>
                    <a:pt x="1" y="194"/>
                  </a:cubicBezTo>
                  <a:cubicBezTo>
                    <a:pt x="1" y="302"/>
                    <a:pt x="89" y="388"/>
                    <a:pt x="195" y="388"/>
                  </a:cubicBezTo>
                  <a:cubicBezTo>
                    <a:pt x="302" y="388"/>
                    <a:pt x="389" y="302"/>
                    <a:pt x="389" y="194"/>
                  </a:cubicBezTo>
                  <a:cubicBezTo>
                    <a:pt x="389" y="88"/>
                    <a:pt x="302" y="0"/>
                    <a:pt x="195"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29" name="Google Shape;12174;p55">
              <a:extLst>
                <a:ext uri="{FF2B5EF4-FFF2-40B4-BE49-F238E27FC236}">
                  <a16:creationId xmlns:a16="http://schemas.microsoft.com/office/drawing/2014/main" id="{60CB826C-898A-B717-7A71-2BF52AB3E22E}"/>
                </a:ext>
              </a:extLst>
            </p:cNvPr>
            <p:cNvSpPr/>
            <p:nvPr/>
          </p:nvSpPr>
          <p:spPr>
            <a:xfrm>
              <a:off x="993450" y="868350"/>
              <a:ext cx="9725" cy="9725"/>
            </a:xfrm>
            <a:custGeom>
              <a:avLst/>
              <a:gdLst/>
              <a:ahLst/>
              <a:cxnLst/>
              <a:rect l="l" t="t" r="r" b="b"/>
              <a:pathLst>
                <a:path w="389" h="389" extrusionOk="0">
                  <a:moveTo>
                    <a:pt x="195" y="0"/>
                  </a:moveTo>
                  <a:cubicBezTo>
                    <a:pt x="89" y="0"/>
                    <a:pt x="1" y="88"/>
                    <a:pt x="1" y="194"/>
                  </a:cubicBezTo>
                  <a:cubicBezTo>
                    <a:pt x="1" y="302"/>
                    <a:pt x="89" y="388"/>
                    <a:pt x="195" y="388"/>
                  </a:cubicBezTo>
                  <a:cubicBezTo>
                    <a:pt x="303" y="388"/>
                    <a:pt x="389" y="302"/>
                    <a:pt x="389" y="194"/>
                  </a:cubicBezTo>
                  <a:cubicBezTo>
                    <a:pt x="389" y="88"/>
                    <a:pt x="303" y="0"/>
                    <a:pt x="195"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30" name="Google Shape;12175;p55">
              <a:extLst>
                <a:ext uri="{FF2B5EF4-FFF2-40B4-BE49-F238E27FC236}">
                  <a16:creationId xmlns:a16="http://schemas.microsoft.com/office/drawing/2014/main" id="{06217DC6-7F8E-96EB-BE32-0A7D9959845C}"/>
                </a:ext>
              </a:extLst>
            </p:cNvPr>
            <p:cNvSpPr/>
            <p:nvPr/>
          </p:nvSpPr>
          <p:spPr>
            <a:xfrm>
              <a:off x="1033225" y="868350"/>
              <a:ext cx="9725" cy="9725"/>
            </a:xfrm>
            <a:custGeom>
              <a:avLst/>
              <a:gdLst/>
              <a:ahLst/>
              <a:cxnLst/>
              <a:rect l="l" t="t" r="r" b="b"/>
              <a:pathLst>
                <a:path w="389" h="389" extrusionOk="0">
                  <a:moveTo>
                    <a:pt x="194" y="0"/>
                  </a:moveTo>
                  <a:cubicBezTo>
                    <a:pt x="88" y="0"/>
                    <a:pt x="0" y="88"/>
                    <a:pt x="0" y="194"/>
                  </a:cubicBezTo>
                  <a:cubicBezTo>
                    <a:pt x="0" y="302"/>
                    <a:pt x="88" y="388"/>
                    <a:pt x="194" y="388"/>
                  </a:cubicBezTo>
                  <a:cubicBezTo>
                    <a:pt x="302" y="388"/>
                    <a:pt x="388" y="302"/>
                    <a:pt x="388" y="194"/>
                  </a:cubicBezTo>
                  <a:cubicBezTo>
                    <a:pt x="388" y="88"/>
                    <a:pt x="302" y="0"/>
                    <a:pt x="194"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31" name="Google Shape;12176;p55">
              <a:extLst>
                <a:ext uri="{FF2B5EF4-FFF2-40B4-BE49-F238E27FC236}">
                  <a16:creationId xmlns:a16="http://schemas.microsoft.com/office/drawing/2014/main" id="{964FD71F-B8AA-6973-F3E7-1FEEECC467DF}"/>
                </a:ext>
              </a:extLst>
            </p:cNvPr>
            <p:cNvSpPr/>
            <p:nvPr/>
          </p:nvSpPr>
          <p:spPr>
            <a:xfrm>
              <a:off x="1072975" y="868350"/>
              <a:ext cx="9725" cy="9725"/>
            </a:xfrm>
            <a:custGeom>
              <a:avLst/>
              <a:gdLst/>
              <a:ahLst/>
              <a:cxnLst/>
              <a:rect l="l" t="t" r="r" b="b"/>
              <a:pathLst>
                <a:path w="389" h="389" extrusionOk="0">
                  <a:moveTo>
                    <a:pt x="194" y="0"/>
                  </a:moveTo>
                  <a:cubicBezTo>
                    <a:pt x="88" y="0"/>
                    <a:pt x="0" y="88"/>
                    <a:pt x="0" y="194"/>
                  </a:cubicBezTo>
                  <a:cubicBezTo>
                    <a:pt x="0" y="302"/>
                    <a:pt x="88" y="388"/>
                    <a:pt x="194" y="388"/>
                  </a:cubicBezTo>
                  <a:cubicBezTo>
                    <a:pt x="302" y="388"/>
                    <a:pt x="388" y="302"/>
                    <a:pt x="388" y="194"/>
                  </a:cubicBezTo>
                  <a:cubicBezTo>
                    <a:pt x="388" y="88"/>
                    <a:pt x="302" y="0"/>
                    <a:pt x="194"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32" name="Google Shape;12177;p55">
              <a:extLst>
                <a:ext uri="{FF2B5EF4-FFF2-40B4-BE49-F238E27FC236}">
                  <a16:creationId xmlns:a16="http://schemas.microsoft.com/office/drawing/2014/main" id="{07BEC095-6B41-595C-0EBC-DE99A32E0942}"/>
                </a:ext>
              </a:extLst>
            </p:cNvPr>
            <p:cNvSpPr/>
            <p:nvPr/>
          </p:nvSpPr>
          <p:spPr>
            <a:xfrm>
              <a:off x="1112725" y="868350"/>
              <a:ext cx="9725" cy="9725"/>
            </a:xfrm>
            <a:custGeom>
              <a:avLst/>
              <a:gdLst/>
              <a:ahLst/>
              <a:cxnLst/>
              <a:rect l="l" t="t" r="r" b="b"/>
              <a:pathLst>
                <a:path w="389" h="389" extrusionOk="0">
                  <a:moveTo>
                    <a:pt x="194" y="0"/>
                  </a:moveTo>
                  <a:cubicBezTo>
                    <a:pt x="88" y="0"/>
                    <a:pt x="0" y="88"/>
                    <a:pt x="0" y="194"/>
                  </a:cubicBezTo>
                  <a:cubicBezTo>
                    <a:pt x="0" y="302"/>
                    <a:pt x="88" y="388"/>
                    <a:pt x="194" y="388"/>
                  </a:cubicBezTo>
                  <a:cubicBezTo>
                    <a:pt x="302" y="388"/>
                    <a:pt x="388" y="302"/>
                    <a:pt x="388" y="194"/>
                  </a:cubicBezTo>
                  <a:cubicBezTo>
                    <a:pt x="388" y="88"/>
                    <a:pt x="302" y="0"/>
                    <a:pt x="194"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33" name="Google Shape;12178;p55">
              <a:extLst>
                <a:ext uri="{FF2B5EF4-FFF2-40B4-BE49-F238E27FC236}">
                  <a16:creationId xmlns:a16="http://schemas.microsoft.com/office/drawing/2014/main" id="{7653EED0-52D1-99A8-506D-BC0F98CF8686}"/>
                </a:ext>
              </a:extLst>
            </p:cNvPr>
            <p:cNvSpPr/>
            <p:nvPr/>
          </p:nvSpPr>
          <p:spPr>
            <a:xfrm>
              <a:off x="1152500" y="868350"/>
              <a:ext cx="9700" cy="9725"/>
            </a:xfrm>
            <a:custGeom>
              <a:avLst/>
              <a:gdLst/>
              <a:ahLst/>
              <a:cxnLst/>
              <a:rect l="l" t="t" r="r" b="b"/>
              <a:pathLst>
                <a:path w="388" h="389" extrusionOk="0">
                  <a:moveTo>
                    <a:pt x="193" y="0"/>
                  </a:moveTo>
                  <a:cubicBezTo>
                    <a:pt x="87" y="0"/>
                    <a:pt x="1" y="88"/>
                    <a:pt x="1" y="194"/>
                  </a:cubicBezTo>
                  <a:cubicBezTo>
                    <a:pt x="1" y="302"/>
                    <a:pt x="87" y="388"/>
                    <a:pt x="193" y="388"/>
                  </a:cubicBezTo>
                  <a:cubicBezTo>
                    <a:pt x="301" y="388"/>
                    <a:pt x="388" y="302"/>
                    <a:pt x="388" y="194"/>
                  </a:cubicBezTo>
                  <a:cubicBezTo>
                    <a:pt x="388" y="88"/>
                    <a:pt x="301" y="0"/>
                    <a:pt x="193"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34" name="Google Shape;12179;p55">
              <a:extLst>
                <a:ext uri="{FF2B5EF4-FFF2-40B4-BE49-F238E27FC236}">
                  <a16:creationId xmlns:a16="http://schemas.microsoft.com/office/drawing/2014/main" id="{381F6BA7-C947-1349-7959-78C792483366}"/>
                </a:ext>
              </a:extLst>
            </p:cNvPr>
            <p:cNvSpPr/>
            <p:nvPr/>
          </p:nvSpPr>
          <p:spPr>
            <a:xfrm>
              <a:off x="1192275" y="868350"/>
              <a:ext cx="9675" cy="9725"/>
            </a:xfrm>
            <a:custGeom>
              <a:avLst/>
              <a:gdLst/>
              <a:ahLst/>
              <a:cxnLst/>
              <a:rect l="l" t="t" r="r" b="b"/>
              <a:pathLst>
                <a:path w="387" h="389" extrusionOk="0">
                  <a:moveTo>
                    <a:pt x="193" y="0"/>
                  </a:moveTo>
                  <a:cubicBezTo>
                    <a:pt x="86" y="0"/>
                    <a:pt x="0" y="88"/>
                    <a:pt x="0" y="194"/>
                  </a:cubicBezTo>
                  <a:cubicBezTo>
                    <a:pt x="0" y="302"/>
                    <a:pt x="86" y="388"/>
                    <a:pt x="193" y="388"/>
                  </a:cubicBezTo>
                  <a:cubicBezTo>
                    <a:pt x="300" y="388"/>
                    <a:pt x="387" y="302"/>
                    <a:pt x="387" y="194"/>
                  </a:cubicBezTo>
                  <a:cubicBezTo>
                    <a:pt x="387" y="88"/>
                    <a:pt x="300" y="0"/>
                    <a:pt x="193"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35" name="Google Shape;12180;p55">
              <a:extLst>
                <a:ext uri="{FF2B5EF4-FFF2-40B4-BE49-F238E27FC236}">
                  <a16:creationId xmlns:a16="http://schemas.microsoft.com/office/drawing/2014/main" id="{AB8D8B89-5865-23D0-5E70-A236AD2F9B0B}"/>
                </a:ext>
              </a:extLst>
            </p:cNvPr>
            <p:cNvSpPr/>
            <p:nvPr/>
          </p:nvSpPr>
          <p:spPr>
            <a:xfrm>
              <a:off x="1232025" y="868350"/>
              <a:ext cx="9675" cy="9725"/>
            </a:xfrm>
            <a:custGeom>
              <a:avLst/>
              <a:gdLst/>
              <a:ahLst/>
              <a:cxnLst/>
              <a:rect l="l" t="t" r="r" b="b"/>
              <a:pathLst>
                <a:path w="387" h="389" extrusionOk="0">
                  <a:moveTo>
                    <a:pt x="194" y="0"/>
                  </a:moveTo>
                  <a:cubicBezTo>
                    <a:pt x="87" y="0"/>
                    <a:pt x="0" y="88"/>
                    <a:pt x="0" y="194"/>
                  </a:cubicBezTo>
                  <a:cubicBezTo>
                    <a:pt x="0" y="302"/>
                    <a:pt x="87" y="388"/>
                    <a:pt x="194" y="388"/>
                  </a:cubicBezTo>
                  <a:cubicBezTo>
                    <a:pt x="300" y="388"/>
                    <a:pt x="387" y="302"/>
                    <a:pt x="387" y="194"/>
                  </a:cubicBezTo>
                  <a:cubicBezTo>
                    <a:pt x="387" y="88"/>
                    <a:pt x="300" y="0"/>
                    <a:pt x="194"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36" name="Google Shape;12181;p55">
              <a:extLst>
                <a:ext uri="{FF2B5EF4-FFF2-40B4-BE49-F238E27FC236}">
                  <a16:creationId xmlns:a16="http://schemas.microsoft.com/office/drawing/2014/main" id="{BCA9860C-7F8B-CF73-9B18-223C47B56F7E}"/>
                </a:ext>
              </a:extLst>
            </p:cNvPr>
            <p:cNvSpPr/>
            <p:nvPr/>
          </p:nvSpPr>
          <p:spPr>
            <a:xfrm>
              <a:off x="317625" y="834225"/>
              <a:ext cx="9725" cy="9725"/>
            </a:xfrm>
            <a:custGeom>
              <a:avLst/>
              <a:gdLst/>
              <a:ahLst/>
              <a:cxnLst/>
              <a:rect l="l" t="t" r="r" b="b"/>
              <a:pathLst>
                <a:path w="389" h="389" extrusionOk="0">
                  <a:moveTo>
                    <a:pt x="194" y="1"/>
                  </a:moveTo>
                  <a:cubicBezTo>
                    <a:pt x="87" y="1"/>
                    <a:pt x="0" y="89"/>
                    <a:pt x="0" y="195"/>
                  </a:cubicBezTo>
                  <a:cubicBezTo>
                    <a:pt x="0" y="302"/>
                    <a:pt x="87" y="389"/>
                    <a:pt x="194" y="389"/>
                  </a:cubicBezTo>
                  <a:cubicBezTo>
                    <a:pt x="302" y="389"/>
                    <a:pt x="388" y="302"/>
                    <a:pt x="388" y="195"/>
                  </a:cubicBezTo>
                  <a:cubicBezTo>
                    <a:pt x="388" y="89"/>
                    <a:pt x="302" y="1"/>
                    <a:pt x="194"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37" name="Google Shape;12182;p55">
              <a:extLst>
                <a:ext uri="{FF2B5EF4-FFF2-40B4-BE49-F238E27FC236}">
                  <a16:creationId xmlns:a16="http://schemas.microsoft.com/office/drawing/2014/main" id="{72A03344-CB33-0808-D5BF-99EC852CD823}"/>
                </a:ext>
              </a:extLst>
            </p:cNvPr>
            <p:cNvSpPr/>
            <p:nvPr/>
          </p:nvSpPr>
          <p:spPr>
            <a:xfrm>
              <a:off x="355750" y="834225"/>
              <a:ext cx="11350" cy="9725"/>
            </a:xfrm>
            <a:custGeom>
              <a:avLst/>
              <a:gdLst/>
              <a:ahLst/>
              <a:cxnLst/>
              <a:rect l="l" t="t" r="r" b="b"/>
              <a:pathLst>
                <a:path w="454" h="389" extrusionOk="0">
                  <a:moveTo>
                    <a:pt x="259" y="1"/>
                  </a:moveTo>
                  <a:cubicBezTo>
                    <a:pt x="87" y="1"/>
                    <a:pt x="0" y="210"/>
                    <a:pt x="123" y="331"/>
                  </a:cubicBezTo>
                  <a:cubicBezTo>
                    <a:pt x="162" y="371"/>
                    <a:pt x="211" y="389"/>
                    <a:pt x="259" y="389"/>
                  </a:cubicBezTo>
                  <a:cubicBezTo>
                    <a:pt x="358" y="389"/>
                    <a:pt x="453" y="312"/>
                    <a:pt x="453" y="196"/>
                  </a:cubicBezTo>
                  <a:cubicBezTo>
                    <a:pt x="453" y="89"/>
                    <a:pt x="367" y="1"/>
                    <a:pt x="259"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38" name="Google Shape;12183;p55">
              <a:extLst>
                <a:ext uri="{FF2B5EF4-FFF2-40B4-BE49-F238E27FC236}">
                  <a16:creationId xmlns:a16="http://schemas.microsoft.com/office/drawing/2014/main" id="{5C82B9E7-6E59-CAB0-EE8D-E3CB03C98B8E}"/>
                </a:ext>
              </a:extLst>
            </p:cNvPr>
            <p:cNvSpPr/>
            <p:nvPr/>
          </p:nvSpPr>
          <p:spPr>
            <a:xfrm>
              <a:off x="397125" y="834225"/>
              <a:ext cx="9725" cy="9725"/>
            </a:xfrm>
            <a:custGeom>
              <a:avLst/>
              <a:gdLst/>
              <a:ahLst/>
              <a:cxnLst/>
              <a:rect l="l" t="t" r="r" b="b"/>
              <a:pathLst>
                <a:path w="389" h="389" extrusionOk="0">
                  <a:moveTo>
                    <a:pt x="195" y="1"/>
                  </a:moveTo>
                  <a:cubicBezTo>
                    <a:pt x="88" y="1"/>
                    <a:pt x="1" y="89"/>
                    <a:pt x="1" y="195"/>
                  </a:cubicBezTo>
                  <a:cubicBezTo>
                    <a:pt x="1" y="302"/>
                    <a:pt x="88" y="389"/>
                    <a:pt x="195" y="389"/>
                  </a:cubicBezTo>
                  <a:cubicBezTo>
                    <a:pt x="302" y="389"/>
                    <a:pt x="389" y="302"/>
                    <a:pt x="389" y="195"/>
                  </a:cubicBezTo>
                  <a:cubicBezTo>
                    <a:pt x="389" y="89"/>
                    <a:pt x="302" y="1"/>
                    <a:pt x="195"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39" name="Google Shape;12184;p55">
              <a:extLst>
                <a:ext uri="{FF2B5EF4-FFF2-40B4-BE49-F238E27FC236}">
                  <a16:creationId xmlns:a16="http://schemas.microsoft.com/office/drawing/2014/main" id="{8D0A5213-10A0-B378-332A-919D282E7C45}"/>
                </a:ext>
              </a:extLst>
            </p:cNvPr>
            <p:cNvSpPr/>
            <p:nvPr/>
          </p:nvSpPr>
          <p:spPr>
            <a:xfrm>
              <a:off x="435250" y="834275"/>
              <a:ext cx="11350" cy="9725"/>
            </a:xfrm>
            <a:custGeom>
              <a:avLst/>
              <a:gdLst/>
              <a:ahLst/>
              <a:cxnLst/>
              <a:rect l="l" t="t" r="r" b="b"/>
              <a:pathLst>
                <a:path w="454" h="389" extrusionOk="0">
                  <a:moveTo>
                    <a:pt x="260" y="0"/>
                  </a:moveTo>
                  <a:cubicBezTo>
                    <a:pt x="87" y="0"/>
                    <a:pt x="0" y="208"/>
                    <a:pt x="123" y="331"/>
                  </a:cubicBezTo>
                  <a:cubicBezTo>
                    <a:pt x="163" y="371"/>
                    <a:pt x="211" y="388"/>
                    <a:pt x="259" y="388"/>
                  </a:cubicBezTo>
                  <a:cubicBezTo>
                    <a:pt x="358" y="388"/>
                    <a:pt x="454" y="311"/>
                    <a:pt x="454" y="194"/>
                  </a:cubicBezTo>
                  <a:cubicBezTo>
                    <a:pt x="454" y="87"/>
                    <a:pt x="367" y="0"/>
                    <a:pt x="260"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40" name="Google Shape;12185;p55">
              <a:extLst>
                <a:ext uri="{FF2B5EF4-FFF2-40B4-BE49-F238E27FC236}">
                  <a16:creationId xmlns:a16="http://schemas.microsoft.com/office/drawing/2014/main" id="{866276CA-F43F-25B5-4580-BBC10D780304}"/>
                </a:ext>
              </a:extLst>
            </p:cNvPr>
            <p:cNvSpPr/>
            <p:nvPr/>
          </p:nvSpPr>
          <p:spPr>
            <a:xfrm>
              <a:off x="475025" y="834275"/>
              <a:ext cx="11325" cy="9725"/>
            </a:xfrm>
            <a:custGeom>
              <a:avLst/>
              <a:gdLst/>
              <a:ahLst/>
              <a:cxnLst/>
              <a:rect l="l" t="t" r="r" b="b"/>
              <a:pathLst>
                <a:path w="453" h="389" extrusionOk="0">
                  <a:moveTo>
                    <a:pt x="262" y="0"/>
                  </a:moveTo>
                  <a:cubicBezTo>
                    <a:pt x="261" y="0"/>
                    <a:pt x="260" y="0"/>
                    <a:pt x="259" y="0"/>
                  </a:cubicBezTo>
                  <a:cubicBezTo>
                    <a:pt x="258" y="0"/>
                    <a:pt x="258" y="0"/>
                    <a:pt x="257" y="0"/>
                  </a:cubicBezTo>
                  <a:cubicBezTo>
                    <a:pt x="85" y="0"/>
                    <a:pt x="0" y="208"/>
                    <a:pt x="121" y="331"/>
                  </a:cubicBezTo>
                  <a:cubicBezTo>
                    <a:pt x="161" y="371"/>
                    <a:pt x="210" y="388"/>
                    <a:pt x="258" y="388"/>
                  </a:cubicBezTo>
                  <a:cubicBezTo>
                    <a:pt x="357" y="388"/>
                    <a:pt x="453" y="311"/>
                    <a:pt x="453" y="194"/>
                  </a:cubicBezTo>
                  <a:cubicBezTo>
                    <a:pt x="453" y="88"/>
                    <a:pt x="368" y="0"/>
                    <a:pt x="262"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41" name="Google Shape;12186;p55">
              <a:extLst>
                <a:ext uri="{FF2B5EF4-FFF2-40B4-BE49-F238E27FC236}">
                  <a16:creationId xmlns:a16="http://schemas.microsoft.com/office/drawing/2014/main" id="{F63ED31B-303B-6CEC-413F-1169E7887945}"/>
                </a:ext>
              </a:extLst>
            </p:cNvPr>
            <p:cNvSpPr/>
            <p:nvPr/>
          </p:nvSpPr>
          <p:spPr>
            <a:xfrm>
              <a:off x="516425" y="834225"/>
              <a:ext cx="9675" cy="9725"/>
            </a:xfrm>
            <a:custGeom>
              <a:avLst/>
              <a:gdLst/>
              <a:ahLst/>
              <a:cxnLst/>
              <a:rect l="l" t="t" r="r" b="b"/>
              <a:pathLst>
                <a:path w="387" h="389" extrusionOk="0">
                  <a:moveTo>
                    <a:pt x="193" y="1"/>
                  </a:moveTo>
                  <a:cubicBezTo>
                    <a:pt x="87" y="1"/>
                    <a:pt x="0" y="89"/>
                    <a:pt x="0" y="195"/>
                  </a:cubicBezTo>
                  <a:cubicBezTo>
                    <a:pt x="0" y="302"/>
                    <a:pt x="87" y="389"/>
                    <a:pt x="193" y="389"/>
                  </a:cubicBezTo>
                  <a:cubicBezTo>
                    <a:pt x="301" y="389"/>
                    <a:pt x="387" y="302"/>
                    <a:pt x="387" y="195"/>
                  </a:cubicBezTo>
                  <a:cubicBezTo>
                    <a:pt x="387" y="89"/>
                    <a:pt x="301" y="1"/>
                    <a:pt x="193"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42" name="Google Shape;12187;p55">
              <a:extLst>
                <a:ext uri="{FF2B5EF4-FFF2-40B4-BE49-F238E27FC236}">
                  <a16:creationId xmlns:a16="http://schemas.microsoft.com/office/drawing/2014/main" id="{E3F81D98-7B92-A690-22D3-4DC9717E7CF0}"/>
                </a:ext>
              </a:extLst>
            </p:cNvPr>
            <p:cNvSpPr/>
            <p:nvPr/>
          </p:nvSpPr>
          <p:spPr>
            <a:xfrm>
              <a:off x="554525" y="834275"/>
              <a:ext cx="11350" cy="9725"/>
            </a:xfrm>
            <a:custGeom>
              <a:avLst/>
              <a:gdLst/>
              <a:ahLst/>
              <a:cxnLst/>
              <a:rect l="l" t="t" r="r" b="b"/>
              <a:pathLst>
                <a:path w="454" h="389" extrusionOk="0">
                  <a:moveTo>
                    <a:pt x="263" y="0"/>
                  </a:moveTo>
                  <a:cubicBezTo>
                    <a:pt x="262" y="0"/>
                    <a:pt x="261" y="0"/>
                    <a:pt x="261" y="0"/>
                  </a:cubicBezTo>
                  <a:cubicBezTo>
                    <a:pt x="260" y="0"/>
                    <a:pt x="259" y="0"/>
                    <a:pt x="259" y="0"/>
                  </a:cubicBezTo>
                  <a:cubicBezTo>
                    <a:pt x="86" y="0"/>
                    <a:pt x="0" y="208"/>
                    <a:pt x="123" y="331"/>
                  </a:cubicBezTo>
                  <a:cubicBezTo>
                    <a:pt x="162" y="371"/>
                    <a:pt x="211" y="388"/>
                    <a:pt x="258" y="388"/>
                  </a:cubicBezTo>
                  <a:cubicBezTo>
                    <a:pt x="358" y="388"/>
                    <a:pt x="453" y="311"/>
                    <a:pt x="453" y="194"/>
                  </a:cubicBezTo>
                  <a:cubicBezTo>
                    <a:pt x="453" y="88"/>
                    <a:pt x="368" y="0"/>
                    <a:pt x="263"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43" name="Google Shape;12188;p55">
              <a:extLst>
                <a:ext uri="{FF2B5EF4-FFF2-40B4-BE49-F238E27FC236}">
                  <a16:creationId xmlns:a16="http://schemas.microsoft.com/office/drawing/2014/main" id="{A4032103-8443-1624-5F63-EDEC5EA90A1F}"/>
                </a:ext>
              </a:extLst>
            </p:cNvPr>
            <p:cNvSpPr/>
            <p:nvPr/>
          </p:nvSpPr>
          <p:spPr>
            <a:xfrm>
              <a:off x="595925" y="834225"/>
              <a:ext cx="9700" cy="9725"/>
            </a:xfrm>
            <a:custGeom>
              <a:avLst/>
              <a:gdLst/>
              <a:ahLst/>
              <a:cxnLst/>
              <a:rect l="l" t="t" r="r" b="b"/>
              <a:pathLst>
                <a:path w="388" h="389" extrusionOk="0">
                  <a:moveTo>
                    <a:pt x="193" y="1"/>
                  </a:moveTo>
                  <a:cubicBezTo>
                    <a:pt x="87" y="1"/>
                    <a:pt x="1" y="89"/>
                    <a:pt x="1" y="195"/>
                  </a:cubicBezTo>
                  <a:cubicBezTo>
                    <a:pt x="1" y="302"/>
                    <a:pt x="87" y="389"/>
                    <a:pt x="193" y="389"/>
                  </a:cubicBezTo>
                  <a:cubicBezTo>
                    <a:pt x="301" y="389"/>
                    <a:pt x="387" y="302"/>
                    <a:pt x="387" y="195"/>
                  </a:cubicBezTo>
                  <a:cubicBezTo>
                    <a:pt x="387" y="89"/>
                    <a:pt x="301" y="1"/>
                    <a:pt x="193"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44" name="Google Shape;12189;p55">
              <a:extLst>
                <a:ext uri="{FF2B5EF4-FFF2-40B4-BE49-F238E27FC236}">
                  <a16:creationId xmlns:a16="http://schemas.microsoft.com/office/drawing/2014/main" id="{B1C1BED7-0CA9-FF3C-7746-5E8EEB65965C}"/>
                </a:ext>
              </a:extLst>
            </p:cNvPr>
            <p:cNvSpPr/>
            <p:nvPr/>
          </p:nvSpPr>
          <p:spPr>
            <a:xfrm>
              <a:off x="634025" y="834275"/>
              <a:ext cx="11375" cy="9725"/>
            </a:xfrm>
            <a:custGeom>
              <a:avLst/>
              <a:gdLst/>
              <a:ahLst/>
              <a:cxnLst/>
              <a:rect l="l" t="t" r="r" b="b"/>
              <a:pathLst>
                <a:path w="455" h="389" extrusionOk="0">
                  <a:moveTo>
                    <a:pt x="264" y="0"/>
                  </a:moveTo>
                  <a:cubicBezTo>
                    <a:pt x="263" y="0"/>
                    <a:pt x="262" y="0"/>
                    <a:pt x="261" y="0"/>
                  </a:cubicBezTo>
                  <a:cubicBezTo>
                    <a:pt x="260" y="0"/>
                    <a:pt x="260" y="0"/>
                    <a:pt x="259" y="0"/>
                  </a:cubicBezTo>
                  <a:cubicBezTo>
                    <a:pt x="87" y="0"/>
                    <a:pt x="1" y="208"/>
                    <a:pt x="123" y="331"/>
                  </a:cubicBezTo>
                  <a:cubicBezTo>
                    <a:pt x="163" y="371"/>
                    <a:pt x="211" y="388"/>
                    <a:pt x="259" y="388"/>
                  </a:cubicBezTo>
                  <a:cubicBezTo>
                    <a:pt x="359" y="388"/>
                    <a:pt x="454" y="311"/>
                    <a:pt x="455" y="194"/>
                  </a:cubicBezTo>
                  <a:cubicBezTo>
                    <a:pt x="455" y="88"/>
                    <a:pt x="368" y="0"/>
                    <a:pt x="264"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45" name="Google Shape;12190;p55">
              <a:extLst>
                <a:ext uri="{FF2B5EF4-FFF2-40B4-BE49-F238E27FC236}">
                  <a16:creationId xmlns:a16="http://schemas.microsoft.com/office/drawing/2014/main" id="{4C89FC21-F0D6-4C84-A7FE-F4702B56C43D}"/>
                </a:ext>
              </a:extLst>
            </p:cNvPr>
            <p:cNvSpPr/>
            <p:nvPr/>
          </p:nvSpPr>
          <p:spPr>
            <a:xfrm>
              <a:off x="673775" y="834275"/>
              <a:ext cx="11375" cy="9725"/>
            </a:xfrm>
            <a:custGeom>
              <a:avLst/>
              <a:gdLst/>
              <a:ahLst/>
              <a:cxnLst/>
              <a:rect l="l" t="t" r="r" b="b"/>
              <a:pathLst>
                <a:path w="455" h="389" extrusionOk="0">
                  <a:moveTo>
                    <a:pt x="261" y="0"/>
                  </a:moveTo>
                  <a:cubicBezTo>
                    <a:pt x="88" y="0"/>
                    <a:pt x="0" y="208"/>
                    <a:pt x="123" y="331"/>
                  </a:cubicBezTo>
                  <a:cubicBezTo>
                    <a:pt x="163" y="371"/>
                    <a:pt x="212" y="388"/>
                    <a:pt x="260" y="388"/>
                  </a:cubicBezTo>
                  <a:cubicBezTo>
                    <a:pt x="359" y="388"/>
                    <a:pt x="455" y="311"/>
                    <a:pt x="455" y="194"/>
                  </a:cubicBezTo>
                  <a:cubicBezTo>
                    <a:pt x="455" y="87"/>
                    <a:pt x="367" y="0"/>
                    <a:pt x="261"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46" name="Google Shape;12191;p55">
              <a:extLst>
                <a:ext uri="{FF2B5EF4-FFF2-40B4-BE49-F238E27FC236}">
                  <a16:creationId xmlns:a16="http://schemas.microsoft.com/office/drawing/2014/main" id="{22E6C200-3D44-515D-0EC5-88E46C521A5D}"/>
                </a:ext>
              </a:extLst>
            </p:cNvPr>
            <p:cNvSpPr/>
            <p:nvPr/>
          </p:nvSpPr>
          <p:spPr>
            <a:xfrm>
              <a:off x="715200" y="834225"/>
              <a:ext cx="9725" cy="9725"/>
            </a:xfrm>
            <a:custGeom>
              <a:avLst/>
              <a:gdLst/>
              <a:ahLst/>
              <a:cxnLst/>
              <a:rect l="l" t="t" r="r" b="b"/>
              <a:pathLst>
                <a:path w="389" h="389" extrusionOk="0">
                  <a:moveTo>
                    <a:pt x="194" y="1"/>
                  </a:moveTo>
                  <a:cubicBezTo>
                    <a:pt x="86" y="1"/>
                    <a:pt x="0" y="89"/>
                    <a:pt x="0" y="195"/>
                  </a:cubicBezTo>
                  <a:cubicBezTo>
                    <a:pt x="0" y="302"/>
                    <a:pt x="86" y="389"/>
                    <a:pt x="194" y="389"/>
                  </a:cubicBezTo>
                  <a:cubicBezTo>
                    <a:pt x="300" y="389"/>
                    <a:pt x="388" y="302"/>
                    <a:pt x="388" y="195"/>
                  </a:cubicBezTo>
                  <a:cubicBezTo>
                    <a:pt x="388" y="89"/>
                    <a:pt x="300" y="1"/>
                    <a:pt x="194"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47" name="Google Shape;12192;p55">
              <a:extLst>
                <a:ext uri="{FF2B5EF4-FFF2-40B4-BE49-F238E27FC236}">
                  <a16:creationId xmlns:a16="http://schemas.microsoft.com/office/drawing/2014/main" id="{7EAB3769-5CA4-62E5-BAA7-BCA1DC296B40}"/>
                </a:ext>
              </a:extLst>
            </p:cNvPr>
            <p:cNvSpPr/>
            <p:nvPr/>
          </p:nvSpPr>
          <p:spPr>
            <a:xfrm>
              <a:off x="753300" y="834275"/>
              <a:ext cx="11375" cy="9725"/>
            </a:xfrm>
            <a:custGeom>
              <a:avLst/>
              <a:gdLst/>
              <a:ahLst/>
              <a:cxnLst/>
              <a:rect l="l" t="t" r="r" b="b"/>
              <a:pathLst>
                <a:path w="455" h="389" extrusionOk="0">
                  <a:moveTo>
                    <a:pt x="263" y="0"/>
                  </a:moveTo>
                  <a:cubicBezTo>
                    <a:pt x="262" y="0"/>
                    <a:pt x="261" y="0"/>
                    <a:pt x="260" y="0"/>
                  </a:cubicBezTo>
                  <a:cubicBezTo>
                    <a:pt x="87" y="0"/>
                    <a:pt x="1" y="208"/>
                    <a:pt x="122" y="331"/>
                  </a:cubicBezTo>
                  <a:cubicBezTo>
                    <a:pt x="162" y="371"/>
                    <a:pt x="211" y="388"/>
                    <a:pt x="259" y="388"/>
                  </a:cubicBezTo>
                  <a:cubicBezTo>
                    <a:pt x="359" y="388"/>
                    <a:pt x="454" y="311"/>
                    <a:pt x="454" y="194"/>
                  </a:cubicBezTo>
                  <a:cubicBezTo>
                    <a:pt x="454" y="88"/>
                    <a:pt x="368" y="0"/>
                    <a:pt x="263"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48" name="Google Shape;12193;p55">
              <a:extLst>
                <a:ext uri="{FF2B5EF4-FFF2-40B4-BE49-F238E27FC236}">
                  <a16:creationId xmlns:a16="http://schemas.microsoft.com/office/drawing/2014/main" id="{490D8F9F-7550-F368-2725-54DD0FF36A5A}"/>
                </a:ext>
              </a:extLst>
            </p:cNvPr>
            <p:cNvSpPr/>
            <p:nvPr/>
          </p:nvSpPr>
          <p:spPr>
            <a:xfrm>
              <a:off x="794700" y="834225"/>
              <a:ext cx="9725" cy="9725"/>
            </a:xfrm>
            <a:custGeom>
              <a:avLst/>
              <a:gdLst/>
              <a:ahLst/>
              <a:cxnLst/>
              <a:rect l="l" t="t" r="r" b="b"/>
              <a:pathLst>
                <a:path w="389" h="389" extrusionOk="0">
                  <a:moveTo>
                    <a:pt x="194" y="1"/>
                  </a:moveTo>
                  <a:cubicBezTo>
                    <a:pt x="87" y="1"/>
                    <a:pt x="0" y="89"/>
                    <a:pt x="0" y="195"/>
                  </a:cubicBezTo>
                  <a:cubicBezTo>
                    <a:pt x="0" y="302"/>
                    <a:pt x="87" y="389"/>
                    <a:pt x="194" y="389"/>
                  </a:cubicBezTo>
                  <a:cubicBezTo>
                    <a:pt x="300" y="389"/>
                    <a:pt x="388" y="302"/>
                    <a:pt x="388" y="195"/>
                  </a:cubicBezTo>
                  <a:cubicBezTo>
                    <a:pt x="388" y="89"/>
                    <a:pt x="300" y="1"/>
                    <a:pt x="194"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49" name="Google Shape;12194;p55">
              <a:extLst>
                <a:ext uri="{FF2B5EF4-FFF2-40B4-BE49-F238E27FC236}">
                  <a16:creationId xmlns:a16="http://schemas.microsoft.com/office/drawing/2014/main" id="{592AA639-D115-BDC8-3E0E-FA768030F4CD}"/>
                </a:ext>
              </a:extLst>
            </p:cNvPr>
            <p:cNvSpPr/>
            <p:nvPr/>
          </p:nvSpPr>
          <p:spPr>
            <a:xfrm>
              <a:off x="832825" y="834275"/>
              <a:ext cx="11350" cy="9725"/>
            </a:xfrm>
            <a:custGeom>
              <a:avLst/>
              <a:gdLst/>
              <a:ahLst/>
              <a:cxnLst/>
              <a:rect l="l" t="t" r="r" b="b"/>
              <a:pathLst>
                <a:path w="454" h="389" extrusionOk="0">
                  <a:moveTo>
                    <a:pt x="262" y="0"/>
                  </a:moveTo>
                  <a:cubicBezTo>
                    <a:pt x="261" y="0"/>
                    <a:pt x="260" y="0"/>
                    <a:pt x="259" y="0"/>
                  </a:cubicBezTo>
                  <a:cubicBezTo>
                    <a:pt x="87" y="0"/>
                    <a:pt x="0" y="208"/>
                    <a:pt x="122" y="331"/>
                  </a:cubicBezTo>
                  <a:cubicBezTo>
                    <a:pt x="161" y="371"/>
                    <a:pt x="210" y="388"/>
                    <a:pt x="258" y="388"/>
                  </a:cubicBezTo>
                  <a:cubicBezTo>
                    <a:pt x="358" y="388"/>
                    <a:pt x="453" y="311"/>
                    <a:pt x="453" y="194"/>
                  </a:cubicBezTo>
                  <a:cubicBezTo>
                    <a:pt x="453" y="88"/>
                    <a:pt x="369" y="0"/>
                    <a:pt x="262"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50" name="Google Shape;12195;p55">
              <a:extLst>
                <a:ext uri="{FF2B5EF4-FFF2-40B4-BE49-F238E27FC236}">
                  <a16:creationId xmlns:a16="http://schemas.microsoft.com/office/drawing/2014/main" id="{F6A3BB7C-06E4-0605-4775-ACE65174455D}"/>
                </a:ext>
              </a:extLst>
            </p:cNvPr>
            <p:cNvSpPr/>
            <p:nvPr/>
          </p:nvSpPr>
          <p:spPr>
            <a:xfrm>
              <a:off x="872575" y="834225"/>
              <a:ext cx="11350" cy="9750"/>
            </a:xfrm>
            <a:custGeom>
              <a:avLst/>
              <a:gdLst/>
              <a:ahLst/>
              <a:cxnLst/>
              <a:rect l="l" t="t" r="r" b="b"/>
              <a:pathLst>
                <a:path w="454" h="390" extrusionOk="0">
                  <a:moveTo>
                    <a:pt x="260" y="1"/>
                  </a:moveTo>
                  <a:cubicBezTo>
                    <a:pt x="87" y="2"/>
                    <a:pt x="0" y="210"/>
                    <a:pt x="122" y="333"/>
                  </a:cubicBezTo>
                  <a:cubicBezTo>
                    <a:pt x="161" y="372"/>
                    <a:pt x="210" y="389"/>
                    <a:pt x="258" y="389"/>
                  </a:cubicBezTo>
                  <a:cubicBezTo>
                    <a:pt x="358" y="389"/>
                    <a:pt x="454" y="312"/>
                    <a:pt x="454" y="196"/>
                  </a:cubicBezTo>
                  <a:cubicBezTo>
                    <a:pt x="454" y="89"/>
                    <a:pt x="366" y="1"/>
                    <a:pt x="260"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51" name="Google Shape;12196;p55">
              <a:extLst>
                <a:ext uri="{FF2B5EF4-FFF2-40B4-BE49-F238E27FC236}">
                  <a16:creationId xmlns:a16="http://schemas.microsoft.com/office/drawing/2014/main" id="{1F581A74-D6BD-6FEE-076E-5F6EB75D2285}"/>
                </a:ext>
              </a:extLst>
            </p:cNvPr>
            <p:cNvSpPr/>
            <p:nvPr/>
          </p:nvSpPr>
          <p:spPr>
            <a:xfrm>
              <a:off x="913950" y="834225"/>
              <a:ext cx="9725" cy="9725"/>
            </a:xfrm>
            <a:custGeom>
              <a:avLst/>
              <a:gdLst/>
              <a:ahLst/>
              <a:cxnLst/>
              <a:rect l="l" t="t" r="r" b="b"/>
              <a:pathLst>
                <a:path w="389" h="389" extrusionOk="0">
                  <a:moveTo>
                    <a:pt x="195" y="1"/>
                  </a:moveTo>
                  <a:cubicBezTo>
                    <a:pt x="87" y="1"/>
                    <a:pt x="1" y="89"/>
                    <a:pt x="1" y="195"/>
                  </a:cubicBezTo>
                  <a:cubicBezTo>
                    <a:pt x="1" y="302"/>
                    <a:pt x="87" y="389"/>
                    <a:pt x="195" y="389"/>
                  </a:cubicBezTo>
                  <a:cubicBezTo>
                    <a:pt x="302" y="389"/>
                    <a:pt x="389" y="302"/>
                    <a:pt x="389" y="195"/>
                  </a:cubicBezTo>
                  <a:cubicBezTo>
                    <a:pt x="389" y="89"/>
                    <a:pt x="302" y="1"/>
                    <a:pt x="195"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52" name="Google Shape;12197;p55">
              <a:extLst>
                <a:ext uri="{FF2B5EF4-FFF2-40B4-BE49-F238E27FC236}">
                  <a16:creationId xmlns:a16="http://schemas.microsoft.com/office/drawing/2014/main" id="{DEDCFC5E-EF1C-47B0-7E42-4F22B1DB9377}"/>
                </a:ext>
              </a:extLst>
            </p:cNvPr>
            <p:cNvSpPr/>
            <p:nvPr/>
          </p:nvSpPr>
          <p:spPr>
            <a:xfrm>
              <a:off x="953700" y="834225"/>
              <a:ext cx="9725" cy="9725"/>
            </a:xfrm>
            <a:custGeom>
              <a:avLst/>
              <a:gdLst/>
              <a:ahLst/>
              <a:cxnLst/>
              <a:rect l="l" t="t" r="r" b="b"/>
              <a:pathLst>
                <a:path w="389" h="389" extrusionOk="0">
                  <a:moveTo>
                    <a:pt x="195" y="1"/>
                  </a:moveTo>
                  <a:cubicBezTo>
                    <a:pt x="89" y="1"/>
                    <a:pt x="1" y="89"/>
                    <a:pt x="1" y="195"/>
                  </a:cubicBezTo>
                  <a:cubicBezTo>
                    <a:pt x="1" y="302"/>
                    <a:pt x="89" y="389"/>
                    <a:pt x="195" y="389"/>
                  </a:cubicBezTo>
                  <a:cubicBezTo>
                    <a:pt x="302" y="389"/>
                    <a:pt x="389" y="302"/>
                    <a:pt x="389" y="195"/>
                  </a:cubicBezTo>
                  <a:cubicBezTo>
                    <a:pt x="389" y="89"/>
                    <a:pt x="302" y="1"/>
                    <a:pt x="195"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53" name="Google Shape;12198;p55">
              <a:extLst>
                <a:ext uri="{FF2B5EF4-FFF2-40B4-BE49-F238E27FC236}">
                  <a16:creationId xmlns:a16="http://schemas.microsoft.com/office/drawing/2014/main" id="{1B14FA18-86A4-2C6F-CD66-350B569F5A69}"/>
                </a:ext>
              </a:extLst>
            </p:cNvPr>
            <p:cNvSpPr/>
            <p:nvPr/>
          </p:nvSpPr>
          <p:spPr>
            <a:xfrm>
              <a:off x="993450" y="834225"/>
              <a:ext cx="9725" cy="9725"/>
            </a:xfrm>
            <a:custGeom>
              <a:avLst/>
              <a:gdLst/>
              <a:ahLst/>
              <a:cxnLst/>
              <a:rect l="l" t="t" r="r" b="b"/>
              <a:pathLst>
                <a:path w="389" h="389" extrusionOk="0">
                  <a:moveTo>
                    <a:pt x="195" y="1"/>
                  </a:moveTo>
                  <a:cubicBezTo>
                    <a:pt x="89" y="1"/>
                    <a:pt x="1" y="89"/>
                    <a:pt x="1" y="195"/>
                  </a:cubicBezTo>
                  <a:cubicBezTo>
                    <a:pt x="1" y="302"/>
                    <a:pt x="89" y="389"/>
                    <a:pt x="195" y="389"/>
                  </a:cubicBezTo>
                  <a:cubicBezTo>
                    <a:pt x="303" y="389"/>
                    <a:pt x="389" y="302"/>
                    <a:pt x="389" y="195"/>
                  </a:cubicBezTo>
                  <a:cubicBezTo>
                    <a:pt x="389" y="89"/>
                    <a:pt x="303" y="1"/>
                    <a:pt x="195"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54" name="Google Shape;12199;p55">
              <a:extLst>
                <a:ext uri="{FF2B5EF4-FFF2-40B4-BE49-F238E27FC236}">
                  <a16:creationId xmlns:a16="http://schemas.microsoft.com/office/drawing/2014/main" id="{C5D7A87D-3FD0-EEAC-98D4-ED3430519328}"/>
                </a:ext>
              </a:extLst>
            </p:cNvPr>
            <p:cNvSpPr/>
            <p:nvPr/>
          </p:nvSpPr>
          <p:spPr>
            <a:xfrm>
              <a:off x="1033225" y="834225"/>
              <a:ext cx="9725" cy="9725"/>
            </a:xfrm>
            <a:custGeom>
              <a:avLst/>
              <a:gdLst/>
              <a:ahLst/>
              <a:cxnLst/>
              <a:rect l="l" t="t" r="r" b="b"/>
              <a:pathLst>
                <a:path w="389" h="389" extrusionOk="0">
                  <a:moveTo>
                    <a:pt x="194" y="1"/>
                  </a:moveTo>
                  <a:cubicBezTo>
                    <a:pt x="88" y="1"/>
                    <a:pt x="0" y="89"/>
                    <a:pt x="0" y="195"/>
                  </a:cubicBezTo>
                  <a:cubicBezTo>
                    <a:pt x="0" y="302"/>
                    <a:pt x="88" y="389"/>
                    <a:pt x="194" y="389"/>
                  </a:cubicBezTo>
                  <a:cubicBezTo>
                    <a:pt x="302" y="389"/>
                    <a:pt x="388" y="302"/>
                    <a:pt x="388" y="195"/>
                  </a:cubicBezTo>
                  <a:cubicBezTo>
                    <a:pt x="388" y="89"/>
                    <a:pt x="302" y="1"/>
                    <a:pt x="194"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55" name="Google Shape;12200;p55">
              <a:extLst>
                <a:ext uri="{FF2B5EF4-FFF2-40B4-BE49-F238E27FC236}">
                  <a16:creationId xmlns:a16="http://schemas.microsoft.com/office/drawing/2014/main" id="{719B7411-23CA-EB24-1825-2B459496969C}"/>
                </a:ext>
              </a:extLst>
            </p:cNvPr>
            <p:cNvSpPr/>
            <p:nvPr/>
          </p:nvSpPr>
          <p:spPr>
            <a:xfrm>
              <a:off x="1072975" y="834225"/>
              <a:ext cx="9725" cy="9725"/>
            </a:xfrm>
            <a:custGeom>
              <a:avLst/>
              <a:gdLst/>
              <a:ahLst/>
              <a:cxnLst/>
              <a:rect l="l" t="t" r="r" b="b"/>
              <a:pathLst>
                <a:path w="389" h="389" extrusionOk="0">
                  <a:moveTo>
                    <a:pt x="194" y="1"/>
                  </a:moveTo>
                  <a:cubicBezTo>
                    <a:pt x="88" y="1"/>
                    <a:pt x="0" y="89"/>
                    <a:pt x="0" y="195"/>
                  </a:cubicBezTo>
                  <a:cubicBezTo>
                    <a:pt x="0" y="302"/>
                    <a:pt x="88" y="389"/>
                    <a:pt x="194" y="389"/>
                  </a:cubicBezTo>
                  <a:cubicBezTo>
                    <a:pt x="302" y="389"/>
                    <a:pt x="388" y="302"/>
                    <a:pt x="388" y="195"/>
                  </a:cubicBezTo>
                  <a:cubicBezTo>
                    <a:pt x="388" y="89"/>
                    <a:pt x="302" y="1"/>
                    <a:pt x="194"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56" name="Google Shape;12201;p55">
              <a:extLst>
                <a:ext uri="{FF2B5EF4-FFF2-40B4-BE49-F238E27FC236}">
                  <a16:creationId xmlns:a16="http://schemas.microsoft.com/office/drawing/2014/main" id="{2615281D-4CB5-BD38-EFAB-000B7244E933}"/>
                </a:ext>
              </a:extLst>
            </p:cNvPr>
            <p:cNvSpPr/>
            <p:nvPr/>
          </p:nvSpPr>
          <p:spPr>
            <a:xfrm>
              <a:off x="1112725" y="834225"/>
              <a:ext cx="9725" cy="9725"/>
            </a:xfrm>
            <a:custGeom>
              <a:avLst/>
              <a:gdLst/>
              <a:ahLst/>
              <a:cxnLst/>
              <a:rect l="l" t="t" r="r" b="b"/>
              <a:pathLst>
                <a:path w="389" h="389" extrusionOk="0">
                  <a:moveTo>
                    <a:pt x="194" y="1"/>
                  </a:moveTo>
                  <a:cubicBezTo>
                    <a:pt x="88" y="1"/>
                    <a:pt x="0" y="89"/>
                    <a:pt x="0" y="195"/>
                  </a:cubicBezTo>
                  <a:cubicBezTo>
                    <a:pt x="0" y="302"/>
                    <a:pt x="88" y="389"/>
                    <a:pt x="194" y="389"/>
                  </a:cubicBezTo>
                  <a:cubicBezTo>
                    <a:pt x="302" y="389"/>
                    <a:pt x="388" y="302"/>
                    <a:pt x="388" y="195"/>
                  </a:cubicBezTo>
                  <a:cubicBezTo>
                    <a:pt x="388" y="89"/>
                    <a:pt x="302" y="1"/>
                    <a:pt x="194"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57" name="Google Shape;12202;p55">
              <a:extLst>
                <a:ext uri="{FF2B5EF4-FFF2-40B4-BE49-F238E27FC236}">
                  <a16:creationId xmlns:a16="http://schemas.microsoft.com/office/drawing/2014/main" id="{C3E144C0-9001-ED57-3949-803D98D36C75}"/>
                </a:ext>
              </a:extLst>
            </p:cNvPr>
            <p:cNvSpPr/>
            <p:nvPr/>
          </p:nvSpPr>
          <p:spPr>
            <a:xfrm>
              <a:off x="1152500" y="834225"/>
              <a:ext cx="9700" cy="9725"/>
            </a:xfrm>
            <a:custGeom>
              <a:avLst/>
              <a:gdLst/>
              <a:ahLst/>
              <a:cxnLst/>
              <a:rect l="l" t="t" r="r" b="b"/>
              <a:pathLst>
                <a:path w="388" h="389" extrusionOk="0">
                  <a:moveTo>
                    <a:pt x="193" y="1"/>
                  </a:moveTo>
                  <a:cubicBezTo>
                    <a:pt x="87" y="1"/>
                    <a:pt x="1" y="89"/>
                    <a:pt x="1" y="195"/>
                  </a:cubicBezTo>
                  <a:cubicBezTo>
                    <a:pt x="1" y="302"/>
                    <a:pt x="87" y="389"/>
                    <a:pt x="193" y="389"/>
                  </a:cubicBezTo>
                  <a:cubicBezTo>
                    <a:pt x="301" y="389"/>
                    <a:pt x="388" y="302"/>
                    <a:pt x="388" y="195"/>
                  </a:cubicBezTo>
                  <a:cubicBezTo>
                    <a:pt x="388" y="89"/>
                    <a:pt x="301" y="1"/>
                    <a:pt x="193"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58" name="Google Shape;12203;p55">
              <a:extLst>
                <a:ext uri="{FF2B5EF4-FFF2-40B4-BE49-F238E27FC236}">
                  <a16:creationId xmlns:a16="http://schemas.microsoft.com/office/drawing/2014/main" id="{25B8BDD2-D42D-D9B4-1225-C15B99B5A078}"/>
                </a:ext>
              </a:extLst>
            </p:cNvPr>
            <p:cNvSpPr/>
            <p:nvPr/>
          </p:nvSpPr>
          <p:spPr>
            <a:xfrm>
              <a:off x="1192275" y="834225"/>
              <a:ext cx="9675" cy="9725"/>
            </a:xfrm>
            <a:custGeom>
              <a:avLst/>
              <a:gdLst/>
              <a:ahLst/>
              <a:cxnLst/>
              <a:rect l="l" t="t" r="r" b="b"/>
              <a:pathLst>
                <a:path w="387" h="389" extrusionOk="0">
                  <a:moveTo>
                    <a:pt x="193" y="1"/>
                  </a:moveTo>
                  <a:cubicBezTo>
                    <a:pt x="86" y="1"/>
                    <a:pt x="0" y="89"/>
                    <a:pt x="0" y="195"/>
                  </a:cubicBezTo>
                  <a:cubicBezTo>
                    <a:pt x="0" y="302"/>
                    <a:pt x="86" y="389"/>
                    <a:pt x="193" y="389"/>
                  </a:cubicBezTo>
                  <a:cubicBezTo>
                    <a:pt x="300" y="389"/>
                    <a:pt x="387" y="302"/>
                    <a:pt x="387" y="195"/>
                  </a:cubicBezTo>
                  <a:cubicBezTo>
                    <a:pt x="387" y="89"/>
                    <a:pt x="300" y="1"/>
                    <a:pt x="193"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59" name="Google Shape;12204;p55">
              <a:extLst>
                <a:ext uri="{FF2B5EF4-FFF2-40B4-BE49-F238E27FC236}">
                  <a16:creationId xmlns:a16="http://schemas.microsoft.com/office/drawing/2014/main" id="{D8C071B3-D744-C0BF-29C2-A5B209EF479B}"/>
                </a:ext>
              </a:extLst>
            </p:cNvPr>
            <p:cNvSpPr/>
            <p:nvPr/>
          </p:nvSpPr>
          <p:spPr>
            <a:xfrm>
              <a:off x="1232025" y="834225"/>
              <a:ext cx="9675" cy="9725"/>
            </a:xfrm>
            <a:custGeom>
              <a:avLst/>
              <a:gdLst/>
              <a:ahLst/>
              <a:cxnLst/>
              <a:rect l="l" t="t" r="r" b="b"/>
              <a:pathLst>
                <a:path w="387" h="389" extrusionOk="0">
                  <a:moveTo>
                    <a:pt x="194" y="1"/>
                  </a:moveTo>
                  <a:cubicBezTo>
                    <a:pt x="87" y="1"/>
                    <a:pt x="0" y="89"/>
                    <a:pt x="0" y="195"/>
                  </a:cubicBezTo>
                  <a:cubicBezTo>
                    <a:pt x="0" y="302"/>
                    <a:pt x="87" y="389"/>
                    <a:pt x="194" y="389"/>
                  </a:cubicBezTo>
                  <a:cubicBezTo>
                    <a:pt x="300" y="389"/>
                    <a:pt x="387" y="302"/>
                    <a:pt x="387" y="195"/>
                  </a:cubicBezTo>
                  <a:cubicBezTo>
                    <a:pt x="387" y="89"/>
                    <a:pt x="300" y="1"/>
                    <a:pt x="194"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60" name="Google Shape;12205;p55">
              <a:extLst>
                <a:ext uri="{FF2B5EF4-FFF2-40B4-BE49-F238E27FC236}">
                  <a16:creationId xmlns:a16="http://schemas.microsoft.com/office/drawing/2014/main" id="{B9D93626-7899-7E12-628D-F18502434657}"/>
                </a:ext>
              </a:extLst>
            </p:cNvPr>
            <p:cNvSpPr/>
            <p:nvPr/>
          </p:nvSpPr>
          <p:spPr>
            <a:xfrm>
              <a:off x="317625" y="800125"/>
              <a:ext cx="9725" cy="9725"/>
            </a:xfrm>
            <a:custGeom>
              <a:avLst/>
              <a:gdLst/>
              <a:ahLst/>
              <a:cxnLst/>
              <a:rect l="l" t="t" r="r" b="b"/>
              <a:pathLst>
                <a:path w="389" h="389" extrusionOk="0">
                  <a:moveTo>
                    <a:pt x="194" y="1"/>
                  </a:moveTo>
                  <a:cubicBezTo>
                    <a:pt x="87" y="1"/>
                    <a:pt x="0" y="88"/>
                    <a:pt x="0" y="195"/>
                  </a:cubicBezTo>
                  <a:cubicBezTo>
                    <a:pt x="0" y="302"/>
                    <a:pt x="87" y="389"/>
                    <a:pt x="194" y="389"/>
                  </a:cubicBezTo>
                  <a:cubicBezTo>
                    <a:pt x="302" y="389"/>
                    <a:pt x="388" y="302"/>
                    <a:pt x="388" y="195"/>
                  </a:cubicBezTo>
                  <a:cubicBezTo>
                    <a:pt x="388" y="88"/>
                    <a:pt x="302" y="1"/>
                    <a:pt x="194"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61" name="Google Shape;12206;p55">
              <a:extLst>
                <a:ext uri="{FF2B5EF4-FFF2-40B4-BE49-F238E27FC236}">
                  <a16:creationId xmlns:a16="http://schemas.microsoft.com/office/drawing/2014/main" id="{569DF2D3-DD54-A022-425D-E16704DA1AE9}"/>
                </a:ext>
              </a:extLst>
            </p:cNvPr>
            <p:cNvSpPr/>
            <p:nvPr/>
          </p:nvSpPr>
          <p:spPr>
            <a:xfrm>
              <a:off x="355750" y="800125"/>
              <a:ext cx="11350" cy="9750"/>
            </a:xfrm>
            <a:custGeom>
              <a:avLst/>
              <a:gdLst/>
              <a:ahLst/>
              <a:cxnLst/>
              <a:rect l="l" t="t" r="r" b="b"/>
              <a:pathLst>
                <a:path w="454" h="390" extrusionOk="0">
                  <a:moveTo>
                    <a:pt x="259" y="1"/>
                  </a:moveTo>
                  <a:cubicBezTo>
                    <a:pt x="87" y="1"/>
                    <a:pt x="0" y="210"/>
                    <a:pt x="123" y="333"/>
                  </a:cubicBezTo>
                  <a:cubicBezTo>
                    <a:pt x="162" y="372"/>
                    <a:pt x="210" y="389"/>
                    <a:pt x="258" y="389"/>
                  </a:cubicBezTo>
                  <a:cubicBezTo>
                    <a:pt x="357" y="389"/>
                    <a:pt x="453" y="312"/>
                    <a:pt x="453" y="196"/>
                  </a:cubicBezTo>
                  <a:cubicBezTo>
                    <a:pt x="453" y="88"/>
                    <a:pt x="367" y="1"/>
                    <a:pt x="259"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62" name="Google Shape;12207;p55">
              <a:extLst>
                <a:ext uri="{FF2B5EF4-FFF2-40B4-BE49-F238E27FC236}">
                  <a16:creationId xmlns:a16="http://schemas.microsoft.com/office/drawing/2014/main" id="{926234EC-0D11-E336-ED12-984668CE5F6B}"/>
                </a:ext>
              </a:extLst>
            </p:cNvPr>
            <p:cNvSpPr/>
            <p:nvPr/>
          </p:nvSpPr>
          <p:spPr>
            <a:xfrm>
              <a:off x="397125" y="800125"/>
              <a:ext cx="9725" cy="9725"/>
            </a:xfrm>
            <a:custGeom>
              <a:avLst/>
              <a:gdLst/>
              <a:ahLst/>
              <a:cxnLst/>
              <a:rect l="l" t="t" r="r" b="b"/>
              <a:pathLst>
                <a:path w="389" h="389" extrusionOk="0">
                  <a:moveTo>
                    <a:pt x="195" y="1"/>
                  </a:moveTo>
                  <a:cubicBezTo>
                    <a:pt x="88" y="1"/>
                    <a:pt x="1" y="88"/>
                    <a:pt x="1" y="195"/>
                  </a:cubicBezTo>
                  <a:cubicBezTo>
                    <a:pt x="1" y="302"/>
                    <a:pt x="88" y="389"/>
                    <a:pt x="195" y="389"/>
                  </a:cubicBezTo>
                  <a:cubicBezTo>
                    <a:pt x="302" y="389"/>
                    <a:pt x="389" y="302"/>
                    <a:pt x="389" y="195"/>
                  </a:cubicBezTo>
                  <a:cubicBezTo>
                    <a:pt x="389" y="88"/>
                    <a:pt x="302" y="1"/>
                    <a:pt x="195"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63" name="Google Shape;12208;p55">
              <a:extLst>
                <a:ext uri="{FF2B5EF4-FFF2-40B4-BE49-F238E27FC236}">
                  <a16:creationId xmlns:a16="http://schemas.microsoft.com/office/drawing/2014/main" id="{963D5007-BE17-DCB3-ABC9-5510D2952EA8}"/>
                </a:ext>
              </a:extLst>
            </p:cNvPr>
            <p:cNvSpPr/>
            <p:nvPr/>
          </p:nvSpPr>
          <p:spPr>
            <a:xfrm>
              <a:off x="435250" y="800175"/>
              <a:ext cx="11350" cy="9725"/>
            </a:xfrm>
            <a:custGeom>
              <a:avLst/>
              <a:gdLst/>
              <a:ahLst/>
              <a:cxnLst/>
              <a:rect l="l" t="t" r="r" b="b"/>
              <a:pathLst>
                <a:path w="454" h="389" extrusionOk="0">
                  <a:moveTo>
                    <a:pt x="260" y="0"/>
                  </a:moveTo>
                  <a:cubicBezTo>
                    <a:pt x="87" y="0"/>
                    <a:pt x="0" y="209"/>
                    <a:pt x="123" y="331"/>
                  </a:cubicBezTo>
                  <a:cubicBezTo>
                    <a:pt x="163" y="370"/>
                    <a:pt x="211" y="388"/>
                    <a:pt x="259" y="388"/>
                  </a:cubicBezTo>
                  <a:cubicBezTo>
                    <a:pt x="358" y="388"/>
                    <a:pt x="454" y="311"/>
                    <a:pt x="454" y="194"/>
                  </a:cubicBezTo>
                  <a:cubicBezTo>
                    <a:pt x="454" y="86"/>
                    <a:pt x="367" y="0"/>
                    <a:pt x="260"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64" name="Google Shape;12209;p55">
              <a:extLst>
                <a:ext uri="{FF2B5EF4-FFF2-40B4-BE49-F238E27FC236}">
                  <a16:creationId xmlns:a16="http://schemas.microsoft.com/office/drawing/2014/main" id="{D7657ADD-EEE7-31F7-E745-E971791BB1F9}"/>
                </a:ext>
              </a:extLst>
            </p:cNvPr>
            <p:cNvSpPr/>
            <p:nvPr/>
          </p:nvSpPr>
          <p:spPr>
            <a:xfrm>
              <a:off x="475000" y="800175"/>
              <a:ext cx="11350" cy="9725"/>
            </a:xfrm>
            <a:custGeom>
              <a:avLst/>
              <a:gdLst/>
              <a:ahLst/>
              <a:cxnLst/>
              <a:rect l="l" t="t" r="r" b="b"/>
              <a:pathLst>
                <a:path w="454" h="389" extrusionOk="0">
                  <a:moveTo>
                    <a:pt x="260" y="0"/>
                  </a:moveTo>
                  <a:cubicBezTo>
                    <a:pt x="87" y="0"/>
                    <a:pt x="1" y="208"/>
                    <a:pt x="122" y="331"/>
                  </a:cubicBezTo>
                  <a:cubicBezTo>
                    <a:pt x="162" y="370"/>
                    <a:pt x="211" y="388"/>
                    <a:pt x="259" y="388"/>
                  </a:cubicBezTo>
                  <a:cubicBezTo>
                    <a:pt x="358" y="388"/>
                    <a:pt x="454" y="311"/>
                    <a:pt x="454" y="194"/>
                  </a:cubicBezTo>
                  <a:cubicBezTo>
                    <a:pt x="454" y="86"/>
                    <a:pt x="367" y="0"/>
                    <a:pt x="260"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65" name="Google Shape;12210;p55">
              <a:extLst>
                <a:ext uri="{FF2B5EF4-FFF2-40B4-BE49-F238E27FC236}">
                  <a16:creationId xmlns:a16="http://schemas.microsoft.com/office/drawing/2014/main" id="{E9C9C078-3D56-780B-CAAD-252F1A672A12}"/>
                </a:ext>
              </a:extLst>
            </p:cNvPr>
            <p:cNvSpPr/>
            <p:nvPr/>
          </p:nvSpPr>
          <p:spPr>
            <a:xfrm>
              <a:off x="516425" y="800125"/>
              <a:ext cx="9675" cy="9725"/>
            </a:xfrm>
            <a:custGeom>
              <a:avLst/>
              <a:gdLst/>
              <a:ahLst/>
              <a:cxnLst/>
              <a:rect l="l" t="t" r="r" b="b"/>
              <a:pathLst>
                <a:path w="387" h="389" extrusionOk="0">
                  <a:moveTo>
                    <a:pt x="193" y="1"/>
                  </a:moveTo>
                  <a:cubicBezTo>
                    <a:pt x="87" y="1"/>
                    <a:pt x="0" y="88"/>
                    <a:pt x="0" y="195"/>
                  </a:cubicBezTo>
                  <a:cubicBezTo>
                    <a:pt x="0" y="302"/>
                    <a:pt x="87" y="389"/>
                    <a:pt x="193" y="389"/>
                  </a:cubicBezTo>
                  <a:cubicBezTo>
                    <a:pt x="301" y="389"/>
                    <a:pt x="387" y="302"/>
                    <a:pt x="387" y="195"/>
                  </a:cubicBezTo>
                  <a:cubicBezTo>
                    <a:pt x="387" y="88"/>
                    <a:pt x="301" y="1"/>
                    <a:pt x="193"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66" name="Google Shape;12211;p55">
              <a:extLst>
                <a:ext uri="{FF2B5EF4-FFF2-40B4-BE49-F238E27FC236}">
                  <a16:creationId xmlns:a16="http://schemas.microsoft.com/office/drawing/2014/main" id="{09D2F728-D87B-F4B4-D313-A865429B5B41}"/>
                </a:ext>
              </a:extLst>
            </p:cNvPr>
            <p:cNvSpPr/>
            <p:nvPr/>
          </p:nvSpPr>
          <p:spPr>
            <a:xfrm>
              <a:off x="554500" y="800175"/>
              <a:ext cx="11375" cy="9725"/>
            </a:xfrm>
            <a:custGeom>
              <a:avLst/>
              <a:gdLst/>
              <a:ahLst/>
              <a:cxnLst/>
              <a:rect l="l" t="t" r="r" b="b"/>
              <a:pathLst>
                <a:path w="455" h="389" extrusionOk="0">
                  <a:moveTo>
                    <a:pt x="262" y="0"/>
                  </a:moveTo>
                  <a:cubicBezTo>
                    <a:pt x="87" y="0"/>
                    <a:pt x="1" y="208"/>
                    <a:pt x="124" y="331"/>
                  </a:cubicBezTo>
                  <a:cubicBezTo>
                    <a:pt x="163" y="370"/>
                    <a:pt x="212" y="388"/>
                    <a:pt x="260" y="388"/>
                  </a:cubicBezTo>
                  <a:cubicBezTo>
                    <a:pt x="359" y="388"/>
                    <a:pt x="454" y="311"/>
                    <a:pt x="454" y="194"/>
                  </a:cubicBezTo>
                  <a:cubicBezTo>
                    <a:pt x="454" y="86"/>
                    <a:pt x="368" y="0"/>
                    <a:pt x="262"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67" name="Google Shape;12212;p55">
              <a:extLst>
                <a:ext uri="{FF2B5EF4-FFF2-40B4-BE49-F238E27FC236}">
                  <a16:creationId xmlns:a16="http://schemas.microsoft.com/office/drawing/2014/main" id="{9AEC65D5-B331-31D0-A92B-A1C4D3F17835}"/>
                </a:ext>
              </a:extLst>
            </p:cNvPr>
            <p:cNvSpPr/>
            <p:nvPr/>
          </p:nvSpPr>
          <p:spPr>
            <a:xfrm>
              <a:off x="595925" y="800125"/>
              <a:ext cx="9700" cy="9725"/>
            </a:xfrm>
            <a:custGeom>
              <a:avLst/>
              <a:gdLst/>
              <a:ahLst/>
              <a:cxnLst/>
              <a:rect l="l" t="t" r="r" b="b"/>
              <a:pathLst>
                <a:path w="388" h="389" extrusionOk="0">
                  <a:moveTo>
                    <a:pt x="193" y="1"/>
                  </a:moveTo>
                  <a:cubicBezTo>
                    <a:pt x="87" y="1"/>
                    <a:pt x="1" y="88"/>
                    <a:pt x="1" y="195"/>
                  </a:cubicBezTo>
                  <a:cubicBezTo>
                    <a:pt x="1" y="302"/>
                    <a:pt x="87" y="389"/>
                    <a:pt x="193" y="389"/>
                  </a:cubicBezTo>
                  <a:cubicBezTo>
                    <a:pt x="301" y="389"/>
                    <a:pt x="387" y="302"/>
                    <a:pt x="387" y="195"/>
                  </a:cubicBezTo>
                  <a:cubicBezTo>
                    <a:pt x="387" y="88"/>
                    <a:pt x="301" y="1"/>
                    <a:pt x="193"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68" name="Google Shape;12213;p55">
              <a:extLst>
                <a:ext uri="{FF2B5EF4-FFF2-40B4-BE49-F238E27FC236}">
                  <a16:creationId xmlns:a16="http://schemas.microsoft.com/office/drawing/2014/main" id="{1695B955-E551-EA6B-0397-D2D03E9B6350}"/>
                </a:ext>
              </a:extLst>
            </p:cNvPr>
            <p:cNvSpPr/>
            <p:nvPr/>
          </p:nvSpPr>
          <p:spPr>
            <a:xfrm>
              <a:off x="634025" y="800175"/>
              <a:ext cx="11375" cy="9725"/>
            </a:xfrm>
            <a:custGeom>
              <a:avLst/>
              <a:gdLst/>
              <a:ahLst/>
              <a:cxnLst/>
              <a:rect l="l" t="t" r="r" b="b"/>
              <a:pathLst>
                <a:path w="455" h="389" extrusionOk="0">
                  <a:moveTo>
                    <a:pt x="261" y="0"/>
                  </a:moveTo>
                  <a:cubicBezTo>
                    <a:pt x="88" y="0"/>
                    <a:pt x="0" y="208"/>
                    <a:pt x="123" y="331"/>
                  </a:cubicBezTo>
                  <a:cubicBezTo>
                    <a:pt x="163" y="370"/>
                    <a:pt x="212" y="388"/>
                    <a:pt x="260" y="388"/>
                  </a:cubicBezTo>
                  <a:cubicBezTo>
                    <a:pt x="359" y="388"/>
                    <a:pt x="455" y="311"/>
                    <a:pt x="455" y="194"/>
                  </a:cubicBezTo>
                  <a:cubicBezTo>
                    <a:pt x="453" y="86"/>
                    <a:pt x="367" y="0"/>
                    <a:pt x="261"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69" name="Google Shape;12214;p55">
              <a:extLst>
                <a:ext uri="{FF2B5EF4-FFF2-40B4-BE49-F238E27FC236}">
                  <a16:creationId xmlns:a16="http://schemas.microsoft.com/office/drawing/2014/main" id="{C8664B22-C4A1-8C3A-7280-33B663B984BE}"/>
                </a:ext>
              </a:extLst>
            </p:cNvPr>
            <p:cNvSpPr/>
            <p:nvPr/>
          </p:nvSpPr>
          <p:spPr>
            <a:xfrm>
              <a:off x="673775" y="800175"/>
              <a:ext cx="11375" cy="9725"/>
            </a:xfrm>
            <a:custGeom>
              <a:avLst/>
              <a:gdLst/>
              <a:ahLst/>
              <a:cxnLst/>
              <a:rect l="l" t="t" r="r" b="b"/>
              <a:pathLst>
                <a:path w="455" h="389" extrusionOk="0">
                  <a:moveTo>
                    <a:pt x="261" y="0"/>
                  </a:moveTo>
                  <a:cubicBezTo>
                    <a:pt x="88" y="0"/>
                    <a:pt x="0" y="209"/>
                    <a:pt x="123" y="331"/>
                  </a:cubicBezTo>
                  <a:cubicBezTo>
                    <a:pt x="163" y="370"/>
                    <a:pt x="212" y="388"/>
                    <a:pt x="260" y="388"/>
                  </a:cubicBezTo>
                  <a:cubicBezTo>
                    <a:pt x="359" y="388"/>
                    <a:pt x="455" y="311"/>
                    <a:pt x="455" y="194"/>
                  </a:cubicBezTo>
                  <a:cubicBezTo>
                    <a:pt x="453" y="86"/>
                    <a:pt x="367" y="0"/>
                    <a:pt x="261"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70" name="Google Shape;12215;p55">
              <a:extLst>
                <a:ext uri="{FF2B5EF4-FFF2-40B4-BE49-F238E27FC236}">
                  <a16:creationId xmlns:a16="http://schemas.microsoft.com/office/drawing/2014/main" id="{A6EF3550-7256-6827-6DF0-9ACF8094B0AE}"/>
                </a:ext>
              </a:extLst>
            </p:cNvPr>
            <p:cNvSpPr/>
            <p:nvPr/>
          </p:nvSpPr>
          <p:spPr>
            <a:xfrm>
              <a:off x="715200" y="800125"/>
              <a:ext cx="9725" cy="9725"/>
            </a:xfrm>
            <a:custGeom>
              <a:avLst/>
              <a:gdLst/>
              <a:ahLst/>
              <a:cxnLst/>
              <a:rect l="l" t="t" r="r" b="b"/>
              <a:pathLst>
                <a:path w="389" h="389" extrusionOk="0">
                  <a:moveTo>
                    <a:pt x="194" y="1"/>
                  </a:moveTo>
                  <a:cubicBezTo>
                    <a:pt x="86" y="1"/>
                    <a:pt x="0" y="88"/>
                    <a:pt x="0" y="195"/>
                  </a:cubicBezTo>
                  <a:cubicBezTo>
                    <a:pt x="0" y="302"/>
                    <a:pt x="86" y="389"/>
                    <a:pt x="194" y="389"/>
                  </a:cubicBezTo>
                  <a:cubicBezTo>
                    <a:pt x="300" y="389"/>
                    <a:pt x="388" y="302"/>
                    <a:pt x="388" y="195"/>
                  </a:cubicBezTo>
                  <a:cubicBezTo>
                    <a:pt x="388" y="88"/>
                    <a:pt x="300" y="1"/>
                    <a:pt x="194"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71" name="Google Shape;12216;p55">
              <a:extLst>
                <a:ext uri="{FF2B5EF4-FFF2-40B4-BE49-F238E27FC236}">
                  <a16:creationId xmlns:a16="http://schemas.microsoft.com/office/drawing/2014/main" id="{F929D5A5-1819-2B86-4810-157511F263AB}"/>
                </a:ext>
              </a:extLst>
            </p:cNvPr>
            <p:cNvSpPr/>
            <p:nvPr/>
          </p:nvSpPr>
          <p:spPr>
            <a:xfrm>
              <a:off x="753300" y="800175"/>
              <a:ext cx="11375" cy="9725"/>
            </a:xfrm>
            <a:custGeom>
              <a:avLst/>
              <a:gdLst/>
              <a:ahLst/>
              <a:cxnLst/>
              <a:rect l="l" t="t" r="r" b="b"/>
              <a:pathLst>
                <a:path w="455" h="389" extrusionOk="0">
                  <a:moveTo>
                    <a:pt x="260" y="0"/>
                  </a:moveTo>
                  <a:cubicBezTo>
                    <a:pt x="87" y="0"/>
                    <a:pt x="1" y="209"/>
                    <a:pt x="122" y="331"/>
                  </a:cubicBezTo>
                  <a:cubicBezTo>
                    <a:pt x="162" y="370"/>
                    <a:pt x="211" y="388"/>
                    <a:pt x="259" y="388"/>
                  </a:cubicBezTo>
                  <a:cubicBezTo>
                    <a:pt x="359" y="388"/>
                    <a:pt x="454" y="311"/>
                    <a:pt x="454" y="194"/>
                  </a:cubicBezTo>
                  <a:cubicBezTo>
                    <a:pt x="454" y="86"/>
                    <a:pt x="366" y="0"/>
                    <a:pt x="260"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72" name="Google Shape;12217;p55">
              <a:extLst>
                <a:ext uri="{FF2B5EF4-FFF2-40B4-BE49-F238E27FC236}">
                  <a16:creationId xmlns:a16="http://schemas.microsoft.com/office/drawing/2014/main" id="{0C1BB44E-12CB-88CF-F897-18E2090B3061}"/>
                </a:ext>
              </a:extLst>
            </p:cNvPr>
            <p:cNvSpPr/>
            <p:nvPr/>
          </p:nvSpPr>
          <p:spPr>
            <a:xfrm>
              <a:off x="794700" y="800125"/>
              <a:ext cx="9725" cy="9725"/>
            </a:xfrm>
            <a:custGeom>
              <a:avLst/>
              <a:gdLst/>
              <a:ahLst/>
              <a:cxnLst/>
              <a:rect l="l" t="t" r="r" b="b"/>
              <a:pathLst>
                <a:path w="389" h="389" extrusionOk="0">
                  <a:moveTo>
                    <a:pt x="194" y="1"/>
                  </a:moveTo>
                  <a:cubicBezTo>
                    <a:pt x="87" y="1"/>
                    <a:pt x="0" y="88"/>
                    <a:pt x="0" y="195"/>
                  </a:cubicBezTo>
                  <a:cubicBezTo>
                    <a:pt x="0" y="302"/>
                    <a:pt x="87" y="389"/>
                    <a:pt x="194" y="389"/>
                  </a:cubicBezTo>
                  <a:cubicBezTo>
                    <a:pt x="300" y="389"/>
                    <a:pt x="388" y="302"/>
                    <a:pt x="388" y="195"/>
                  </a:cubicBezTo>
                  <a:cubicBezTo>
                    <a:pt x="388" y="88"/>
                    <a:pt x="300" y="1"/>
                    <a:pt x="194"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73" name="Google Shape;12218;p55">
              <a:extLst>
                <a:ext uri="{FF2B5EF4-FFF2-40B4-BE49-F238E27FC236}">
                  <a16:creationId xmlns:a16="http://schemas.microsoft.com/office/drawing/2014/main" id="{F4E3AB91-1DCB-A0DD-AC4F-7564FD6A120E}"/>
                </a:ext>
              </a:extLst>
            </p:cNvPr>
            <p:cNvSpPr/>
            <p:nvPr/>
          </p:nvSpPr>
          <p:spPr>
            <a:xfrm>
              <a:off x="832825" y="800175"/>
              <a:ext cx="11350" cy="9725"/>
            </a:xfrm>
            <a:custGeom>
              <a:avLst/>
              <a:gdLst/>
              <a:ahLst/>
              <a:cxnLst/>
              <a:rect l="l" t="t" r="r" b="b"/>
              <a:pathLst>
                <a:path w="454" h="389" extrusionOk="0">
                  <a:moveTo>
                    <a:pt x="259" y="0"/>
                  </a:moveTo>
                  <a:cubicBezTo>
                    <a:pt x="87" y="0"/>
                    <a:pt x="0" y="209"/>
                    <a:pt x="122" y="331"/>
                  </a:cubicBezTo>
                  <a:cubicBezTo>
                    <a:pt x="161" y="370"/>
                    <a:pt x="210" y="388"/>
                    <a:pt x="258" y="388"/>
                  </a:cubicBezTo>
                  <a:cubicBezTo>
                    <a:pt x="358" y="388"/>
                    <a:pt x="453" y="311"/>
                    <a:pt x="453" y="194"/>
                  </a:cubicBezTo>
                  <a:cubicBezTo>
                    <a:pt x="453" y="86"/>
                    <a:pt x="366" y="0"/>
                    <a:pt x="259"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74" name="Google Shape;12219;p55">
              <a:extLst>
                <a:ext uri="{FF2B5EF4-FFF2-40B4-BE49-F238E27FC236}">
                  <a16:creationId xmlns:a16="http://schemas.microsoft.com/office/drawing/2014/main" id="{01BB7609-5383-643E-2C73-20340715AA9E}"/>
                </a:ext>
              </a:extLst>
            </p:cNvPr>
            <p:cNvSpPr/>
            <p:nvPr/>
          </p:nvSpPr>
          <p:spPr>
            <a:xfrm>
              <a:off x="872575" y="800125"/>
              <a:ext cx="11350" cy="9750"/>
            </a:xfrm>
            <a:custGeom>
              <a:avLst/>
              <a:gdLst/>
              <a:ahLst/>
              <a:cxnLst/>
              <a:rect l="l" t="t" r="r" b="b"/>
              <a:pathLst>
                <a:path w="454" h="390" extrusionOk="0">
                  <a:moveTo>
                    <a:pt x="260" y="1"/>
                  </a:moveTo>
                  <a:cubicBezTo>
                    <a:pt x="87" y="2"/>
                    <a:pt x="0" y="211"/>
                    <a:pt x="122" y="333"/>
                  </a:cubicBezTo>
                  <a:cubicBezTo>
                    <a:pt x="161" y="372"/>
                    <a:pt x="210" y="389"/>
                    <a:pt x="258" y="389"/>
                  </a:cubicBezTo>
                  <a:cubicBezTo>
                    <a:pt x="358" y="389"/>
                    <a:pt x="454" y="312"/>
                    <a:pt x="454" y="196"/>
                  </a:cubicBezTo>
                  <a:cubicBezTo>
                    <a:pt x="454" y="88"/>
                    <a:pt x="366" y="1"/>
                    <a:pt x="260"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75" name="Google Shape;12220;p55">
              <a:extLst>
                <a:ext uri="{FF2B5EF4-FFF2-40B4-BE49-F238E27FC236}">
                  <a16:creationId xmlns:a16="http://schemas.microsoft.com/office/drawing/2014/main" id="{0C7355D8-5F9A-E640-D9BA-EDCC77E12563}"/>
                </a:ext>
              </a:extLst>
            </p:cNvPr>
            <p:cNvSpPr/>
            <p:nvPr/>
          </p:nvSpPr>
          <p:spPr>
            <a:xfrm>
              <a:off x="913950" y="800125"/>
              <a:ext cx="9725" cy="9725"/>
            </a:xfrm>
            <a:custGeom>
              <a:avLst/>
              <a:gdLst/>
              <a:ahLst/>
              <a:cxnLst/>
              <a:rect l="l" t="t" r="r" b="b"/>
              <a:pathLst>
                <a:path w="389" h="389" extrusionOk="0">
                  <a:moveTo>
                    <a:pt x="195" y="1"/>
                  </a:moveTo>
                  <a:cubicBezTo>
                    <a:pt x="87" y="1"/>
                    <a:pt x="1" y="88"/>
                    <a:pt x="1" y="195"/>
                  </a:cubicBezTo>
                  <a:cubicBezTo>
                    <a:pt x="1" y="302"/>
                    <a:pt x="87" y="389"/>
                    <a:pt x="195" y="389"/>
                  </a:cubicBezTo>
                  <a:cubicBezTo>
                    <a:pt x="302" y="389"/>
                    <a:pt x="389" y="302"/>
                    <a:pt x="389" y="195"/>
                  </a:cubicBezTo>
                  <a:cubicBezTo>
                    <a:pt x="389" y="88"/>
                    <a:pt x="302" y="1"/>
                    <a:pt x="195"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76" name="Google Shape;12221;p55">
              <a:extLst>
                <a:ext uri="{FF2B5EF4-FFF2-40B4-BE49-F238E27FC236}">
                  <a16:creationId xmlns:a16="http://schemas.microsoft.com/office/drawing/2014/main" id="{FAB968FF-9647-4FED-74DD-D58F84B4EDED}"/>
                </a:ext>
              </a:extLst>
            </p:cNvPr>
            <p:cNvSpPr/>
            <p:nvPr/>
          </p:nvSpPr>
          <p:spPr>
            <a:xfrm>
              <a:off x="953700" y="800125"/>
              <a:ext cx="9725" cy="9725"/>
            </a:xfrm>
            <a:custGeom>
              <a:avLst/>
              <a:gdLst/>
              <a:ahLst/>
              <a:cxnLst/>
              <a:rect l="l" t="t" r="r" b="b"/>
              <a:pathLst>
                <a:path w="389" h="389" extrusionOk="0">
                  <a:moveTo>
                    <a:pt x="195" y="1"/>
                  </a:moveTo>
                  <a:cubicBezTo>
                    <a:pt x="89" y="1"/>
                    <a:pt x="1" y="88"/>
                    <a:pt x="1" y="195"/>
                  </a:cubicBezTo>
                  <a:cubicBezTo>
                    <a:pt x="1" y="302"/>
                    <a:pt x="89" y="389"/>
                    <a:pt x="195" y="389"/>
                  </a:cubicBezTo>
                  <a:cubicBezTo>
                    <a:pt x="302" y="389"/>
                    <a:pt x="389" y="302"/>
                    <a:pt x="389" y="195"/>
                  </a:cubicBezTo>
                  <a:cubicBezTo>
                    <a:pt x="389" y="88"/>
                    <a:pt x="302" y="1"/>
                    <a:pt x="195"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77" name="Google Shape;12222;p55">
              <a:extLst>
                <a:ext uri="{FF2B5EF4-FFF2-40B4-BE49-F238E27FC236}">
                  <a16:creationId xmlns:a16="http://schemas.microsoft.com/office/drawing/2014/main" id="{F199D24B-5CEB-2FD2-BE71-CE8F3C33BF14}"/>
                </a:ext>
              </a:extLst>
            </p:cNvPr>
            <p:cNvSpPr/>
            <p:nvPr/>
          </p:nvSpPr>
          <p:spPr>
            <a:xfrm>
              <a:off x="993450" y="800125"/>
              <a:ext cx="9725" cy="9725"/>
            </a:xfrm>
            <a:custGeom>
              <a:avLst/>
              <a:gdLst/>
              <a:ahLst/>
              <a:cxnLst/>
              <a:rect l="l" t="t" r="r" b="b"/>
              <a:pathLst>
                <a:path w="389" h="389" extrusionOk="0">
                  <a:moveTo>
                    <a:pt x="195" y="1"/>
                  </a:moveTo>
                  <a:cubicBezTo>
                    <a:pt x="89" y="1"/>
                    <a:pt x="1" y="88"/>
                    <a:pt x="1" y="195"/>
                  </a:cubicBezTo>
                  <a:cubicBezTo>
                    <a:pt x="1" y="302"/>
                    <a:pt x="89" y="389"/>
                    <a:pt x="195" y="389"/>
                  </a:cubicBezTo>
                  <a:cubicBezTo>
                    <a:pt x="303" y="389"/>
                    <a:pt x="389" y="302"/>
                    <a:pt x="389" y="195"/>
                  </a:cubicBezTo>
                  <a:cubicBezTo>
                    <a:pt x="389" y="88"/>
                    <a:pt x="303" y="1"/>
                    <a:pt x="195"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78" name="Google Shape;12223;p55">
              <a:extLst>
                <a:ext uri="{FF2B5EF4-FFF2-40B4-BE49-F238E27FC236}">
                  <a16:creationId xmlns:a16="http://schemas.microsoft.com/office/drawing/2014/main" id="{D3967242-379F-4C82-BC57-ACDFFD6DF53E}"/>
                </a:ext>
              </a:extLst>
            </p:cNvPr>
            <p:cNvSpPr/>
            <p:nvPr/>
          </p:nvSpPr>
          <p:spPr>
            <a:xfrm>
              <a:off x="1033225" y="800125"/>
              <a:ext cx="9725" cy="9725"/>
            </a:xfrm>
            <a:custGeom>
              <a:avLst/>
              <a:gdLst/>
              <a:ahLst/>
              <a:cxnLst/>
              <a:rect l="l" t="t" r="r" b="b"/>
              <a:pathLst>
                <a:path w="389" h="389" extrusionOk="0">
                  <a:moveTo>
                    <a:pt x="194" y="1"/>
                  </a:moveTo>
                  <a:cubicBezTo>
                    <a:pt x="88" y="1"/>
                    <a:pt x="0" y="88"/>
                    <a:pt x="0" y="195"/>
                  </a:cubicBezTo>
                  <a:cubicBezTo>
                    <a:pt x="0" y="302"/>
                    <a:pt x="88" y="389"/>
                    <a:pt x="194" y="389"/>
                  </a:cubicBezTo>
                  <a:cubicBezTo>
                    <a:pt x="302" y="389"/>
                    <a:pt x="388" y="302"/>
                    <a:pt x="388" y="195"/>
                  </a:cubicBezTo>
                  <a:cubicBezTo>
                    <a:pt x="388" y="88"/>
                    <a:pt x="302" y="1"/>
                    <a:pt x="194"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79" name="Google Shape;12224;p55">
              <a:extLst>
                <a:ext uri="{FF2B5EF4-FFF2-40B4-BE49-F238E27FC236}">
                  <a16:creationId xmlns:a16="http://schemas.microsoft.com/office/drawing/2014/main" id="{209285AD-E89C-B93F-BA7F-61FC292E1EAA}"/>
                </a:ext>
              </a:extLst>
            </p:cNvPr>
            <p:cNvSpPr/>
            <p:nvPr/>
          </p:nvSpPr>
          <p:spPr>
            <a:xfrm>
              <a:off x="1072975" y="800125"/>
              <a:ext cx="9725" cy="9725"/>
            </a:xfrm>
            <a:custGeom>
              <a:avLst/>
              <a:gdLst/>
              <a:ahLst/>
              <a:cxnLst/>
              <a:rect l="l" t="t" r="r" b="b"/>
              <a:pathLst>
                <a:path w="389" h="389" extrusionOk="0">
                  <a:moveTo>
                    <a:pt x="194" y="1"/>
                  </a:moveTo>
                  <a:cubicBezTo>
                    <a:pt x="88" y="1"/>
                    <a:pt x="0" y="88"/>
                    <a:pt x="0" y="195"/>
                  </a:cubicBezTo>
                  <a:cubicBezTo>
                    <a:pt x="0" y="302"/>
                    <a:pt x="88" y="389"/>
                    <a:pt x="194" y="389"/>
                  </a:cubicBezTo>
                  <a:cubicBezTo>
                    <a:pt x="302" y="389"/>
                    <a:pt x="388" y="302"/>
                    <a:pt x="388" y="195"/>
                  </a:cubicBezTo>
                  <a:cubicBezTo>
                    <a:pt x="388" y="88"/>
                    <a:pt x="302" y="1"/>
                    <a:pt x="194"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80" name="Google Shape;12225;p55">
              <a:extLst>
                <a:ext uri="{FF2B5EF4-FFF2-40B4-BE49-F238E27FC236}">
                  <a16:creationId xmlns:a16="http://schemas.microsoft.com/office/drawing/2014/main" id="{D7F05C93-0AD1-C781-E4F2-026A7255DCB1}"/>
                </a:ext>
              </a:extLst>
            </p:cNvPr>
            <p:cNvSpPr/>
            <p:nvPr/>
          </p:nvSpPr>
          <p:spPr>
            <a:xfrm>
              <a:off x="1112725" y="800125"/>
              <a:ext cx="9725" cy="9725"/>
            </a:xfrm>
            <a:custGeom>
              <a:avLst/>
              <a:gdLst/>
              <a:ahLst/>
              <a:cxnLst/>
              <a:rect l="l" t="t" r="r" b="b"/>
              <a:pathLst>
                <a:path w="389" h="389" extrusionOk="0">
                  <a:moveTo>
                    <a:pt x="194" y="1"/>
                  </a:moveTo>
                  <a:cubicBezTo>
                    <a:pt x="88" y="1"/>
                    <a:pt x="0" y="88"/>
                    <a:pt x="0" y="195"/>
                  </a:cubicBezTo>
                  <a:cubicBezTo>
                    <a:pt x="0" y="302"/>
                    <a:pt x="88" y="389"/>
                    <a:pt x="194" y="389"/>
                  </a:cubicBezTo>
                  <a:cubicBezTo>
                    <a:pt x="302" y="389"/>
                    <a:pt x="388" y="302"/>
                    <a:pt x="388" y="195"/>
                  </a:cubicBezTo>
                  <a:cubicBezTo>
                    <a:pt x="388" y="88"/>
                    <a:pt x="302" y="1"/>
                    <a:pt x="194"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81" name="Google Shape;12226;p55">
              <a:extLst>
                <a:ext uri="{FF2B5EF4-FFF2-40B4-BE49-F238E27FC236}">
                  <a16:creationId xmlns:a16="http://schemas.microsoft.com/office/drawing/2014/main" id="{536E6F43-7849-28D6-53FC-6E6472A73BE3}"/>
                </a:ext>
              </a:extLst>
            </p:cNvPr>
            <p:cNvSpPr/>
            <p:nvPr/>
          </p:nvSpPr>
          <p:spPr>
            <a:xfrm>
              <a:off x="1152500" y="800125"/>
              <a:ext cx="9700" cy="9725"/>
            </a:xfrm>
            <a:custGeom>
              <a:avLst/>
              <a:gdLst/>
              <a:ahLst/>
              <a:cxnLst/>
              <a:rect l="l" t="t" r="r" b="b"/>
              <a:pathLst>
                <a:path w="388" h="389" extrusionOk="0">
                  <a:moveTo>
                    <a:pt x="193" y="1"/>
                  </a:moveTo>
                  <a:cubicBezTo>
                    <a:pt x="87" y="1"/>
                    <a:pt x="1" y="88"/>
                    <a:pt x="1" y="195"/>
                  </a:cubicBezTo>
                  <a:cubicBezTo>
                    <a:pt x="1" y="302"/>
                    <a:pt x="87" y="389"/>
                    <a:pt x="193" y="389"/>
                  </a:cubicBezTo>
                  <a:cubicBezTo>
                    <a:pt x="301" y="389"/>
                    <a:pt x="388" y="302"/>
                    <a:pt x="388" y="195"/>
                  </a:cubicBezTo>
                  <a:cubicBezTo>
                    <a:pt x="388" y="88"/>
                    <a:pt x="301" y="1"/>
                    <a:pt x="193"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82" name="Google Shape;12227;p55">
              <a:extLst>
                <a:ext uri="{FF2B5EF4-FFF2-40B4-BE49-F238E27FC236}">
                  <a16:creationId xmlns:a16="http://schemas.microsoft.com/office/drawing/2014/main" id="{6A85B2F7-4F6D-FB5E-89D7-E998614E92A3}"/>
                </a:ext>
              </a:extLst>
            </p:cNvPr>
            <p:cNvSpPr/>
            <p:nvPr/>
          </p:nvSpPr>
          <p:spPr>
            <a:xfrm>
              <a:off x="1192275" y="800125"/>
              <a:ext cx="9675" cy="9725"/>
            </a:xfrm>
            <a:custGeom>
              <a:avLst/>
              <a:gdLst/>
              <a:ahLst/>
              <a:cxnLst/>
              <a:rect l="l" t="t" r="r" b="b"/>
              <a:pathLst>
                <a:path w="387" h="389" extrusionOk="0">
                  <a:moveTo>
                    <a:pt x="193" y="1"/>
                  </a:moveTo>
                  <a:cubicBezTo>
                    <a:pt x="86" y="1"/>
                    <a:pt x="0" y="88"/>
                    <a:pt x="0" y="195"/>
                  </a:cubicBezTo>
                  <a:cubicBezTo>
                    <a:pt x="0" y="302"/>
                    <a:pt x="86" y="389"/>
                    <a:pt x="193" y="389"/>
                  </a:cubicBezTo>
                  <a:cubicBezTo>
                    <a:pt x="300" y="389"/>
                    <a:pt x="387" y="302"/>
                    <a:pt x="387" y="195"/>
                  </a:cubicBezTo>
                  <a:cubicBezTo>
                    <a:pt x="387" y="88"/>
                    <a:pt x="300" y="1"/>
                    <a:pt x="193"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83" name="Google Shape;12228;p55">
              <a:extLst>
                <a:ext uri="{FF2B5EF4-FFF2-40B4-BE49-F238E27FC236}">
                  <a16:creationId xmlns:a16="http://schemas.microsoft.com/office/drawing/2014/main" id="{A6A724DC-2474-EE36-4C22-9888A0B3C29E}"/>
                </a:ext>
              </a:extLst>
            </p:cNvPr>
            <p:cNvSpPr/>
            <p:nvPr/>
          </p:nvSpPr>
          <p:spPr>
            <a:xfrm>
              <a:off x="1232025" y="800125"/>
              <a:ext cx="9675" cy="9725"/>
            </a:xfrm>
            <a:custGeom>
              <a:avLst/>
              <a:gdLst/>
              <a:ahLst/>
              <a:cxnLst/>
              <a:rect l="l" t="t" r="r" b="b"/>
              <a:pathLst>
                <a:path w="387" h="389" extrusionOk="0">
                  <a:moveTo>
                    <a:pt x="194" y="1"/>
                  </a:moveTo>
                  <a:cubicBezTo>
                    <a:pt x="87" y="1"/>
                    <a:pt x="0" y="88"/>
                    <a:pt x="0" y="195"/>
                  </a:cubicBezTo>
                  <a:cubicBezTo>
                    <a:pt x="0" y="302"/>
                    <a:pt x="87" y="389"/>
                    <a:pt x="194" y="389"/>
                  </a:cubicBezTo>
                  <a:cubicBezTo>
                    <a:pt x="300" y="389"/>
                    <a:pt x="387" y="302"/>
                    <a:pt x="387" y="195"/>
                  </a:cubicBezTo>
                  <a:cubicBezTo>
                    <a:pt x="387" y="88"/>
                    <a:pt x="300" y="1"/>
                    <a:pt x="194"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84" name="Google Shape;12229;p55">
              <a:extLst>
                <a:ext uri="{FF2B5EF4-FFF2-40B4-BE49-F238E27FC236}">
                  <a16:creationId xmlns:a16="http://schemas.microsoft.com/office/drawing/2014/main" id="{76EE3C21-5157-1771-F1F1-8C989B981589}"/>
                </a:ext>
              </a:extLst>
            </p:cNvPr>
            <p:cNvSpPr/>
            <p:nvPr/>
          </p:nvSpPr>
          <p:spPr>
            <a:xfrm>
              <a:off x="355750" y="766025"/>
              <a:ext cx="11350" cy="9725"/>
            </a:xfrm>
            <a:custGeom>
              <a:avLst/>
              <a:gdLst/>
              <a:ahLst/>
              <a:cxnLst/>
              <a:rect l="l" t="t" r="r" b="b"/>
              <a:pathLst>
                <a:path w="454" h="389" extrusionOk="0">
                  <a:moveTo>
                    <a:pt x="259" y="0"/>
                  </a:moveTo>
                  <a:cubicBezTo>
                    <a:pt x="87" y="0"/>
                    <a:pt x="0" y="209"/>
                    <a:pt x="123" y="332"/>
                  </a:cubicBezTo>
                  <a:cubicBezTo>
                    <a:pt x="162" y="371"/>
                    <a:pt x="210" y="389"/>
                    <a:pt x="258" y="389"/>
                  </a:cubicBezTo>
                  <a:cubicBezTo>
                    <a:pt x="357" y="389"/>
                    <a:pt x="453" y="312"/>
                    <a:pt x="453" y="196"/>
                  </a:cubicBezTo>
                  <a:cubicBezTo>
                    <a:pt x="453" y="88"/>
                    <a:pt x="367" y="0"/>
                    <a:pt x="259"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85" name="Google Shape;12230;p55">
              <a:extLst>
                <a:ext uri="{FF2B5EF4-FFF2-40B4-BE49-F238E27FC236}">
                  <a16:creationId xmlns:a16="http://schemas.microsoft.com/office/drawing/2014/main" id="{72381CBE-D3B9-627D-5E0F-ABB9AFF497B1}"/>
                </a:ext>
              </a:extLst>
            </p:cNvPr>
            <p:cNvSpPr/>
            <p:nvPr/>
          </p:nvSpPr>
          <p:spPr>
            <a:xfrm>
              <a:off x="397125" y="766025"/>
              <a:ext cx="9725" cy="9725"/>
            </a:xfrm>
            <a:custGeom>
              <a:avLst/>
              <a:gdLst/>
              <a:ahLst/>
              <a:cxnLst/>
              <a:rect l="l" t="t" r="r" b="b"/>
              <a:pathLst>
                <a:path w="389" h="389" extrusionOk="0">
                  <a:moveTo>
                    <a:pt x="195" y="0"/>
                  </a:moveTo>
                  <a:cubicBezTo>
                    <a:pt x="88" y="0"/>
                    <a:pt x="1" y="88"/>
                    <a:pt x="1" y="194"/>
                  </a:cubicBezTo>
                  <a:cubicBezTo>
                    <a:pt x="1" y="302"/>
                    <a:pt x="88" y="388"/>
                    <a:pt x="195" y="388"/>
                  </a:cubicBezTo>
                  <a:cubicBezTo>
                    <a:pt x="302" y="388"/>
                    <a:pt x="389" y="302"/>
                    <a:pt x="389" y="194"/>
                  </a:cubicBezTo>
                  <a:cubicBezTo>
                    <a:pt x="389" y="88"/>
                    <a:pt x="302" y="0"/>
                    <a:pt x="195"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86" name="Google Shape;12231;p55">
              <a:extLst>
                <a:ext uri="{FF2B5EF4-FFF2-40B4-BE49-F238E27FC236}">
                  <a16:creationId xmlns:a16="http://schemas.microsoft.com/office/drawing/2014/main" id="{1D4C4182-9ADE-CD66-8FE2-EB7A84268754}"/>
                </a:ext>
              </a:extLst>
            </p:cNvPr>
            <p:cNvSpPr/>
            <p:nvPr/>
          </p:nvSpPr>
          <p:spPr>
            <a:xfrm>
              <a:off x="435250" y="766050"/>
              <a:ext cx="11350" cy="9725"/>
            </a:xfrm>
            <a:custGeom>
              <a:avLst/>
              <a:gdLst/>
              <a:ahLst/>
              <a:cxnLst/>
              <a:rect l="l" t="t" r="r" b="b"/>
              <a:pathLst>
                <a:path w="454" h="389" extrusionOk="0">
                  <a:moveTo>
                    <a:pt x="260" y="1"/>
                  </a:moveTo>
                  <a:cubicBezTo>
                    <a:pt x="87" y="1"/>
                    <a:pt x="0" y="208"/>
                    <a:pt x="123" y="331"/>
                  </a:cubicBezTo>
                  <a:cubicBezTo>
                    <a:pt x="163" y="371"/>
                    <a:pt x="211" y="389"/>
                    <a:pt x="259" y="389"/>
                  </a:cubicBezTo>
                  <a:cubicBezTo>
                    <a:pt x="358" y="389"/>
                    <a:pt x="454" y="312"/>
                    <a:pt x="454" y="195"/>
                  </a:cubicBezTo>
                  <a:cubicBezTo>
                    <a:pt x="454" y="87"/>
                    <a:pt x="367" y="1"/>
                    <a:pt x="260"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87" name="Google Shape;12232;p55">
              <a:extLst>
                <a:ext uri="{FF2B5EF4-FFF2-40B4-BE49-F238E27FC236}">
                  <a16:creationId xmlns:a16="http://schemas.microsoft.com/office/drawing/2014/main" id="{E42E3EC3-BDB3-C65D-A06E-228C4234BC05}"/>
                </a:ext>
              </a:extLst>
            </p:cNvPr>
            <p:cNvSpPr/>
            <p:nvPr/>
          </p:nvSpPr>
          <p:spPr>
            <a:xfrm>
              <a:off x="475025" y="766050"/>
              <a:ext cx="11325" cy="9725"/>
            </a:xfrm>
            <a:custGeom>
              <a:avLst/>
              <a:gdLst/>
              <a:ahLst/>
              <a:cxnLst/>
              <a:rect l="l" t="t" r="r" b="b"/>
              <a:pathLst>
                <a:path w="453" h="389" extrusionOk="0">
                  <a:moveTo>
                    <a:pt x="262" y="1"/>
                  </a:moveTo>
                  <a:cubicBezTo>
                    <a:pt x="261" y="1"/>
                    <a:pt x="260" y="1"/>
                    <a:pt x="259" y="1"/>
                  </a:cubicBezTo>
                  <a:cubicBezTo>
                    <a:pt x="258" y="1"/>
                    <a:pt x="258" y="1"/>
                    <a:pt x="257" y="1"/>
                  </a:cubicBezTo>
                  <a:cubicBezTo>
                    <a:pt x="85" y="1"/>
                    <a:pt x="0" y="209"/>
                    <a:pt x="121" y="331"/>
                  </a:cubicBezTo>
                  <a:cubicBezTo>
                    <a:pt x="161" y="371"/>
                    <a:pt x="210" y="389"/>
                    <a:pt x="258" y="389"/>
                  </a:cubicBezTo>
                  <a:cubicBezTo>
                    <a:pt x="357" y="389"/>
                    <a:pt x="453" y="312"/>
                    <a:pt x="453" y="195"/>
                  </a:cubicBezTo>
                  <a:cubicBezTo>
                    <a:pt x="453" y="88"/>
                    <a:pt x="368" y="1"/>
                    <a:pt x="262"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88" name="Google Shape;12233;p55">
              <a:extLst>
                <a:ext uri="{FF2B5EF4-FFF2-40B4-BE49-F238E27FC236}">
                  <a16:creationId xmlns:a16="http://schemas.microsoft.com/office/drawing/2014/main" id="{E8E1E483-2BFB-B1C3-D105-365EAA2279A5}"/>
                </a:ext>
              </a:extLst>
            </p:cNvPr>
            <p:cNvSpPr/>
            <p:nvPr/>
          </p:nvSpPr>
          <p:spPr>
            <a:xfrm>
              <a:off x="516425" y="766025"/>
              <a:ext cx="9675" cy="9725"/>
            </a:xfrm>
            <a:custGeom>
              <a:avLst/>
              <a:gdLst/>
              <a:ahLst/>
              <a:cxnLst/>
              <a:rect l="l" t="t" r="r" b="b"/>
              <a:pathLst>
                <a:path w="387" h="389" extrusionOk="0">
                  <a:moveTo>
                    <a:pt x="193" y="0"/>
                  </a:moveTo>
                  <a:cubicBezTo>
                    <a:pt x="87" y="0"/>
                    <a:pt x="0" y="88"/>
                    <a:pt x="0" y="194"/>
                  </a:cubicBezTo>
                  <a:cubicBezTo>
                    <a:pt x="0" y="302"/>
                    <a:pt x="87" y="388"/>
                    <a:pt x="193" y="388"/>
                  </a:cubicBezTo>
                  <a:cubicBezTo>
                    <a:pt x="301" y="388"/>
                    <a:pt x="387" y="302"/>
                    <a:pt x="387" y="194"/>
                  </a:cubicBezTo>
                  <a:cubicBezTo>
                    <a:pt x="387" y="88"/>
                    <a:pt x="301" y="0"/>
                    <a:pt x="193"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89" name="Google Shape;12234;p55">
              <a:extLst>
                <a:ext uri="{FF2B5EF4-FFF2-40B4-BE49-F238E27FC236}">
                  <a16:creationId xmlns:a16="http://schemas.microsoft.com/office/drawing/2014/main" id="{B4DA35EF-C442-F2CA-28EE-40098C99986C}"/>
                </a:ext>
              </a:extLst>
            </p:cNvPr>
            <p:cNvSpPr/>
            <p:nvPr/>
          </p:nvSpPr>
          <p:spPr>
            <a:xfrm>
              <a:off x="554525" y="766050"/>
              <a:ext cx="11350" cy="9725"/>
            </a:xfrm>
            <a:custGeom>
              <a:avLst/>
              <a:gdLst/>
              <a:ahLst/>
              <a:cxnLst/>
              <a:rect l="l" t="t" r="r" b="b"/>
              <a:pathLst>
                <a:path w="454" h="389" extrusionOk="0">
                  <a:moveTo>
                    <a:pt x="263" y="1"/>
                  </a:moveTo>
                  <a:cubicBezTo>
                    <a:pt x="262" y="1"/>
                    <a:pt x="261" y="1"/>
                    <a:pt x="261" y="1"/>
                  </a:cubicBezTo>
                  <a:cubicBezTo>
                    <a:pt x="260" y="1"/>
                    <a:pt x="259" y="1"/>
                    <a:pt x="259" y="1"/>
                  </a:cubicBezTo>
                  <a:cubicBezTo>
                    <a:pt x="86" y="1"/>
                    <a:pt x="0" y="209"/>
                    <a:pt x="123" y="331"/>
                  </a:cubicBezTo>
                  <a:cubicBezTo>
                    <a:pt x="162" y="371"/>
                    <a:pt x="211" y="389"/>
                    <a:pt x="258" y="389"/>
                  </a:cubicBezTo>
                  <a:cubicBezTo>
                    <a:pt x="358" y="389"/>
                    <a:pt x="453" y="312"/>
                    <a:pt x="453" y="195"/>
                  </a:cubicBezTo>
                  <a:cubicBezTo>
                    <a:pt x="453" y="88"/>
                    <a:pt x="368" y="1"/>
                    <a:pt x="263"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90" name="Google Shape;12235;p55">
              <a:extLst>
                <a:ext uri="{FF2B5EF4-FFF2-40B4-BE49-F238E27FC236}">
                  <a16:creationId xmlns:a16="http://schemas.microsoft.com/office/drawing/2014/main" id="{EC2EAA1E-DDEF-AC8A-9305-E2603C1B3CE3}"/>
                </a:ext>
              </a:extLst>
            </p:cNvPr>
            <p:cNvSpPr/>
            <p:nvPr/>
          </p:nvSpPr>
          <p:spPr>
            <a:xfrm>
              <a:off x="595925" y="766025"/>
              <a:ext cx="9700" cy="9725"/>
            </a:xfrm>
            <a:custGeom>
              <a:avLst/>
              <a:gdLst/>
              <a:ahLst/>
              <a:cxnLst/>
              <a:rect l="l" t="t" r="r" b="b"/>
              <a:pathLst>
                <a:path w="388" h="389" extrusionOk="0">
                  <a:moveTo>
                    <a:pt x="193" y="0"/>
                  </a:moveTo>
                  <a:cubicBezTo>
                    <a:pt x="87" y="0"/>
                    <a:pt x="1" y="88"/>
                    <a:pt x="1" y="194"/>
                  </a:cubicBezTo>
                  <a:cubicBezTo>
                    <a:pt x="1" y="302"/>
                    <a:pt x="87" y="388"/>
                    <a:pt x="193" y="388"/>
                  </a:cubicBezTo>
                  <a:cubicBezTo>
                    <a:pt x="301" y="388"/>
                    <a:pt x="387" y="302"/>
                    <a:pt x="387" y="194"/>
                  </a:cubicBezTo>
                  <a:cubicBezTo>
                    <a:pt x="387" y="88"/>
                    <a:pt x="301" y="0"/>
                    <a:pt x="193"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91" name="Google Shape;12236;p55">
              <a:extLst>
                <a:ext uri="{FF2B5EF4-FFF2-40B4-BE49-F238E27FC236}">
                  <a16:creationId xmlns:a16="http://schemas.microsoft.com/office/drawing/2014/main" id="{08D3D896-5F71-66FA-E5E2-7296EAACF506}"/>
                </a:ext>
              </a:extLst>
            </p:cNvPr>
            <p:cNvSpPr/>
            <p:nvPr/>
          </p:nvSpPr>
          <p:spPr>
            <a:xfrm>
              <a:off x="634025" y="766050"/>
              <a:ext cx="11375" cy="9725"/>
            </a:xfrm>
            <a:custGeom>
              <a:avLst/>
              <a:gdLst/>
              <a:ahLst/>
              <a:cxnLst/>
              <a:rect l="l" t="t" r="r" b="b"/>
              <a:pathLst>
                <a:path w="455" h="389" extrusionOk="0">
                  <a:moveTo>
                    <a:pt x="264" y="1"/>
                  </a:moveTo>
                  <a:cubicBezTo>
                    <a:pt x="263" y="1"/>
                    <a:pt x="262" y="1"/>
                    <a:pt x="261" y="1"/>
                  </a:cubicBezTo>
                  <a:cubicBezTo>
                    <a:pt x="260" y="1"/>
                    <a:pt x="260" y="1"/>
                    <a:pt x="259" y="1"/>
                  </a:cubicBezTo>
                  <a:cubicBezTo>
                    <a:pt x="87" y="1"/>
                    <a:pt x="1" y="209"/>
                    <a:pt x="123" y="331"/>
                  </a:cubicBezTo>
                  <a:cubicBezTo>
                    <a:pt x="163" y="371"/>
                    <a:pt x="211" y="389"/>
                    <a:pt x="259" y="389"/>
                  </a:cubicBezTo>
                  <a:cubicBezTo>
                    <a:pt x="359" y="389"/>
                    <a:pt x="454" y="312"/>
                    <a:pt x="455" y="195"/>
                  </a:cubicBezTo>
                  <a:cubicBezTo>
                    <a:pt x="455" y="88"/>
                    <a:pt x="368" y="1"/>
                    <a:pt x="264"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92" name="Google Shape;12237;p55">
              <a:extLst>
                <a:ext uri="{FF2B5EF4-FFF2-40B4-BE49-F238E27FC236}">
                  <a16:creationId xmlns:a16="http://schemas.microsoft.com/office/drawing/2014/main" id="{7A5744AC-8430-FB87-8B91-6B23F23D545E}"/>
                </a:ext>
              </a:extLst>
            </p:cNvPr>
            <p:cNvSpPr/>
            <p:nvPr/>
          </p:nvSpPr>
          <p:spPr>
            <a:xfrm>
              <a:off x="673775" y="766050"/>
              <a:ext cx="11375" cy="9725"/>
            </a:xfrm>
            <a:custGeom>
              <a:avLst/>
              <a:gdLst/>
              <a:ahLst/>
              <a:cxnLst/>
              <a:rect l="l" t="t" r="r" b="b"/>
              <a:pathLst>
                <a:path w="455" h="389" extrusionOk="0">
                  <a:moveTo>
                    <a:pt x="261" y="1"/>
                  </a:moveTo>
                  <a:cubicBezTo>
                    <a:pt x="88" y="1"/>
                    <a:pt x="0" y="208"/>
                    <a:pt x="123" y="331"/>
                  </a:cubicBezTo>
                  <a:cubicBezTo>
                    <a:pt x="163" y="371"/>
                    <a:pt x="212" y="389"/>
                    <a:pt x="260" y="389"/>
                  </a:cubicBezTo>
                  <a:cubicBezTo>
                    <a:pt x="359" y="389"/>
                    <a:pt x="455" y="312"/>
                    <a:pt x="455" y="195"/>
                  </a:cubicBezTo>
                  <a:cubicBezTo>
                    <a:pt x="455" y="87"/>
                    <a:pt x="367" y="1"/>
                    <a:pt x="261"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93" name="Google Shape;12238;p55">
              <a:extLst>
                <a:ext uri="{FF2B5EF4-FFF2-40B4-BE49-F238E27FC236}">
                  <a16:creationId xmlns:a16="http://schemas.microsoft.com/office/drawing/2014/main" id="{D3185A34-B1A8-4906-5A82-512FD4FB5963}"/>
                </a:ext>
              </a:extLst>
            </p:cNvPr>
            <p:cNvSpPr/>
            <p:nvPr/>
          </p:nvSpPr>
          <p:spPr>
            <a:xfrm>
              <a:off x="715200" y="766025"/>
              <a:ext cx="9725" cy="9725"/>
            </a:xfrm>
            <a:custGeom>
              <a:avLst/>
              <a:gdLst/>
              <a:ahLst/>
              <a:cxnLst/>
              <a:rect l="l" t="t" r="r" b="b"/>
              <a:pathLst>
                <a:path w="389" h="389" extrusionOk="0">
                  <a:moveTo>
                    <a:pt x="194" y="0"/>
                  </a:moveTo>
                  <a:cubicBezTo>
                    <a:pt x="86" y="0"/>
                    <a:pt x="0" y="88"/>
                    <a:pt x="0" y="194"/>
                  </a:cubicBezTo>
                  <a:cubicBezTo>
                    <a:pt x="0" y="302"/>
                    <a:pt x="86" y="388"/>
                    <a:pt x="194" y="388"/>
                  </a:cubicBezTo>
                  <a:cubicBezTo>
                    <a:pt x="300" y="388"/>
                    <a:pt x="388" y="302"/>
                    <a:pt x="388" y="194"/>
                  </a:cubicBezTo>
                  <a:cubicBezTo>
                    <a:pt x="388" y="88"/>
                    <a:pt x="300" y="0"/>
                    <a:pt x="194"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94" name="Google Shape;12239;p55">
              <a:extLst>
                <a:ext uri="{FF2B5EF4-FFF2-40B4-BE49-F238E27FC236}">
                  <a16:creationId xmlns:a16="http://schemas.microsoft.com/office/drawing/2014/main" id="{C7251318-6309-6474-2948-CD625E116F2F}"/>
                </a:ext>
              </a:extLst>
            </p:cNvPr>
            <p:cNvSpPr/>
            <p:nvPr/>
          </p:nvSpPr>
          <p:spPr>
            <a:xfrm>
              <a:off x="753300" y="766050"/>
              <a:ext cx="11375" cy="9725"/>
            </a:xfrm>
            <a:custGeom>
              <a:avLst/>
              <a:gdLst/>
              <a:ahLst/>
              <a:cxnLst/>
              <a:rect l="l" t="t" r="r" b="b"/>
              <a:pathLst>
                <a:path w="455" h="389" extrusionOk="0">
                  <a:moveTo>
                    <a:pt x="263" y="1"/>
                  </a:moveTo>
                  <a:cubicBezTo>
                    <a:pt x="262" y="1"/>
                    <a:pt x="261" y="1"/>
                    <a:pt x="260" y="1"/>
                  </a:cubicBezTo>
                  <a:cubicBezTo>
                    <a:pt x="87" y="1"/>
                    <a:pt x="1" y="208"/>
                    <a:pt x="122" y="331"/>
                  </a:cubicBezTo>
                  <a:cubicBezTo>
                    <a:pt x="162" y="371"/>
                    <a:pt x="211" y="389"/>
                    <a:pt x="259" y="389"/>
                  </a:cubicBezTo>
                  <a:cubicBezTo>
                    <a:pt x="359" y="389"/>
                    <a:pt x="454" y="312"/>
                    <a:pt x="454" y="195"/>
                  </a:cubicBezTo>
                  <a:cubicBezTo>
                    <a:pt x="454" y="88"/>
                    <a:pt x="368" y="1"/>
                    <a:pt x="263"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95" name="Google Shape;12240;p55">
              <a:extLst>
                <a:ext uri="{FF2B5EF4-FFF2-40B4-BE49-F238E27FC236}">
                  <a16:creationId xmlns:a16="http://schemas.microsoft.com/office/drawing/2014/main" id="{51AF12F3-BE9D-5382-5BAE-6B9BBA13C351}"/>
                </a:ext>
              </a:extLst>
            </p:cNvPr>
            <p:cNvSpPr/>
            <p:nvPr/>
          </p:nvSpPr>
          <p:spPr>
            <a:xfrm>
              <a:off x="794700" y="766025"/>
              <a:ext cx="9725" cy="9725"/>
            </a:xfrm>
            <a:custGeom>
              <a:avLst/>
              <a:gdLst/>
              <a:ahLst/>
              <a:cxnLst/>
              <a:rect l="l" t="t" r="r" b="b"/>
              <a:pathLst>
                <a:path w="389" h="389" extrusionOk="0">
                  <a:moveTo>
                    <a:pt x="194" y="0"/>
                  </a:moveTo>
                  <a:cubicBezTo>
                    <a:pt x="87" y="0"/>
                    <a:pt x="0" y="88"/>
                    <a:pt x="0" y="194"/>
                  </a:cubicBezTo>
                  <a:cubicBezTo>
                    <a:pt x="0" y="302"/>
                    <a:pt x="87" y="388"/>
                    <a:pt x="194" y="388"/>
                  </a:cubicBezTo>
                  <a:cubicBezTo>
                    <a:pt x="300" y="388"/>
                    <a:pt x="388" y="302"/>
                    <a:pt x="388" y="194"/>
                  </a:cubicBezTo>
                  <a:cubicBezTo>
                    <a:pt x="388" y="88"/>
                    <a:pt x="300" y="0"/>
                    <a:pt x="194"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96" name="Google Shape;12241;p55">
              <a:extLst>
                <a:ext uri="{FF2B5EF4-FFF2-40B4-BE49-F238E27FC236}">
                  <a16:creationId xmlns:a16="http://schemas.microsoft.com/office/drawing/2014/main" id="{DBEA37B1-1FE3-10BF-83F9-DD12557B51BD}"/>
                </a:ext>
              </a:extLst>
            </p:cNvPr>
            <p:cNvSpPr/>
            <p:nvPr/>
          </p:nvSpPr>
          <p:spPr>
            <a:xfrm>
              <a:off x="832825" y="766050"/>
              <a:ext cx="11350" cy="9725"/>
            </a:xfrm>
            <a:custGeom>
              <a:avLst/>
              <a:gdLst/>
              <a:ahLst/>
              <a:cxnLst/>
              <a:rect l="l" t="t" r="r" b="b"/>
              <a:pathLst>
                <a:path w="454" h="389" extrusionOk="0">
                  <a:moveTo>
                    <a:pt x="262" y="1"/>
                  </a:moveTo>
                  <a:cubicBezTo>
                    <a:pt x="261" y="1"/>
                    <a:pt x="260" y="1"/>
                    <a:pt x="259" y="1"/>
                  </a:cubicBezTo>
                  <a:cubicBezTo>
                    <a:pt x="87" y="1"/>
                    <a:pt x="0" y="208"/>
                    <a:pt x="122" y="331"/>
                  </a:cubicBezTo>
                  <a:cubicBezTo>
                    <a:pt x="161" y="371"/>
                    <a:pt x="210" y="389"/>
                    <a:pt x="258" y="389"/>
                  </a:cubicBezTo>
                  <a:cubicBezTo>
                    <a:pt x="358" y="389"/>
                    <a:pt x="453" y="312"/>
                    <a:pt x="453" y="195"/>
                  </a:cubicBezTo>
                  <a:cubicBezTo>
                    <a:pt x="453" y="88"/>
                    <a:pt x="369" y="1"/>
                    <a:pt x="262"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97" name="Google Shape;12242;p55">
              <a:extLst>
                <a:ext uri="{FF2B5EF4-FFF2-40B4-BE49-F238E27FC236}">
                  <a16:creationId xmlns:a16="http://schemas.microsoft.com/office/drawing/2014/main" id="{0E473998-C8E2-AF74-09F5-18D036866040}"/>
                </a:ext>
              </a:extLst>
            </p:cNvPr>
            <p:cNvSpPr/>
            <p:nvPr/>
          </p:nvSpPr>
          <p:spPr>
            <a:xfrm>
              <a:off x="872575" y="766025"/>
              <a:ext cx="11350" cy="9725"/>
            </a:xfrm>
            <a:custGeom>
              <a:avLst/>
              <a:gdLst/>
              <a:ahLst/>
              <a:cxnLst/>
              <a:rect l="l" t="t" r="r" b="b"/>
              <a:pathLst>
                <a:path w="454" h="389" extrusionOk="0">
                  <a:moveTo>
                    <a:pt x="260" y="0"/>
                  </a:moveTo>
                  <a:cubicBezTo>
                    <a:pt x="87" y="2"/>
                    <a:pt x="0" y="211"/>
                    <a:pt x="122" y="332"/>
                  </a:cubicBezTo>
                  <a:cubicBezTo>
                    <a:pt x="161" y="371"/>
                    <a:pt x="210" y="389"/>
                    <a:pt x="258" y="389"/>
                  </a:cubicBezTo>
                  <a:cubicBezTo>
                    <a:pt x="358" y="389"/>
                    <a:pt x="454" y="312"/>
                    <a:pt x="454" y="196"/>
                  </a:cubicBezTo>
                  <a:cubicBezTo>
                    <a:pt x="454" y="88"/>
                    <a:pt x="366" y="0"/>
                    <a:pt x="260"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98" name="Google Shape;12243;p55">
              <a:extLst>
                <a:ext uri="{FF2B5EF4-FFF2-40B4-BE49-F238E27FC236}">
                  <a16:creationId xmlns:a16="http://schemas.microsoft.com/office/drawing/2014/main" id="{F4DFA338-074F-0CE1-8A42-C529208874F1}"/>
                </a:ext>
              </a:extLst>
            </p:cNvPr>
            <p:cNvSpPr/>
            <p:nvPr/>
          </p:nvSpPr>
          <p:spPr>
            <a:xfrm>
              <a:off x="913950" y="766025"/>
              <a:ext cx="9725" cy="9725"/>
            </a:xfrm>
            <a:custGeom>
              <a:avLst/>
              <a:gdLst/>
              <a:ahLst/>
              <a:cxnLst/>
              <a:rect l="l" t="t" r="r" b="b"/>
              <a:pathLst>
                <a:path w="389" h="389" extrusionOk="0">
                  <a:moveTo>
                    <a:pt x="195" y="0"/>
                  </a:moveTo>
                  <a:cubicBezTo>
                    <a:pt x="87" y="0"/>
                    <a:pt x="1" y="88"/>
                    <a:pt x="1" y="194"/>
                  </a:cubicBezTo>
                  <a:cubicBezTo>
                    <a:pt x="1" y="302"/>
                    <a:pt x="87" y="388"/>
                    <a:pt x="195" y="388"/>
                  </a:cubicBezTo>
                  <a:cubicBezTo>
                    <a:pt x="302" y="388"/>
                    <a:pt x="389" y="302"/>
                    <a:pt x="389" y="194"/>
                  </a:cubicBezTo>
                  <a:cubicBezTo>
                    <a:pt x="389" y="88"/>
                    <a:pt x="302" y="0"/>
                    <a:pt x="195"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99" name="Google Shape;12244;p55">
              <a:extLst>
                <a:ext uri="{FF2B5EF4-FFF2-40B4-BE49-F238E27FC236}">
                  <a16:creationId xmlns:a16="http://schemas.microsoft.com/office/drawing/2014/main" id="{BDFCD1A1-76C5-D0C9-187E-9064F7D3D8AE}"/>
                </a:ext>
              </a:extLst>
            </p:cNvPr>
            <p:cNvSpPr/>
            <p:nvPr/>
          </p:nvSpPr>
          <p:spPr>
            <a:xfrm>
              <a:off x="953700" y="766025"/>
              <a:ext cx="9725" cy="9725"/>
            </a:xfrm>
            <a:custGeom>
              <a:avLst/>
              <a:gdLst/>
              <a:ahLst/>
              <a:cxnLst/>
              <a:rect l="l" t="t" r="r" b="b"/>
              <a:pathLst>
                <a:path w="389" h="389" extrusionOk="0">
                  <a:moveTo>
                    <a:pt x="195" y="0"/>
                  </a:moveTo>
                  <a:cubicBezTo>
                    <a:pt x="89" y="0"/>
                    <a:pt x="1" y="88"/>
                    <a:pt x="1" y="194"/>
                  </a:cubicBezTo>
                  <a:cubicBezTo>
                    <a:pt x="1" y="302"/>
                    <a:pt x="89" y="388"/>
                    <a:pt x="195" y="388"/>
                  </a:cubicBezTo>
                  <a:cubicBezTo>
                    <a:pt x="302" y="388"/>
                    <a:pt x="389" y="302"/>
                    <a:pt x="389" y="194"/>
                  </a:cubicBezTo>
                  <a:cubicBezTo>
                    <a:pt x="389" y="88"/>
                    <a:pt x="302" y="0"/>
                    <a:pt x="195"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00" name="Google Shape;12245;p55">
              <a:extLst>
                <a:ext uri="{FF2B5EF4-FFF2-40B4-BE49-F238E27FC236}">
                  <a16:creationId xmlns:a16="http://schemas.microsoft.com/office/drawing/2014/main" id="{8D485CD4-713C-83C1-5F1F-F251BC0B08D8}"/>
                </a:ext>
              </a:extLst>
            </p:cNvPr>
            <p:cNvSpPr/>
            <p:nvPr/>
          </p:nvSpPr>
          <p:spPr>
            <a:xfrm>
              <a:off x="993450" y="766025"/>
              <a:ext cx="9725" cy="9725"/>
            </a:xfrm>
            <a:custGeom>
              <a:avLst/>
              <a:gdLst/>
              <a:ahLst/>
              <a:cxnLst/>
              <a:rect l="l" t="t" r="r" b="b"/>
              <a:pathLst>
                <a:path w="389" h="389" extrusionOk="0">
                  <a:moveTo>
                    <a:pt x="195" y="0"/>
                  </a:moveTo>
                  <a:cubicBezTo>
                    <a:pt x="89" y="0"/>
                    <a:pt x="1" y="88"/>
                    <a:pt x="1" y="194"/>
                  </a:cubicBezTo>
                  <a:cubicBezTo>
                    <a:pt x="1" y="302"/>
                    <a:pt x="89" y="388"/>
                    <a:pt x="195" y="388"/>
                  </a:cubicBezTo>
                  <a:cubicBezTo>
                    <a:pt x="303" y="388"/>
                    <a:pt x="389" y="302"/>
                    <a:pt x="389" y="194"/>
                  </a:cubicBezTo>
                  <a:cubicBezTo>
                    <a:pt x="389" y="88"/>
                    <a:pt x="303" y="0"/>
                    <a:pt x="195"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01" name="Google Shape;12246;p55">
              <a:extLst>
                <a:ext uri="{FF2B5EF4-FFF2-40B4-BE49-F238E27FC236}">
                  <a16:creationId xmlns:a16="http://schemas.microsoft.com/office/drawing/2014/main" id="{93E42582-203E-6699-353B-11B183AE470E}"/>
                </a:ext>
              </a:extLst>
            </p:cNvPr>
            <p:cNvSpPr/>
            <p:nvPr/>
          </p:nvSpPr>
          <p:spPr>
            <a:xfrm>
              <a:off x="1033225" y="766025"/>
              <a:ext cx="9725" cy="9725"/>
            </a:xfrm>
            <a:custGeom>
              <a:avLst/>
              <a:gdLst/>
              <a:ahLst/>
              <a:cxnLst/>
              <a:rect l="l" t="t" r="r" b="b"/>
              <a:pathLst>
                <a:path w="389" h="389" extrusionOk="0">
                  <a:moveTo>
                    <a:pt x="194" y="0"/>
                  </a:moveTo>
                  <a:cubicBezTo>
                    <a:pt x="88" y="0"/>
                    <a:pt x="0" y="88"/>
                    <a:pt x="0" y="194"/>
                  </a:cubicBezTo>
                  <a:cubicBezTo>
                    <a:pt x="0" y="302"/>
                    <a:pt x="88" y="388"/>
                    <a:pt x="194" y="388"/>
                  </a:cubicBezTo>
                  <a:cubicBezTo>
                    <a:pt x="302" y="388"/>
                    <a:pt x="388" y="302"/>
                    <a:pt x="388" y="194"/>
                  </a:cubicBezTo>
                  <a:cubicBezTo>
                    <a:pt x="388" y="88"/>
                    <a:pt x="302" y="0"/>
                    <a:pt x="194"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02" name="Google Shape;12247;p55">
              <a:extLst>
                <a:ext uri="{FF2B5EF4-FFF2-40B4-BE49-F238E27FC236}">
                  <a16:creationId xmlns:a16="http://schemas.microsoft.com/office/drawing/2014/main" id="{5E500258-604B-79D1-76F3-A66A066997F3}"/>
                </a:ext>
              </a:extLst>
            </p:cNvPr>
            <p:cNvSpPr/>
            <p:nvPr/>
          </p:nvSpPr>
          <p:spPr>
            <a:xfrm>
              <a:off x="1072975" y="766025"/>
              <a:ext cx="9725" cy="9725"/>
            </a:xfrm>
            <a:custGeom>
              <a:avLst/>
              <a:gdLst/>
              <a:ahLst/>
              <a:cxnLst/>
              <a:rect l="l" t="t" r="r" b="b"/>
              <a:pathLst>
                <a:path w="389" h="389" extrusionOk="0">
                  <a:moveTo>
                    <a:pt x="194" y="0"/>
                  </a:moveTo>
                  <a:cubicBezTo>
                    <a:pt x="88" y="0"/>
                    <a:pt x="0" y="88"/>
                    <a:pt x="0" y="194"/>
                  </a:cubicBezTo>
                  <a:cubicBezTo>
                    <a:pt x="0" y="302"/>
                    <a:pt x="88" y="388"/>
                    <a:pt x="194" y="388"/>
                  </a:cubicBezTo>
                  <a:cubicBezTo>
                    <a:pt x="302" y="388"/>
                    <a:pt x="388" y="302"/>
                    <a:pt x="388" y="194"/>
                  </a:cubicBezTo>
                  <a:cubicBezTo>
                    <a:pt x="388" y="88"/>
                    <a:pt x="302" y="0"/>
                    <a:pt x="194"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03" name="Google Shape;12248;p55">
              <a:extLst>
                <a:ext uri="{FF2B5EF4-FFF2-40B4-BE49-F238E27FC236}">
                  <a16:creationId xmlns:a16="http://schemas.microsoft.com/office/drawing/2014/main" id="{CCA34426-692F-276B-2C5D-DA4C55CC8CA6}"/>
                </a:ext>
              </a:extLst>
            </p:cNvPr>
            <p:cNvSpPr/>
            <p:nvPr/>
          </p:nvSpPr>
          <p:spPr>
            <a:xfrm>
              <a:off x="1112725" y="766025"/>
              <a:ext cx="9725" cy="9725"/>
            </a:xfrm>
            <a:custGeom>
              <a:avLst/>
              <a:gdLst/>
              <a:ahLst/>
              <a:cxnLst/>
              <a:rect l="l" t="t" r="r" b="b"/>
              <a:pathLst>
                <a:path w="389" h="389" extrusionOk="0">
                  <a:moveTo>
                    <a:pt x="194" y="0"/>
                  </a:moveTo>
                  <a:cubicBezTo>
                    <a:pt x="88" y="0"/>
                    <a:pt x="0" y="88"/>
                    <a:pt x="0" y="194"/>
                  </a:cubicBezTo>
                  <a:cubicBezTo>
                    <a:pt x="0" y="302"/>
                    <a:pt x="88" y="388"/>
                    <a:pt x="194" y="388"/>
                  </a:cubicBezTo>
                  <a:cubicBezTo>
                    <a:pt x="302" y="388"/>
                    <a:pt x="388" y="302"/>
                    <a:pt x="388" y="194"/>
                  </a:cubicBezTo>
                  <a:cubicBezTo>
                    <a:pt x="388" y="88"/>
                    <a:pt x="302" y="0"/>
                    <a:pt x="194"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04" name="Google Shape;12249;p55">
              <a:extLst>
                <a:ext uri="{FF2B5EF4-FFF2-40B4-BE49-F238E27FC236}">
                  <a16:creationId xmlns:a16="http://schemas.microsoft.com/office/drawing/2014/main" id="{741CFF6C-EBC8-B939-39A2-5105FA07BE07}"/>
                </a:ext>
              </a:extLst>
            </p:cNvPr>
            <p:cNvSpPr/>
            <p:nvPr/>
          </p:nvSpPr>
          <p:spPr>
            <a:xfrm>
              <a:off x="1152500" y="766025"/>
              <a:ext cx="9700" cy="9725"/>
            </a:xfrm>
            <a:custGeom>
              <a:avLst/>
              <a:gdLst/>
              <a:ahLst/>
              <a:cxnLst/>
              <a:rect l="l" t="t" r="r" b="b"/>
              <a:pathLst>
                <a:path w="388" h="389" extrusionOk="0">
                  <a:moveTo>
                    <a:pt x="193" y="0"/>
                  </a:moveTo>
                  <a:cubicBezTo>
                    <a:pt x="87" y="0"/>
                    <a:pt x="1" y="88"/>
                    <a:pt x="1" y="194"/>
                  </a:cubicBezTo>
                  <a:cubicBezTo>
                    <a:pt x="1" y="302"/>
                    <a:pt x="87" y="388"/>
                    <a:pt x="193" y="388"/>
                  </a:cubicBezTo>
                  <a:cubicBezTo>
                    <a:pt x="301" y="388"/>
                    <a:pt x="388" y="302"/>
                    <a:pt x="388" y="194"/>
                  </a:cubicBezTo>
                  <a:cubicBezTo>
                    <a:pt x="388" y="88"/>
                    <a:pt x="301" y="0"/>
                    <a:pt x="193"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05" name="Google Shape;12250;p55">
              <a:extLst>
                <a:ext uri="{FF2B5EF4-FFF2-40B4-BE49-F238E27FC236}">
                  <a16:creationId xmlns:a16="http://schemas.microsoft.com/office/drawing/2014/main" id="{CB64466B-C90F-5326-B0BD-43481F1BFAA6}"/>
                </a:ext>
              </a:extLst>
            </p:cNvPr>
            <p:cNvSpPr/>
            <p:nvPr/>
          </p:nvSpPr>
          <p:spPr>
            <a:xfrm>
              <a:off x="1192275" y="766025"/>
              <a:ext cx="9675" cy="9725"/>
            </a:xfrm>
            <a:custGeom>
              <a:avLst/>
              <a:gdLst/>
              <a:ahLst/>
              <a:cxnLst/>
              <a:rect l="l" t="t" r="r" b="b"/>
              <a:pathLst>
                <a:path w="387" h="389" extrusionOk="0">
                  <a:moveTo>
                    <a:pt x="193" y="0"/>
                  </a:moveTo>
                  <a:cubicBezTo>
                    <a:pt x="86" y="0"/>
                    <a:pt x="0" y="88"/>
                    <a:pt x="0" y="194"/>
                  </a:cubicBezTo>
                  <a:cubicBezTo>
                    <a:pt x="0" y="302"/>
                    <a:pt x="86" y="388"/>
                    <a:pt x="193" y="388"/>
                  </a:cubicBezTo>
                  <a:cubicBezTo>
                    <a:pt x="300" y="388"/>
                    <a:pt x="387" y="302"/>
                    <a:pt x="387" y="194"/>
                  </a:cubicBezTo>
                  <a:cubicBezTo>
                    <a:pt x="387" y="88"/>
                    <a:pt x="300" y="0"/>
                    <a:pt x="193"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06" name="Google Shape;12251;p55">
              <a:extLst>
                <a:ext uri="{FF2B5EF4-FFF2-40B4-BE49-F238E27FC236}">
                  <a16:creationId xmlns:a16="http://schemas.microsoft.com/office/drawing/2014/main" id="{69C15FEB-C9BD-A633-F5C5-1E565067A5A7}"/>
                </a:ext>
              </a:extLst>
            </p:cNvPr>
            <p:cNvSpPr/>
            <p:nvPr/>
          </p:nvSpPr>
          <p:spPr>
            <a:xfrm>
              <a:off x="1232025" y="766025"/>
              <a:ext cx="9675" cy="9725"/>
            </a:xfrm>
            <a:custGeom>
              <a:avLst/>
              <a:gdLst/>
              <a:ahLst/>
              <a:cxnLst/>
              <a:rect l="l" t="t" r="r" b="b"/>
              <a:pathLst>
                <a:path w="387" h="389" extrusionOk="0">
                  <a:moveTo>
                    <a:pt x="194" y="0"/>
                  </a:moveTo>
                  <a:cubicBezTo>
                    <a:pt x="87" y="0"/>
                    <a:pt x="0" y="88"/>
                    <a:pt x="0" y="194"/>
                  </a:cubicBezTo>
                  <a:cubicBezTo>
                    <a:pt x="0" y="302"/>
                    <a:pt x="87" y="388"/>
                    <a:pt x="194" y="388"/>
                  </a:cubicBezTo>
                  <a:cubicBezTo>
                    <a:pt x="300" y="388"/>
                    <a:pt x="387" y="302"/>
                    <a:pt x="387" y="194"/>
                  </a:cubicBezTo>
                  <a:cubicBezTo>
                    <a:pt x="387" y="88"/>
                    <a:pt x="300" y="0"/>
                    <a:pt x="194"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07" name="Google Shape;12252;p55">
              <a:extLst>
                <a:ext uri="{FF2B5EF4-FFF2-40B4-BE49-F238E27FC236}">
                  <a16:creationId xmlns:a16="http://schemas.microsoft.com/office/drawing/2014/main" id="{AAE6D1F5-1689-D98F-8BF7-8E70260681A5}"/>
                </a:ext>
              </a:extLst>
            </p:cNvPr>
            <p:cNvSpPr/>
            <p:nvPr/>
          </p:nvSpPr>
          <p:spPr>
            <a:xfrm>
              <a:off x="355750" y="731950"/>
              <a:ext cx="11350" cy="9700"/>
            </a:xfrm>
            <a:custGeom>
              <a:avLst/>
              <a:gdLst/>
              <a:ahLst/>
              <a:cxnLst/>
              <a:rect l="l" t="t" r="r" b="b"/>
              <a:pathLst>
                <a:path w="454" h="388" extrusionOk="0">
                  <a:moveTo>
                    <a:pt x="262" y="1"/>
                  </a:moveTo>
                  <a:cubicBezTo>
                    <a:pt x="261" y="1"/>
                    <a:pt x="260" y="1"/>
                    <a:pt x="259" y="1"/>
                  </a:cubicBezTo>
                  <a:cubicBezTo>
                    <a:pt x="87" y="1"/>
                    <a:pt x="0" y="208"/>
                    <a:pt x="123" y="331"/>
                  </a:cubicBezTo>
                  <a:cubicBezTo>
                    <a:pt x="162" y="370"/>
                    <a:pt x="210" y="388"/>
                    <a:pt x="258" y="388"/>
                  </a:cubicBezTo>
                  <a:cubicBezTo>
                    <a:pt x="357" y="388"/>
                    <a:pt x="453" y="311"/>
                    <a:pt x="453" y="195"/>
                  </a:cubicBezTo>
                  <a:cubicBezTo>
                    <a:pt x="453" y="88"/>
                    <a:pt x="369" y="1"/>
                    <a:pt x="262"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08" name="Google Shape;12253;p55">
              <a:extLst>
                <a:ext uri="{FF2B5EF4-FFF2-40B4-BE49-F238E27FC236}">
                  <a16:creationId xmlns:a16="http://schemas.microsoft.com/office/drawing/2014/main" id="{01C8B645-44A8-25C6-AFB3-5B7865194722}"/>
                </a:ext>
              </a:extLst>
            </p:cNvPr>
            <p:cNvSpPr/>
            <p:nvPr/>
          </p:nvSpPr>
          <p:spPr>
            <a:xfrm>
              <a:off x="397125" y="731950"/>
              <a:ext cx="9725" cy="9700"/>
            </a:xfrm>
            <a:custGeom>
              <a:avLst/>
              <a:gdLst/>
              <a:ahLst/>
              <a:cxnLst/>
              <a:rect l="l" t="t" r="r" b="b"/>
              <a:pathLst>
                <a:path w="389" h="388" extrusionOk="0">
                  <a:moveTo>
                    <a:pt x="195" y="1"/>
                  </a:moveTo>
                  <a:cubicBezTo>
                    <a:pt x="88" y="1"/>
                    <a:pt x="1" y="87"/>
                    <a:pt x="1" y="195"/>
                  </a:cubicBezTo>
                  <a:cubicBezTo>
                    <a:pt x="1" y="301"/>
                    <a:pt x="88" y="387"/>
                    <a:pt x="195" y="387"/>
                  </a:cubicBezTo>
                  <a:cubicBezTo>
                    <a:pt x="302" y="387"/>
                    <a:pt x="389" y="301"/>
                    <a:pt x="389" y="195"/>
                  </a:cubicBezTo>
                  <a:cubicBezTo>
                    <a:pt x="389" y="87"/>
                    <a:pt x="302" y="1"/>
                    <a:pt x="195"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09" name="Google Shape;12254;p55">
              <a:extLst>
                <a:ext uri="{FF2B5EF4-FFF2-40B4-BE49-F238E27FC236}">
                  <a16:creationId xmlns:a16="http://schemas.microsoft.com/office/drawing/2014/main" id="{073AB370-94FD-2B2C-4A5B-3F9CCAF1B8BA}"/>
                </a:ext>
              </a:extLst>
            </p:cNvPr>
            <p:cNvSpPr/>
            <p:nvPr/>
          </p:nvSpPr>
          <p:spPr>
            <a:xfrm>
              <a:off x="435250" y="731950"/>
              <a:ext cx="11350" cy="9725"/>
            </a:xfrm>
            <a:custGeom>
              <a:avLst/>
              <a:gdLst/>
              <a:ahLst/>
              <a:cxnLst/>
              <a:rect l="l" t="t" r="r" b="b"/>
              <a:pathLst>
                <a:path w="454" h="389" extrusionOk="0">
                  <a:moveTo>
                    <a:pt x="260" y="1"/>
                  </a:moveTo>
                  <a:cubicBezTo>
                    <a:pt x="87" y="1"/>
                    <a:pt x="0" y="208"/>
                    <a:pt x="123" y="331"/>
                  </a:cubicBezTo>
                  <a:cubicBezTo>
                    <a:pt x="163" y="371"/>
                    <a:pt x="211" y="389"/>
                    <a:pt x="259" y="389"/>
                  </a:cubicBezTo>
                  <a:cubicBezTo>
                    <a:pt x="358" y="389"/>
                    <a:pt x="454" y="311"/>
                    <a:pt x="454" y="195"/>
                  </a:cubicBezTo>
                  <a:cubicBezTo>
                    <a:pt x="454" y="87"/>
                    <a:pt x="367" y="1"/>
                    <a:pt x="260"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10" name="Google Shape;12255;p55">
              <a:extLst>
                <a:ext uri="{FF2B5EF4-FFF2-40B4-BE49-F238E27FC236}">
                  <a16:creationId xmlns:a16="http://schemas.microsoft.com/office/drawing/2014/main" id="{7ED809FF-B58D-5CF5-E142-384370AF5F91}"/>
                </a:ext>
              </a:extLst>
            </p:cNvPr>
            <p:cNvSpPr/>
            <p:nvPr/>
          </p:nvSpPr>
          <p:spPr>
            <a:xfrm>
              <a:off x="475025" y="731950"/>
              <a:ext cx="11325" cy="9725"/>
            </a:xfrm>
            <a:custGeom>
              <a:avLst/>
              <a:gdLst/>
              <a:ahLst/>
              <a:cxnLst/>
              <a:rect l="l" t="t" r="r" b="b"/>
              <a:pathLst>
                <a:path w="453" h="389" extrusionOk="0">
                  <a:moveTo>
                    <a:pt x="262" y="1"/>
                  </a:moveTo>
                  <a:cubicBezTo>
                    <a:pt x="261" y="1"/>
                    <a:pt x="260" y="1"/>
                    <a:pt x="259" y="1"/>
                  </a:cubicBezTo>
                  <a:cubicBezTo>
                    <a:pt x="258" y="1"/>
                    <a:pt x="258" y="1"/>
                    <a:pt x="257" y="1"/>
                  </a:cubicBezTo>
                  <a:cubicBezTo>
                    <a:pt x="85" y="1"/>
                    <a:pt x="0" y="209"/>
                    <a:pt x="121" y="331"/>
                  </a:cubicBezTo>
                  <a:cubicBezTo>
                    <a:pt x="161" y="371"/>
                    <a:pt x="210" y="389"/>
                    <a:pt x="258" y="389"/>
                  </a:cubicBezTo>
                  <a:cubicBezTo>
                    <a:pt x="357" y="389"/>
                    <a:pt x="453" y="311"/>
                    <a:pt x="453" y="195"/>
                  </a:cubicBezTo>
                  <a:cubicBezTo>
                    <a:pt x="453" y="88"/>
                    <a:pt x="368" y="1"/>
                    <a:pt x="262"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11" name="Google Shape;12256;p55">
              <a:extLst>
                <a:ext uri="{FF2B5EF4-FFF2-40B4-BE49-F238E27FC236}">
                  <a16:creationId xmlns:a16="http://schemas.microsoft.com/office/drawing/2014/main" id="{F4D89248-B27C-4C7B-5F5E-B67A4E315C53}"/>
                </a:ext>
              </a:extLst>
            </p:cNvPr>
            <p:cNvSpPr/>
            <p:nvPr/>
          </p:nvSpPr>
          <p:spPr>
            <a:xfrm>
              <a:off x="516425" y="731950"/>
              <a:ext cx="9675" cy="9700"/>
            </a:xfrm>
            <a:custGeom>
              <a:avLst/>
              <a:gdLst/>
              <a:ahLst/>
              <a:cxnLst/>
              <a:rect l="l" t="t" r="r" b="b"/>
              <a:pathLst>
                <a:path w="387" h="388" extrusionOk="0">
                  <a:moveTo>
                    <a:pt x="193" y="1"/>
                  </a:moveTo>
                  <a:cubicBezTo>
                    <a:pt x="87" y="1"/>
                    <a:pt x="0" y="87"/>
                    <a:pt x="0" y="195"/>
                  </a:cubicBezTo>
                  <a:cubicBezTo>
                    <a:pt x="0" y="301"/>
                    <a:pt x="87" y="387"/>
                    <a:pt x="193" y="387"/>
                  </a:cubicBezTo>
                  <a:cubicBezTo>
                    <a:pt x="301" y="387"/>
                    <a:pt x="387" y="301"/>
                    <a:pt x="387" y="195"/>
                  </a:cubicBezTo>
                  <a:cubicBezTo>
                    <a:pt x="387" y="87"/>
                    <a:pt x="301" y="1"/>
                    <a:pt x="193"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12" name="Google Shape;12257;p55">
              <a:extLst>
                <a:ext uri="{FF2B5EF4-FFF2-40B4-BE49-F238E27FC236}">
                  <a16:creationId xmlns:a16="http://schemas.microsoft.com/office/drawing/2014/main" id="{EEDA0B73-F821-3AB9-2840-6FD5FBA5036A}"/>
                </a:ext>
              </a:extLst>
            </p:cNvPr>
            <p:cNvSpPr/>
            <p:nvPr/>
          </p:nvSpPr>
          <p:spPr>
            <a:xfrm>
              <a:off x="554525" y="731950"/>
              <a:ext cx="11350" cy="9725"/>
            </a:xfrm>
            <a:custGeom>
              <a:avLst/>
              <a:gdLst/>
              <a:ahLst/>
              <a:cxnLst/>
              <a:rect l="l" t="t" r="r" b="b"/>
              <a:pathLst>
                <a:path w="454" h="389" extrusionOk="0">
                  <a:moveTo>
                    <a:pt x="263" y="1"/>
                  </a:moveTo>
                  <a:cubicBezTo>
                    <a:pt x="262" y="1"/>
                    <a:pt x="261" y="1"/>
                    <a:pt x="261" y="1"/>
                  </a:cubicBezTo>
                  <a:cubicBezTo>
                    <a:pt x="260" y="1"/>
                    <a:pt x="259" y="1"/>
                    <a:pt x="259" y="1"/>
                  </a:cubicBezTo>
                  <a:cubicBezTo>
                    <a:pt x="86" y="1"/>
                    <a:pt x="0" y="209"/>
                    <a:pt x="123" y="331"/>
                  </a:cubicBezTo>
                  <a:cubicBezTo>
                    <a:pt x="162" y="371"/>
                    <a:pt x="211" y="389"/>
                    <a:pt x="258" y="389"/>
                  </a:cubicBezTo>
                  <a:cubicBezTo>
                    <a:pt x="358" y="389"/>
                    <a:pt x="453" y="311"/>
                    <a:pt x="453" y="195"/>
                  </a:cubicBezTo>
                  <a:cubicBezTo>
                    <a:pt x="453" y="88"/>
                    <a:pt x="368" y="1"/>
                    <a:pt x="263"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13" name="Google Shape;12258;p55">
              <a:extLst>
                <a:ext uri="{FF2B5EF4-FFF2-40B4-BE49-F238E27FC236}">
                  <a16:creationId xmlns:a16="http://schemas.microsoft.com/office/drawing/2014/main" id="{3DFB65A9-0DEB-F1D0-F35F-3F615A7CA9FA}"/>
                </a:ext>
              </a:extLst>
            </p:cNvPr>
            <p:cNvSpPr/>
            <p:nvPr/>
          </p:nvSpPr>
          <p:spPr>
            <a:xfrm>
              <a:off x="595925" y="731950"/>
              <a:ext cx="9700" cy="9700"/>
            </a:xfrm>
            <a:custGeom>
              <a:avLst/>
              <a:gdLst/>
              <a:ahLst/>
              <a:cxnLst/>
              <a:rect l="l" t="t" r="r" b="b"/>
              <a:pathLst>
                <a:path w="388" h="388" extrusionOk="0">
                  <a:moveTo>
                    <a:pt x="193" y="1"/>
                  </a:moveTo>
                  <a:cubicBezTo>
                    <a:pt x="87" y="1"/>
                    <a:pt x="1" y="87"/>
                    <a:pt x="1" y="195"/>
                  </a:cubicBezTo>
                  <a:cubicBezTo>
                    <a:pt x="1" y="301"/>
                    <a:pt x="87" y="387"/>
                    <a:pt x="193" y="387"/>
                  </a:cubicBezTo>
                  <a:cubicBezTo>
                    <a:pt x="301" y="387"/>
                    <a:pt x="387" y="301"/>
                    <a:pt x="387" y="195"/>
                  </a:cubicBezTo>
                  <a:cubicBezTo>
                    <a:pt x="387" y="87"/>
                    <a:pt x="301" y="1"/>
                    <a:pt x="193"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14" name="Google Shape;12259;p55">
              <a:extLst>
                <a:ext uri="{FF2B5EF4-FFF2-40B4-BE49-F238E27FC236}">
                  <a16:creationId xmlns:a16="http://schemas.microsoft.com/office/drawing/2014/main" id="{909D40F1-8278-1CDF-9B05-CCC0004226C7}"/>
                </a:ext>
              </a:extLst>
            </p:cNvPr>
            <p:cNvSpPr/>
            <p:nvPr/>
          </p:nvSpPr>
          <p:spPr>
            <a:xfrm>
              <a:off x="634025" y="731950"/>
              <a:ext cx="11375" cy="9725"/>
            </a:xfrm>
            <a:custGeom>
              <a:avLst/>
              <a:gdLst/>
              <a:ahLst/>
              <a:cxnLst/>
              <a:rect l="l" t="t" r="r" b="b"/>
              <a:pathLst>
                <a:path w="455" h="389" extrusionOk="0">
                  <a:moveTo>
                    <a:pt x="264" y="1"/>
                  </a:moveTo>
                  <a:cubicBezTo>
                    <a:pt x="263" y="1"/>
                    <a:pt x="262" y="1"/>
                    <a:pt x="261" y="1"/>
                  </a:cubicBezTo>
                  <a:cubicBezTo>
                    <a:pt x="260" y="1"/>
                    <a:pt x="260" y="1"/>
                    <a:pt x="259" y="1"/>
                  </a:cubicBezTo>
                  <a:cubicBezTo>
                    <a:pt x="87" y="1"/>
                    <a:pt x="1" y="209"/>
                    <a:pt x="123" y="331"/>
                  </a:cubicBezTo>
                  <a:cubicBezTo>
                    <a:pt x="163" y="371"/>
                    <a:pt x="211" y="389"/>
                    <a:pt x="259" y="389"/>
                  </a:cubicBezTo>
                  <a:cubicBezTo>
                    <a:pt x="359" y="389"/>
                    <a:pt x="454" y="311"/>
                    <a:pt x="455" y="195"/>
                  </a:cubicBezTo>
                  <a:cubicBezTo>
                    <a:pt x="455" y="88"/>
                    <a:pt x="368" y="1"/>
                    <a:pt x="264"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15" name="Google Shape;12260;p55">
              <a:extLst>
                <a:ext uri="{FF2B5EF4-FFF2-40B4-BE49-F238E27FC236}">
                  <a16:creationId xmlns:a16="http://schemas.microsoft.com/office/drawing/2014/main" id="{A85B12DE-CD40-8CD7-43E8-0443C6DAA087}"/>
                </a:ext>
              </a:extLst>
            </p:cNvPr>
            <p:cNvSpPr/>
            <p:nvPr/>
          </p:nvSpPr>
          <p:spPr>
            <a:xfrm>
              <a:off x="673775" y="731950"/>
              <a:ext cx="11375" cy="9725"/>
            </a:xfrm>
            <a:custGeom>
              <a:avLst/>
              <a:gdLst/>
              <a:ahLst/>
              <a:cxnLst/>
              <a:rect l="l" t="t" r="r" b="b"/>
              <a:pathLst>
                <a:path w="455" h="389" extrusionOk="0">
                  <a:moveTo>
                    <a:pt x="261" y="1"/>
                  </a:moveTo>
                  <a:cubicBezTo>
                    <a:pt x="88" y="1"/>
                    <a:pt x="0" y="208"/>
                    <a:pt x="123" y="331"/>
                  </a:cubicBezTo>
                  <a:cubicBezTo>
                    <a:pt x="163" y="371"/>
                    <a:pt x="212" y="389"/>
                    <a:pt x="260" y="389"/>
                  </a:cubicBezTo>
                  <a:cubicBezTo>
                    <a:pt x="359" y="389"/>
                    <a:pt x="455" y="311"/>
                    <a:pt x="455" y="195"/>
                  </a:cubicBezTo>
                  <a:cubicBezTo>
                    <a:pt x="455" y="87"/>
                    <a:pt x="367" y="1"/>
                    <a:pt x="261"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16" name="Google Shape;12261;p55">
              <a:extLst>
                <a:ext uri="{FF2B5EF4-FFF2-40B4-BE49-F238E27FC236}">
                  <a16:creationId xmlns:a16="http://schemas.microsoft.com/office/drawing/2014/main" id="{D5D8DAB9-9F3C-6A23-CDFA-F06A5C89595E}"/>
                </a:ext>
              </a:extLst>
            </p:cNvPr>
            <p:cNvSpPr/>
            <p:nvPr/>
          </p:nvSpPr>
          <p:spPr>
            <a:xfrm>
              <a:off x="715200" y="731950"/>
              <a:ext cx="9725" cy="9700"/>
            </a:xfrm>
            <a:custGeom>
              <a:avLst/>
              <a:gdLst/>
              <a:ahLst/>
              <a:cxnLst/>
              <a:rect l="l" t="t" r="r" b="b"/>
              <a:pathLst>
                <a:path w="389" h="388" extrusionOk="0">
                  <a:moveTo>
                    <a:pt x="194" y="1"/>
                  </a:moveTo>
                  <a:cubicBezTo>
                    <a:pt x="86" y="1"/>
                    <a:pt x="0" y="87"/>
                    <a:pt x="0" y="195"/>
                  </a:cubicBezTo>
                  <a:cubicBezTo>
                    <a:pt x="0" y="301"/>
                    <a:pt x="86" y="387"/>
                    <a:pt x="194" y="387"/>
                  </a:cubicBezTo>
                  <a:cubicBezTo>
                    <a:pt x="300" y="387"/>
                    <a:pt x="388" y="301"/>
                    <a:pt x="388" y="195"/>
                  </a:cubicBezTo>
                  <a:cubicBezTo>
                    <a:pt x="388" y="87"/>
                    <a:pt x="300" y="1"/>
                    <a:pt x="194"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17" name="Google Shape;12262;p55">
              <a:extLst>
                <a:ext uri="{FF2B5EF4-FFF2-40B4-BE49-F238E27FC236}">
                  <a16:creationId xmlns:a16="http://schemas.microsoft.com/office/drawing/2014/main" id="{9EC785CA-3DA4-F6E4-8299-BFC75DEF2B6E}"/>
                </a:ext>
              </a:extLst>
            </p:cNvPr>
            <p:cNvSpPr/>
            <p:nvPr/>
          </p:nvSpPr>
          <p:spPr>
            <a:xfrm>
              <a:off x="753300" y="731950"/>
              <a:ext cx="11375" cy="9725"/>
            </a:xfrm>
            <a:custGeom>
              <a:avLst/>
              <a:gdLst/>
              <a:ahLst/>
              <a:cxnLst/>
              <a:rect l="l" t="t" r="r" b="b"/>
              <a:pathLst>
                <a:path w="455" h="389" extrusionOk="0">
                  <a:moveTo>
                    <a:pt x="263" y="1"/>
                  </a:moveTo>
                  <a:cubicBezTo>
                    <a:pt x="262" y="1"/>
                    <a:pt x="261" y="1"/>
                    <a:pt x="260" y="1"/>
                  </a:cubicBezTo>
                  <a:cubicBezTo>
                    <a:pt x="87" y="1"/>
                    <a:pt x="1" y="208"/>
                    <a:pt x="122" y="331"/>
                  </a:cubicBezTo>
                  <a:cubicBezTo>
                    <a:pt x="162" y="371"/>
                    <a:pt x="211" y="389"/>
                    <a:pt x="259" y="389"/>
                  </a:cubicBezTo>
                  <a:cubicBezTo>
                    <a:pt x="359" y="389"/>
                    <a:pt x="454" y="311"/>
                    <a:pt x="454" y="195"/>
                  </a:cubicBezTo>
                  <a:cubicBezTo>
                    <a:pt x="454" y="88"/>
                    <a:pt x="368" y="1"/>
                    <a:pt x="263"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18" name="Google Shape;12263;p55">
              <a:extLst>
                <a:ext uri="{FF2B5EF4-FFF2-40B4-BE49-F238E27FC236}">
                  <a16:creationId xmlns:a16="http://schemas.microsoft.com/office/drawing/2014/main" id="{FD9AF9A5-33EA-1824-3418-FA5FE2EE70D7}"/>
                </a:ext>
              </a:extLst>
            </p:cNvPr>
            <p:cNvSpPr/>
            <p:nvPr/>
          </p:nvSpPr>
          <p:spPr>
            <a:xfrm>
              <a:off x="794700" y="731950"/>
              <a:ext cx="9725" cy="9700"/>
            </a:xfrm>
            <a:custGeom>
              <a:avLst/>
              <a:gdLst/>
              <a:ahLst/>
              <a:cxnLst/>
              <a:rect l="l" t="t" r="r" b="b"/>
              <a:pathLst>
                <a:path w="389" h="388" extrusionOk="0">
                  <a:moveTo>
                    <a:pt x="194" y="1"/>
                  </a:moveTo>
                  <a:cubicBezTo>
                    <a:pt x="87" y="1"/>
                    <a:pt x="0" y="87"/>
                    <a:pt x="0" y="195"/>
                  </a:cubicBezTo>
                  <a:cubicBezTo>
                    <a:pt x="0" y="301"/>
                    <a:pt x="87" y="387"/>
                    <a:pt x="194" y="387"/>
                  </a:cubicBezTo>
                  <a:cubicBezTo>
                    <a:pt x="300" y="387"/>
                    <a:pt x="388" y="301"/>
                    <a:pt x="388" y="195"/>
                  </a:cubicBezTo>
                  <a:cubicBezTo>
                    <a:pt x="388" y="87"/>
                    <a:pt x="300" y="1"/>
                    <a:pt x="194"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19" name="Google Shape;12264;p55">
              <a:extLst>
                <a:ext uri="{FF2B5EF4-FFF2-40B4-BE49-F238E27FC236}">
                  <a16:creationId xmlns:a16="http://schemas.microsoft.com/office/drawing/2014/main" id="{26934A89-5A24-5BA7-3650-996218F5AE47}"/>
                </a:ext>
              </a:extLst>
            </p:cNvPr>
            <p:cNvSpPr/>
            <p:nvPr/>
          </p:nvSpPr>
          <p:spPr>
            <a:xfrm>
              <a:off x="832825" y="731950"/>
              <a:ext cx="11350" cy="9725"/>
            </a:xfrm>
            <a:custGeom>
              <a:avLst/>
              <a:gdLst/>
              <a:ahLst/>
              <a:cxnLst/>
              <a:rect l="l" t="t" r="r" b="b"/>
              <a:pathLst>
                <a:path w="454" h="389" extrusionOk="0">
                  <a:moveTo>
                    <a:pt x="262" y="1"/>
                  </a:moveTo>
                  <a:cubicBezTo>
                    <a:pt x="261" y="1"/>
                    <a:pt x="260" y="1"/>
                    <a:pt x="259" y="1"/>
                  </a:cubicBezTo>
                  <a:cubicBezTo>
                    <a:pt x="87" y="1"/>
                    <a:pt x="0" y="208"/>
                    <a:pt x="122" y="331"/>
                  </a:cubicBezTo>
                  <a:cubicBezTo>
                    <a:pt x="161" y="371"/>
                    <a:pt x="210" y="389"/>
                    <a:pt x="258" y="389"/>
                  </a:cubicBezTo>
                  <a:cubicBezTo>
                    <a:pt x="358" y="389"/>
                    <a:pt x="453" y="311"/>
                    <a:pt x="453" y="195"/>
                  </a:cubicBezTo>
                  <a:cubicBezTo>
                    <a:pt x="453" y="88"/>
                    <a:pt x="369" y="1"/>
                    <a:pt x="262"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20" name="Google Shape;12265;p55">
              <a:extLst>
                <a:ext uri="{FF2B5EF4-FFF2-40B4-BE49-F238E27FC236}">
                  <a16:creationId xmlns:a16="http://schemas.microsoft.com/office/drawing/2014/main" id="{13447B4E-90CD-9718-BA30-4A4A1DB19C6A}"/>
                </a:ext>
              </a:extLst>
            </p:cNvPr>
            <p:cNvSpPr/>
            <p:nvPr/>
          </p:nvSpPr>
          <p:spPr>
            <a:xfrm>
              <a:off x="872575" y="731950"/>
              <a:ext cx="11350" cy="9725"/>
            </a:xfrm>
            <a:custGeom>
              <a:avLst/>
              <a:gdLst/>
              <a:ahLst/>
              <a:cxnLst/>
              <a:rect l="l" t="t" r="r" b="b"/>
              <a:pathLst>
                <a:path w="454" h="389" extrusionOk="0">
                  <a:moveTo>
                    <a:pt x="262" y="1"/>
                  </a:moveTo>
                  <a:cubicBezTo>
                    <a:pt x="261" y="1"/>
                    <a:pt x="260" y="1"/>
                    <a:pt x="260" y="1"/>
                  </a:cubicBezTo>
                  <a:cubicBezTo>
                    <a:pt x="87" y="1"/>
                    <a:pt x="0" y="210"/>
                    <a:pt x="123" y="331"/>
                  </a:cubicBezTo>
                  <a:cubicBezTo>
                    <a:pt x="162" y="371"/>
                    <a:pt x="211" y="388"/>
                    <a:pt x="258" y="388"/>
                  </a:cubicBezTo>
                  <a:cubicBezTo>
                    <a:pt x="358" y="388"/>
                    <a:pt x="454" y="311"/>
                    <a:pt x="454" y="195"/>
                  </a:cubicBezTo>
                  <a:cubicBezTo>
                    <a:pt x="454" y="88"/>
                    <a:pt x="367" y="1"/>
                    <a:pt x="262"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21" name="Google Shape;12266;p55">
              <a:extLst>
                <a:ext uri="{FF2B5EF4-FFF2-40B4-BE49-F238E27FC236}">
                  <a16:creationId xmlns:a16="http://schemas.microsoft.com/office/drawing/2014/main" id="{9371375A-C380-23FD-983C-319C51CE463D}"/>
                </a:ext>
              </a:extLst>
            </p:cNvPr>
            <p:cNvSpPr/>
            <p:nvPr/>
          </p:nvSpPr>
          <p:spPr>
            <a:xfrm>
              <a:off x="913950" y="731950"/>
              <a:ext cx="9725" cy="9700"/>
            </a:xfrm>
            <a:custGeom>
              <a:avLst/>
              <a:gdLst/>
              <a:ahLst/>
              <a:cxnLst/>
              <a:rect l="l" t="t" r="r" b="b"/>
              <a:pathLst>
                <a:path w="389" h="388" extrusionOk="0">
                  <a:moveTo>
                    <a:pt x="195" y="1"/>
                  </a:moveTo>
                  <a:cubicBezTo>
                    <a:pt x="87" y="1"/>
                    <a:pt x="1" y="87"/>
                    <a:pt x="1" y="195"/>
                  </a:cubicBezTo>
                  <a:cubicBezTo>
                    <a:pt x="1" y="301"/>
                    <a:pt x="87" y="387"/>
                    <a:pt x="195" y="387"/>
                  </a:cubicBezTo>
                  <a:cubicBezTo>
                    <a:pt x="302" y="387"/>
                    <a:pt x="389" y="301"/>
                    <a:pt x="389" y="195"/>
                  </a:cubicBezTo>
                  <a:cubicBezTo>
                    <a:pt x="389" y="87"/>
                    <a:pt x="302" y="1"/>
                    <a:pt x="195"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22" name="Google Shape;12267;p55">
              <a:extLst>
                <a:ext uri="{FF2B5EF4-FFF2-40B4-BE49-F238E27FC236}">
                  <a16:creationId xmlns:a16="http://schemas.microsoft.com/office/drawing/2014/main" id="{81E33B6E-C42A-E0C4-56B8-A1794670C75A}"/>
                </a:ext>
              </a:extLst>
            </p:cNvPr>
            <p:cNvSpPr/>
            <p:nvPr/>
          </p:nvSpPr>
          <p:spPr>
            <a:xfrm>
              <a:off x="953700" y="731950"/>
              <a:ext cx="9725" cy="9700"/>
            </a:xfrm>
            <a:custGeom>
              <a:avLst/>
              <a:gdLst/>
              <a:ahLst/>
              <a:cxnLst/>
              <a:rect l="l" t="t" r="r" b="b"/>
              <a:pathLst>
                <a:path w="389" h="388" extrusionOk="0">
                  <a:moveTo>
                    <a:pt x="195" y="1"/>
                  </a:moveTo>
                  <a:cubicBezTo>
                    <a:pt x="89" y="1"/>
                    <a:pt x="1" y="87"/>
                    <a:pt x="1" y="195"/>
                  </a:cubicBezTo>
                  <a:cubicBezTo>
                    <a:pt x="1" y="301"/>
                    <a:pt x="89" y="387"/>
                    <a:pt x="195" y="387"/>
                  </a:cubicBezTo>
                  <a:cubicBezTo>
                    <a:pt x="302" y="387"/>
                    <a:pt x="389" y="301"/>
                    <a:pt x="389" y="195"/>
                  </a:cubicBezTo>
                  <a:cubicBezTo>
                    <a:pt x="389" y="87"/>
                    <a:pt x="302" y="1"/>
                    <a:pt x="195"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23" name="Google Shape;12268;p55">
              <a:extLst>
                <a:ext uri="{FF2B5EF4-FFF2-40B4-BE49-F238E27FC236}">
                  <a16:creationId xmlns:a16="http://schemas.microsoft.com/office/drawing/2014/main" id="{B2F7E72C-70E8-182F-BD96-F6210176FF1A}"/>
                </a:ext>
              </a:extLst>
            </p:cNvPr>
            <p:cNvSpPr/>
            <p:nvPr/>
          </p:nvSpPr>
          <p:spPr>
            <a:xfrm>
              <a:off x="993450" y="731950"/>
              <a:ext cx="9725" cy="9700"/>
            </a:xfrm>
            <a:custGeom>
              <a:avLst/>
              <a:gdLst/>
              <a:ahLst/>
              <a:cxnLst/>
              <a:rect l="l" t="t" r="r" b="b"/>
              <a:pathLst>
                <a:path w="389" h="388" extrusionOk="0">
                  <a:moveTo>
                    <a:pt x="195" y="1"/>
                  </a:moveTo>
                  <a:cubicBezTo>
                    <a:pt x="89" y="1"/>
                    <a:pt x="1" y="87"/>
                    <a:pt x="1" y="195"/>
                  </a:cubicBezTo>
                  <a:cubicBezTo>
                    <a:pt x="1" y="301"/>
                    <a:pt x="89" y="387"/>
                    <a:pt x="195" y="387"/>
                  </a:cubicBezTo>
                  <a:cubicBezTo>
                    <a:pt x="303" y="387"/>
                    <a:pt x="389" y="301"/>
                    <a:pt x="389" y="195"/>
                  </a:cubicBezTo>
                  <a:cubicBezTo>
                    <a:pt x="389" y="87"/>
                    <a:pt x="303" y="1"/>
                    <a:pt x="195"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24" name="Google Shape;12269;p55">
              <a:extLst>
                <a:ext uri="{FF2B5EF4-FFF2-40B4-BE49-F238E27FC236}">
                  <a16:creationId xmlns:a16="http://schemas.microsoft.com/office/drawing/2014/main" id="{A496E86A-ACB2-60BD-6526-EFDDB6936639}"/>
                </a:ext>
              </a:extLst>
            </p:cNvPr>
            <p:cNvSpPr/>
            <p:nvPr/>
          </p:nvSpPr>
          <p:spPr>
            <a:xfrm>
              <a:off x="1033225" y="731950"/>
              <a:ext cx="9725" cy="9700"/>
            </a:xfrm>
            <a:custGeom>
              <a:avLst/>
              <a:gdLst/>
              <a:ahLst/>
              <a:cxnLst/>
              <a:rect l="l" t="t" r="r" b="b"/>
              <a:pathLst>
                <a:path w="389" h="388" extrusionOk="0">
                  <a:moveTo>
                    <a:pt x="194" y="1"/>
                  </a:moveTo>
                  <a:cubicBezTo>
                    <a:pt x="88" y="1"/>
                    <a:pt x="0" y="87"/>
                    <a:pt x="0" y="195"/>
                  </a:cubicBezTo>
                  <a:cubicBezTo>
                    <a:pt x="0" y="301"/>
                    <a:pt x="88" y="387"/>
                    <a:pt x="194" y="387"/>
                  </a:cubicBezTo>
                  <a:cubicBezTo>
                    <a:pt x="302" y="387"/>
                    <a:pt x="388" y="301"/>
                    <a:pt x="388" y="195"/>
                  </a:cubicBezTo>
                  <a:cubicBezTo>
                    <a:pt x="388" y="87"/>
                    <a:pt x="302" y="1"/>
                    <a:pt x="194"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25" name="Google Shape;12270;p55">
              <a:extLst>
                <a:ext uri="{FF2B5EF4-FFF2-40B4-BE49-F238E27FC236}">
                  <a16:creationId xmlns:a16="http://schemas.microsoft.com/office/drawing/2014/main" id="{4538AEC8-4FF5-139B-B597-DCFB18A77B0A}"/>
                </a:ext>
              </a:extLst>
            </p:cNvPr>
            <p:cNvSpPr/>
            <p:nvPr/>
          </p:nvSpPr>
          <p:spPr>
            <a:xfrm>
              <a:off x="1072975" y="731950"/>
              <a:ext cx="9725" cy="9700"/>
            </a:xfrm>
            <a:custGeom>
              <a:avLst/>
              <a:gdLst/>
              <a:ahLst/>
              <a:cxnLst/>
              <a:rect l="l" t="t" r="r" b="b"/>
              <a:pathLst>
                <a:path w="389" h="388" extrusionOk="0">
                  <a:moveTo>
                    <a:pt x="194" y="1"/>
                  </a:moveTo>
                  <a:cubicBezTo>
                    <a:pt x="88" y="1"/>
                    <a:pt x="0" y="87"/>
                    <a:pt x="0" y="195"/>
                  </a:cubicBezTo>
                  <a:cubicBezTo>
                    <a:pt x="0" y="301"/>
                    <a:pt x="88" y="387"/>
                    <a:pt x="194" y="387"/>
                  </a:cubicBezTo>
                  <a:cubicBezTo>
                    <a:pt x="302" y="387"/>
                    <a:pt x="388" y="301"/>
                    <a:pt x="388" y="195"/>
                  </a:cubicBezTo>
                  <a:cubicBezTo>
                    <a:pt x="388" y="87"/>
                    <a:pt x="302" y="1"/>
                    <a:pt x="194"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26" name="Google Shape;12271;p55">
              <a:extLst>
                <a:ext uri="{FF2B5EF4-FFF2-40B4-BE49-F238E27FC236}">
                  <a16:creationId xmlns:a16="http://schemas.microsoft.com/office/drawing/2014/main" id="{3593E740-CE6B-1F4B-81A6-8286AA91A230}"/>
                </a:ext>
              </a:extLst>
            </p:cNvPr>
            <p:cNvSpPr/>
            <p:nvPr/>
          </p:nvSpPr>
          <p:spPr>
            <a:xfrm>
              <a:off x="1112725" y="731950"/>
              <a:ext cx="9725" cy="9700"/>
            </a:xfrm>
            <a:custGeom>
              <a:avLst/>
              <a:gdLst/>
              <a:ahLst/>
              <a:cxnLst/>
              <a:rect l="l" t="t" r="r" b="b"/>
              <a:pathLst>
                <a:path w="389" h="388" extrusionOk="0">
                  <a:moveTo>
                    <a:pt x="194" y="1"/>
                  </a:moveTo>
                  <a:cubicBezTo>
                    <a:pt x="88" y="1"/>
                    <a:pt x="0" y="87"/>
                    <a:pt x="0" y="195"/>
                  </a:cubicBezTo>
                  <a:cubicBezTo>
                    <a:pt x="0" y="301"/>
                    <a:pt x="88" y="387"/>
                    <a:pt x="194" y="387"/>
                  </a:cubicBezTo>
                  <a:cubicBezTo>
                    <a:pt x="302" y="387"/>
                    <a:pt x="388" y="301"/>
                    <a:pt x="388" y="195"/>
                  </a:cubicBezTo>
                  <a:cubicBezTo>
                    <a:pt x="388" y="87"/>
                    <a:pt x="302" y="1"/>
                    <a:pt x="194"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27" name="Google Shape;12272;p55">
              <a:extLst>
                <a:ext uri="{FF2B5EF4-FFF2-40B4-BE49-F238E27FC236}">
                  <a16:creationId xmlns:a16="http://schemas.microsoft.com/office/drawing/2014/main" id="{02A4F019-6698-BFC1-DD10-695E741DB8B6}"/>
                </a:ext>
              </a:extLst>
            </p:cNvPr>
            <p:cNvSpPr/>
            <p:nvPr/>
          </p:nvSpPr>
          <p:spPr>
            <a:xfrm>
              <a:off x="1152500" y="731950"/>
              <a:ext cx="9700" cy="9700"/>
            </a:xfrm>
            <a:custGeom>
              <a:avLst/>
              <a:gdLst/>
              <a:ahLst/>
              <a:cxnLst/>
              <a:rect l="l" t="t" r="r" b="b"/>
              <a:pathLst>
                <a:path w="388" h="388" extrusionOk="0">
                  <a:moveTo>
                    <a:pt x="193" y="1"/>
                  </a:moveTo>
                  <a:cubicBezTo>
                    <a:pt x="87" y="1"/>
                    <a:pt x="1" y="87"/>
                    <a:pt x="1" y="195"/>
                  </a:cubicBezTo>
                  <a:cubicBezTo>
                    <a:pt x="1" y="301"/>
                    <a:pt x="87" y="387"/>
                    <a:pt x="193" y="387"/>
                  </a:cubicBezTo>
                  <a:cubicBezTo>
                    <a:pt x="301" y="387"/>
                    <a:pt x="388" y="301"/>
                    <a:pt x="388" y="195"/>
                  </a:cubicBezTo>
                  <a:cubicBezTo>
                    <a:pt x="388" y="87"/>
                    <a:pt x="301" y="1"/>
                    <a:pt x="193"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28" name="Google Shape;12273;p55">
              <a:extLst>
                <a:ext uri="{FF2B5EF4-FFF2-40B4-BE49-F238E27FC236}">
                  <a16:creationId xmlns:a16="http://schemas.microsoft.com/office/drawing/2014/main" id="{E8DEC4D8-AC05-AA3F-F0A5-D73535A2A00D}"/>
                </a:ext>
              </a:extLst>
            </p:cNvPr>
            <p:cNvSpPr/>
            <p:nvPr/>
          </p:nvSpPr>
          <p:spPr>
            <a:xfrm>
              <a:off x="1192275" y="731950"/>
              <a:ext cx="9675" cy="9700"/>
            </a:xfrm>
            <a:custGeom>
              <a:avLst/>
              <a:gdLst/>
              <a:ahLst/>
              <a:cxnLst/>
              <a:rect l="l" t="t" r="r" b="b"/>
              <a:pathLst>
                <a:path w="387" h="388" extrusionOk="0">
                  <a:moveTo>
                    <a:pt x="193" y="1"/>
                  </a:moveTo>
                  <a:cubicBezTo>
                    <a:pt x="86" y="1"/>
                    <a:pt x="0" y="87"/>
                    <a:pt x="0" y="195"/>
                  </a:cubicBezTo>
                  <a:cubicBezTo>
                    <a:pt x="0" y="301"/>
                    <a:pt x="86" y="387"/>
                    <a:pt x="193" y="387"/>
                  </a:cubicBezTo>
                  <a:cubicBezTo>
                    <a:pt x="300" y="387"/>
                    <a:pt x="387" y="301"/>
                    <a:pt x="387" y="195"/>
                  </a:cubicBezTo>
                  <a:cubicBezTo>
                    <a:pt x="387" y="87"/>
                    <a:pt x="300" y="1"/>
                    <a:pt x="193"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29" name="Google Shape;12274;p55">
              <a:extLst>
                <a:ext uri="{FF2B5EF4-FFF2-40B4-BE49-F238E27FC236}">
                  <a16:creationId xmlns:a16="http://schemas.microsoft.com/office/drawing/2014/main" id="{4389BED8-CF63-5B43-2A01-FA0A47BB84ED}"/>
                </a:ext>
              </a:extLst>
            </p:cNvPr>
            <p:cNvSpPr/>
            <p:nvPr/>
          </p:nvSpPr>
          <p:spPr>
            <a:xfrm>
              <a:off x="1232025" y="731950"/>
              <a:ext cx="9675" cy="9700"/>
            </a:xfrm>
            <a:custGeom>
              <a:avLst/>
              <a:gdLst/>
              <a:ahLst/>
              <a:cxnLst/>
              <a:rect l="l" t="t" r="r" b="b"/>
              <a:pathLst>
                <a:path w="387" h="388" extrusionOk="0">
                  <a:moveTo>
                    <a:pt x="194" y="1"/>
                  </a:moveTo>
                  <a:cubicBezTo>
                    <a:pt x="87" y="1"/>
                    <a:pt x="0" y="87"/>
                    <a:pt x="0" y="195"/>
                  </a:cubicBezTo>
                  <a:cubicBezTo>
                    <a:pt x="0" y="301"/>
                    <a:pt x="87" y="387"/>
                    <a:pt x="194" y="387"/>
                  </a:cubicBezTo>
                  <a:cubicBezTo>
                    <a:pt x="300" y="387"/>
                    <a:pt x="387" y="301"/>
                    <a:pt x="387" y="195"/>
                  </a:cubicBezTo>
                  <a:cubicBezTo>
                    <a:pt x="387" y="87"/>
                    <a:pt x="300" y="1"/>
                    <a:pt x="194"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30" name="Google Shape;12275;p55">
              <a:extLst>
                <a:ext uri="{FF2B5EF4-FFF2-40B4-BE49-F238E27FC236}">
                  <a16:creationId xmlns:a16="http://schemas.microsoft.com/office/drawing/2014/main" id="{32E278A6-CF65-AD55-EC5A-927C9F1EE41A}"/>
                </a:ext>
              </a:extLst>
            </p:cNvPr>
            <p:cNvSpPr/>
            <p:nvPr/>
          </p:nvSpPr>
          <p:spPr>
            <a:xfrm>
              <a:off x="397125" y="697850"/>
              <a:ext cx="9725" cy="9675"/>
            </a:xfrm>
            <a:custGeom>
              <a:avLst/>
              <a:gdLst/>
              <a:ahLst/>
              <a:cxnLst/>
              <a:rect l="l" t="t" r="r" b="b"/>
              <a:pathLst>
                <a:path w="389" h="387" extrusionOk="0">
                  <a:moveTo>
                    <a:pt x="195" y="0"/>
                  </a:moveTo>
                  <a:cubicBezTo>
                    <a:pt x="88" y="0"/>
                    <a:pt x="1" y="87"/>
                    <a:pt x="1" y="194"/>
                  </a:cubicBezTo>
                  <a:cubicBezTo>
                    <a:pt x="1" y="300"/>
                    <a:pt x="88" y="387"/>
                    <a:pt x="195" y="387"/>
                  </a:cubicBezTo>
                  <a:cubicBezTo>
                    <a:pt x="302" y="387"/>
                    <a:pt x="389" y="300"/>
                    <a:pt x="389" y="194"/>
                  </a:cubicBezTo>
                  <a:cubicBezTo>
                    <a:pt x="389" y="87"/>
                    <a:pt x="302" y="0"/>
                    <a:pt x="195"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31" name="Google Shape;12276;p55">
              <a:extLst>
                <a:ext uri="{FF2B5EF4-FFF2-40B4-BE49-F238E27FC236}">
                  <a16:creationId xmlns:a16="http://schemas.microsoft.com/office/drawing/2014/main" id="{C0056600-7B8F-AE95-B861-52455A1CED8E}"/>
                </a:ext>
              </a:extLst>
            </p:cNvPr>
            <p:cNvSpPr/>
            <p:nvPr/>
          </p:nvSpPr>
          <p:spPr>
            <a:xfrm>
              <a:off x="435250" y="697850"/>
              <a:ext cx="11350" cy="9725"/>
            </a:xfrm>
            <a:custGeom>
              <a:avLst/>
              <a:gdLst/>
              <a:ahLst/>
              <a:cxnLst/>
              <a:rect l="l" t="t" r="r" b="b"/>
              <a:pathLst>
                <a:path w="454" h="389" extrusionOk="0">
                  <a:moveTo>
                    <a:pt x="260" y="0"/>
                  </a:moveTo>
                  <a:cubicBezTo>
                    <a:pt x="87" y="0"/>
                    <a:pt x="0" y="209"/>
                    <a:pt x="123" y="331"/>
                  </a:cubicBezTo>
                  <a:cubicBezTo>
                    <a:pt x="163" y="371"/>
                    <a:pt x="211" y="388"/>
                    <a:pt x="259" y="388"/>
                  </a:cubicBezTo>
                  <a:cubicBezTo>
                    <a:pt x="358" y="388"/>
                    <a:pt x="454" y="311"/>
                    <a:pt x="454" y="194"/>
                  </a:cubicBezTo>
                  <a:cubicBezTo>
                    <a:pt x="454" y="87"/>
                    <a:pt x="367" y="0"/>
                    <a:pt x="260"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32" name="Google Shape;12277;p55">
              <a:extLst>
                <a:ext uri="{FF2B5EF4-FFF2-40B4-BE49-F238E27FC236}">
                  <a16:creationId xmlns:a16="http://schemas.microsoft.com/office/drawing/2014/main" id="{F07A77D4-BA49-118B-2379-F187CA007DC4}"/>
                </a:ext>
              </a:extLst>
            </p:cNvPr>
            <p:cNvSpPr/>
            <p:nvPr/>
          </p:nvSpPr>
          <p:spPr>
            <a:xfrm>
              <a:off x="475000" y="697850"/>
              <a:ext cx="11350" cy="9725"/>
            </a:xfrm>
            <a:custGeom>
              <a:avLst/>
              <a:gdLst/>
              <a:ahLst/>
              <a:cxnLst/>
              <a:rect l="l" t="t" r="r" b="b"/>
              <a:pathLst>
                <a:path w="454" h="389" extrusionOk="0">
                  <a:moveTo>
                    <a:pt x="260" y="0"/>
                  </a:moveTo>
                  <a:cubicBezTo>
                    <a:pt x="87" y="0"/>
                    <a:pt x="1" y="208"/>
                    <a:pt x="122" y="331"/>
                  </a:cubicBezTo>
                  <a:cubicBezTo>
                    <a:pt x="162" y="371"/>
                    <a:pt x="211" y="388"/>
                    <a:pt x="259" y="388"/>
                  </a:cubicBezTo>
                  <a:cubicBezTo>
                    <a:pt x="358" y="388"/>
                    <a:pt x="454" y="311"/>
                    <a:pt x="454" y="194"/>
                  </a:cubicBezTo>
                  <a:cubicBezTo>
                    <a:pt x="454" y="87"/>
                    <a:pt x="367" y="0"/>
                    <a:pt x="260"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33" name="Google Shape;12278;p55">
              <a:extLst>
                <a:ext uri="{FF2B5EF4-FFF2-40B4-BE49-F238E27FC236}">
                  <a16:creationId xmlns:a16="http://schemas.microsoft.com/office/drawing/2014/main" id="{F34445F3-643F-F684-F4BF-D8BD33CA4CF7}"/>
                </a:ext>
              </a:extLst>
            </p:cNvPr>
            <p:cNvSpPr/>
            <p:nvPr/>
          </p:nvSpPr>
          <p:spPr>
            <a:xfrm>
              <a:off x="516425" y="697850"/>
              <a:ext cx="9675" cy="9675"/>
            </a:xfrm>
            <a:custGeom>
              <a:avLst/>
              <a:gdLst/>
              <a:ahLst/>
              <a:cxnLst/>
              <a:rect l="l" t="t" r="r" b="b"/>
              <a:pathLst>
                <a:path w="387" h="387" extrusionOk="0">
                  <a:moveTo>
                    <a:pt x="193" y="0"/>
                  </a:moveTo>
                  <a:cubicBezTo>
                    <a:pt x="87" y="0"/>
                    <a:pt x="0" y="87"/>
                    <a:pt x="0" y="194"/>
                  </a:cubicBezTo>
                  <a:cubicBezTo>
                    <a:pt x="0" y="300"/>
                    <a:pt x="87" y="387"/>
                    <a:pt x="193" y="387"/>
                  </a:cubicBezTo>
                  <a:cubicBezTo>
                    <a:pt x="301" y="387"/>
                    <a:pt x="387" y="300"/>
                    <a:pt x="387" y="194"/>
                  </a:cubicBezTo>
                  <a:cubicBezTo>
                    <a:pt x="387" y="87"/>
                    <a:pt x="301" y="0"/>
                    <a:pt x="193"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34" name="Google Shape;12279;p55">
              <a:extLst>
                <a:ext uri="{FF2B5EF4-FFF2-40B4-BE49-F238E27FC236}">
                  <a16:creationId xmlns:a16="http://schemas.microsoft.com/office/drawing/2014/main" id="{3B9D7D81-0699-BDF0-631F-B1FCC3D38C40}"/>
                </a:ext>
              </a:extLst>
            </p:cNvPr>
            <p:cNvSpPr/>
            <p:nvPr/>
          </p:nvSpPr>
          <p:spPr>
            <a:xfrm>
              <a:off x="554500" y="697850"/>
              <a:ext cx="11375" cy="9725"/>
            </a:xfrm>
            <a:custGeom>
              <a:avLst/>
              <a:gdLst/>
              <a:ahLst/>
              <a:cxnLst/>
              <a:rect l="l" t="t" r="r" b="b"/>
              <a:pathLst>
                <a:path w="455" h="389" extrusionOk="0">
                  <a:moveTo>
                    <a:pt x="262" y="0"/>
                  </a:moveTo>
                  <a:cubicBezTo>
                    <a:pt x="87" y="0"/>
                    <a:pt x="1" y="208"/>
                    <a:pt x="124" y="331"/>
                  </a:cubicBezTo>
                  <a:cubicBezTo>
                    <a:pt x="163" y="371"/>
                    <a:pt x="212" y="388"/>
                    <a:pt x="260" y="388"/>
                  </a:cubicBezTo>
                  <a:cubicBezTo>
                    <a:pt x="359" y="388"/>
                    <a:pt x="454" y="311"/>
                    <a:pt x="454" y="194"/>
                  </a:cubicBezTo>
                  <a:cubicBezTo>
                    <a:pt x="454" y="87"/>
                    <a:pt x="368" y="0"/>
                    <a:pt x="262"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35" name="Google Shape;12280;p55">
              <a:extLst>
                <a:ext uri="{FF2B5EF4-FFF2-40B4-BE49-F238E27FC236}">
                  <a16:creationId xmlns:a16="http://schemas.microsoft.com/office/drawing/2014/main" id="{2DD097D8-95B2-F0F5-5D82-856461759295}"/>
                </a:ext>
              </a:extLst>
            </p:cNvPr>
            <p:cNvSpPr/>
            <p:nvPr/>
          </p:nvSpPr>
          <p:spPr>
            <a:xfrm>
              <a:off x="595925" y="697850"/>
              <a:ext cx="9700" cy="9675"/>
            </a:xfrm>
            <a:custGeom>
              <a:avLst/>
              <a:gdLst/>
              <a:ahLst/>
              <a:cxnLst/>
              <a:rect l="l" t="t" r="r" b="b"/>
              <a:pathLst>
                <a:path w="388" h="387" extrusionOk="0">
                  <a:moveTo>
                    <a:pt x="193" y="0"/>
                  </a:moveTo>
                  <a:cubicBezTo>
                    <a:pt x="87" y="0"/>
                    <a:pt x="1" y="87"/>
                    <a:pt x="1" y="194"/>
                  </a:cubicBezTo>
                  <a:cubicBezTo>
                    <a:pt x="1" y="300"/>
                    <a:pt x="87" y="387"/>
                    <a:pt x="193" y="387"/>
                  </a:cubicBezTo>
                  <a:cubicBezTo>
                    <a:pt x="301" y="387"/>
                    <a:pt x="387" y="300"/>
                    <a:pt x="387" y="194"/>
                  </a:cubicBezTo>
                  <a:cubicBezTo>
                    <a:pt x="387" y="87"/>
                    <a:pt x="301" y="0"/>
                    <a:pt x="193"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36" name="Google Shape;12281;p55">
              <a:extLst>
                <a:ext uri="{FF2B5EF4-FFF2-40B4-BE49-F238E27FC236}">
                  <a16:creationId xmlns:a16="http://schemas.microsoft.com/office/drawing/2014/main" id="{C2A64126-F95A-FD23-5EA3-7E79FB955C3C}"/>
                </a:ext>
              </a:extLst>
            </p:cNvPr>
            <p:cNvSpPr/>
            <p:nvPr/>
          </p:nvSpPr>
          <p:spPr>
            <a:xfrm>
              <a:off x="634025" y="697850"/>
              <a:ext cx="11375" cy="9725"/>
            </a:xfrm>
            <a:custGeom>
              <a:avLst/>
              <a:gdLst/>
              <a:ahLst/>
              <a:cxnLst/>
              <a:rect l="l" t="t" r="r" b="b"/>
              <a:pathLst>
                <a:path w="455" h="389" extrusionOk="0">
                  <a:moveTo>
                    <a:pt x="261" y="0"/>
                  </a:moveTo>
                  <a:cubicBezTo>
                    <a:pt x="88" y="0"/>
                    <a:pt x="0" y="208"/>
                    <a:pt x="123" y="331"/>
                  </a:cubicBezTo>
                  <a:cubicBezTo>
                    <a:pt x="163" y="371"/>
                    <a:pt x="212" y="388"/>
                    <a:pt x="260" y="388"/>
                  </a:cubicBezTo>
                  <a:cubicBezTo>
                    <a:pt x="359" y="388"/>
                    <a:pt x="455" y="311"/>
                    <a:pt x="455" y="194"/>
                  </a:cubicBezTo>
                  <a:cubicBezTo>
                    <a:pt x="453" y="87"/>
                    <a:pt x="367" y="0"/>
                    <a:pt x="261"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37" name="Google Shape;12282;p55">
              <a:extLst>
                <a:ext uri="{FF2B5EF4-FFF2-40B4-BE49-F238E27FC236}">
                  <a16:creationId xmlns:a16="http://schemas.microsoft.com/office/drawing/2014/main" id="{DD846668-FD2C-CF86-EFD3-E2058A5C4BD8}"/>
                </a:ext>
              </a:extLst>
            </p:cNvPr>
            <p:cNvSpPr/>
            <p:nvPr/>
          </p:nvSpPr>
          <p:spPr>
            <a:xfrm>
              <a:off x="673775" y="697850"/>
              <a:ext cx="11375" cy="9725"/>
            </a:xfrm>
            <a:custGeom>
              <a:avLst/>
              <a:gdLst/>
              <a:ahLst/>
              <a:cxnLst/>
              <a:rect l="l" t="t" r="r" b="b"/>
              <a:pathLst>
                <a:path w="455" h="389" extrusionOk="0">
                  <a:moveTo>
                    <a:pt x="261" y="0"/>
                  </a:moveTo>
                  <a:cubicBezTo>
                    <a:pt x="88" y="0"/>
                    <a:pt x="0" y="209"/>
                    <a:pt x="123" y="331"/>
                  </a:cubicBezTo>
                  <a:cubicBezTo>
                    <a:pt x="163" y="371"/>
                    <a:pt x="212" y="388"/>
                    <a:pt x="260" y="388"/>
                  </a:cubicBezTo>
                  <a:cubicBezTo>
                    <a:pt x="359" y="388"/>
                    <a:pt x="455" y="311"/>
                    <a:pt x="455" y="194"/>
                  </a:cubicBezTo>
                  <a:cubicBezTo>
                    <a:pt x="453" y="87"/>
                    <a:pt x="367" y="0"/>
                    <a:pt x="261"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38" name="Google Shape;12283;p55">
              <a:extLst>
                <a:ext uri="{FF2B5EF4-FFF2-40B4-BE49-F238E27FC236}">
                  <a16:creationId xmlns:a16="http://schemas.microsoft.com/office/drawing/2014/main" id="{B5B58322-4CA8-7D86-B337-615615106778}"/>
                </a:ext>
              </a:extLst>
            </p:cNvPr>
            <p:cNvSpPr/>
            <p:nvPr/>
          </p:nvSpPr>
          <p:spPr>
            <a:xfrm>
              <a:off x="715200" y="697850"/>
              <a:ext cx="9725" cy="9675"/>
            </a:xfrm>
            <a:custGeom>
              <a:avLst/>
              <a:gdLst/>
              <a:ahLst/>
              <a:cxnLst/>
              <a:rect l="l" t="t" r="r" b="b"/>
              <a:pathLst>
                <a:path w="389" h="387" extrusionOk="0">
                  <a:moveTo>
                    <a:pt x="194" y="0"/>
                  </a:moveTo>
                  <a:cubicBezTo>
                    <a:pt x="86" y="0"/>
                    <a:pt x="0" y="87"/>
                    <a:pt x="0" y="194"/>
                  </a:cubicBezTo>
                  <a:cubicBezTo>
                    <a:pt x="0" y="300"/>
                    <a:pt x="86" y="387"/>
                    <a:pt x="194" y="387"/>
                  </a:cubicBezTo>
                  <a:cubicBezTo>
                    <a:pt x="300" y="387"/>
                    <a:pt x="388" y="300"/>
                    <a:pt x="388" y="194"/>
                  </a:cubicBezTo>
                  <a:cubicBezTo>
                    <a:pt x="388" y="87"/>
                    <a:pt x="300" y="0"/>
                    <a:pt x="194"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39" name="Google Shape;12284;p55">
              <a:extLst>
                <a:ext uri="{FF2B5EF4-FFF2-40B4-BE49-F238E27FC236}">
                  <a16:creationId xmlns:a16="http://schemas.microsoft.com/office/drawing/2014/main" id="{59542A75-7CDF-5A6E-79BA-7A260E0F4128}"/>
                </a:ext>
              </a:extLst>
            </p:cNvPr>
            <p:cNvSpPr/>
            <p:nvPr/>
          </p:nvSpPr>
          <p:spPr>
            <a:xfrm>
              <a:off x="753300" y="697850"/>
              <a:ext cx="11375" cy="9725"/>
            </a:xfrm>
            <a:custGeom>
              <a:avLst/>
              <a:gdLst/>
              <a:ahLst/>
              <a:cxnLst/>
              <a:rect l="l" t="t" r="r" b="b"/>
              <a:pathLst>
                <a:path w="455" h="389" extrusionOk="0">
                  <a:moveTo>
                    <a:pt x="260" y="0"/>
                  </a:moveTo>
                  <a:cubicBezTo>
                    <a:pt x="87" y="0"/>
                    <a:pt x="1" y="209"/>
                    <a:pt x="122" y="331"/>
                  </a:cubicBezTo>
                  <a:cubicBezTo>
                    <a:pt x="162" y="371"/>
                    <a:pt x="211" y="388"/>
                    <a:pt x="259" y="388"/>
                  </a:cubicBezTo>
                  <a:cubicBezTo>
                    <a:pt x="359" y="388"/>
                    <a:pt x="454" y="311"/>
                    <a:pt x="454" y="194"/>
                  </a:cubicBezTo>
                  <a:cubicBezTo>
                    <a:pt x="454" y="87"/>
                    <a:pt x="366" y="0"/>
                    <a:pt x="260"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40" name="Google Shape;12285;p55">
              <a:extLst>
                <a:ext uri="{FF2B5EF4-FFF2-40B4-BE49-F238E27FC236}">
                  <a16:creationId xmlns:a16="http://schemas.microsoft.com/office/drawing/2014/main" id="{AF3CC66C-6F8B-9874-8472-628CEF6C7D7C}"/>
                </a:ext>
              </a:extLst>
            </p:cNvPr>
            <p:cNvSpPr/>
            <p:nvPr/>
          </p:nvSpPr>
          <p:spPr>
            <a:xfrm>
              <a:off x="794700" y="697850"/>
              <a:ext cx="9725" cy="9675"/>
            </a:xfrm>
            <a:custGeom>
              <a:avLst/>
              <a:gdLst/>
              <a:ahLst/>
              <a:cxnLst/>
              <a:rect l="l" t="t" r="r" b="b"/>
              <a:pathLst>
                <a:path w="389" h="387" extrusionOk="0">
                  <a:moveTo>
                    <a:pt x="194" y="0"/>
                  </a:moveTo>
                  <a:cubicBezTo>
                    <a:pt x="87" y="0"/>
                    <a:pt x="0" y="87"/>
                    <a:pt x="0" y="194"/>
                  </a:cubicBezTo>
                  <a:cubicBezTo>
                    <a:pt x="0" y="300"/>
                    <a:pt x="87" y="387"/>
                    <a:pt x="194" y="387"/>
                  </a:cubicBezTo>
                  <a:cubicBezTo>
                    <a:pt x="300" y="387"/>
                    <a:pt x="388" y="300"/>
                    <a:pt x="388" y="194"/>
                  </a:cubicBezTo>
                  <a:cubicBezTo>
                    <a:pt x="388" y="87"/>
                    <a:pt x="300" y="0"/>
                    <a:pt x="194"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41" name="Google Shape;12286;p55">
              <a:extLst>
                <a:ext uri="{FF2B5EF4-FFF2-40B4-BE49-F238E27FC236}">
                  <a16:creationId xmlns:a16="http://schemas.microsoft.com/office/drawing/2014/main" id="{BE91D962-3CCA-1D47-AA86-24DA746F0B60}"/>
                </a:ext>
              </a:extLst>
            </p:cNvPr>
            <p:cNvSpPr/>
            <p:nvPr/>
          </p:nvSpPr>
          <p:spPr>
            <a:xfrm>
              <a:off x="832825" y="697850"/>
              <a:ext cx="11350" cy="9725"/>
            </a:xfrm>
            <a:custGeom>
              <a:avLst/>
              <a:gdLst/>
              <a:ahLst/>
              <a:cxnLst/>
              <a:rect l="l" t="t" r="r" b="b"/>
              <a:pathLst>
                <a:path w="454" h="389" extrusionOk="0">
                  <a:moveTo>
                    <a:pt x="259" y="0"/>
                  </a:moveTo>
                  <a:cubicBezTo>
                    <a:pt x="87" y="0"/>
                    <a:pt x="0" y="209"/>
                    <a:pt x="122" y="331"/>
                  </a:cubicBezTo>
                  <a:cubicBezTo>
                    <a:pt x="161" y="371"/>
                    <a:pt x="210" y="388"/>
                    <a:pt x="258" y="388"/>
                  </a:cubicBezTo>
                  <a:cubicBezTo>
                    <a:pt x="358" y="388"/>
                    <a:pt x="453" y="311"/>
                    <a:pt x="453" y="194"/>
                  </a:cubicBezTo>
                  <a:cubicBezTo>
                    <a:pt x="453" y="87"/>
                    <a:pt x="366" y="0"/>
                    <a:pt x="259"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42" name="Google Shape;12287;p55">
              <a:extLst>
                <a:ext uri="{FF2B5EF4-FFF2-40B4-BE49-F238E27FC236}">
                  <a16:creationId xmlns:a16="http://schemas.microsoft.com/office/drawing/2014/main" id="{01213D43-1363-5B97-622E-7597DDDD51E1}"/>
                </a:ext>
              </a:extLst>
            </p:cNvPr>
            <p:cNvSpPr/>
            <p:nvPr/>
          </p:nvSpPr>
          <p:spPr>
            <a:xfrm>
              <a:off x="872575" y="697850"/>
              <a:ext cx="11350" cy="9725"/>
            </a:xfrm>
            <a:custGeom>
              <a:avLst/>
              <a:gdLst/>
              <a:ahLst/>
              <a:cxnLst/>
              <a:rect l="l" t="t" r="r" b="b"/>
              <a:pathLst>
                <a:path w="454" h="389" extrusionOk="0">
                  <a:moveTo>
                    <a:pt x="262" y="0"/>
                  </a:moveTo>
                  <a:cubicBezTo>
                    <a:pt x="261" y="0"/>
                    <a:pt x="260" y="0"/>
                    <a:pt x="260" y="0"/>
                  </a:cubicBezTo>
                  <a:cubicBezTo>
                    <a:pt x="87" y="0"/>
                    <a:pt x="0" y="209"/>
                    <a:pt x="123" y="331"/>
                  </a:cubicBezTo>
                  <a:cubicBezTo>
                    <a:pt x="162" y="370"/>
                    <a:pt x="211" y="388"/>
                    <a:pt x="258" y="388"/>
                  </a:cubicBezTo>
                  <a:cubicBezTo>
                    <a:pt x="358" y="388"/>
                    <a:pt x="454" y="310"/>
                    <a:pt x="454" y="194"/>
                  </a:cubicBezTo>
                  <a:cubicBezTo>
                    <a:pt x="454" y="88"/>
                    <a:pt x="367" y="0"/>
                    <a:pt x="262"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43" name="Google Shape;12288;p55">
              <a:extLst>
                <a:ext uri="{FF2B5EF4-FFF2-40B4-BE49-F238E27FC236}">
                  <a16:creationId xmlns:a16="http://schemas.microsoft.com/office/drawing/2014/main" id="{5F424168-B397-433C-2ECF-2189DE9AD2C2}"/>
                </a:ext>
              </a:extLst>
            </p:cNvPr>
            <p:cNvSpPr/>
            <p:nvPr/>
          </p:nvSpPr>
          <p:spPr>
            <a:xfrm>
              <a:off x="913950" y="697850"/>
              <a:ext cx="9725" cy="9675"/>
            </a:xfrm>
            <a:custGeom>
              <a:avLst/>
              <a:gdLst/>
              <a:ahLst/>
              <a:cxnLst/>
              <a:rect l="l" t="t" r="r" b="b"/>
              <a:pathLst>
                <a:path w="389" h="387" extrusionOk="0">
                  <a:moveTo>
                    <a:pt x="195" y="0"/>
                  </a:moveTo>
                  <a:cubicBezTo>
                    <a:pt x="87" y="0"/>
                    <a:pt x="1" y="87"/>
                    <a:pt x="1" y="194"/>
                  </a:cubicBezTo>
                  <a:cubicBezTo>
                    <a:pt x="1" y="300"/>
                    <a:pt x="87" y="387"/>
                    <a:pt x="195" y="387"/>
                  </a:cubicBezTo>
                  <a:cubicBezTo>
                    <a:pt x="302" y="387"/>
                    <a:pt x="389" y="300"/>
                    <a:pt x="389" y="194"/>
                  </a:cubicBezTo>
                  <a:cubicBezTo>
                    <a:pt x="389" y="87"/>
                    <a:pt x="302" y="0"/>
                    <a:pt x="195"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44" name="Google Shape;12289;p55">
              <a:extLst>
                <a:ext uri="{FF2B5EF4-FFF2-40B4-BE49-F238E27FC236}">
                  <a16:creationId xmlns:a16="http://schemas.microsoft.com/office/drawing/2014/main" id="{E624EC84-6DA5-E978-90DE-BAA06F03E15F}"/>
                </a:ext>
              </a:extLst>
            </p:cNvPr>
            <p:cNvSpPr/>
            <p:nvPr/>
          </p:nvSpPr>
          <p:spPr>
            <a:xfrm>
              <a:off x="953700" y="697850"/>
              <a:ext cx="9725" cy="9675"/>
            </a:xfrm>
            <a:custGeom>
              <a:avLst/>
              <a:gdLst/>
              <a:ahLst/>
              <a:cxnLst/>
              <a:rect l="l" t="t" r="r" b="b"/>
              <a:pathLst>
                <a:path w="389" h="387" extrusionOk="0">
                  <a:moveTo>
                    <a:pt x="195" y="0"/>
                  </a:moveTo>
                  <a:cubicBezTo>
                    <a:pt x="89" y="0"/>
                    <a:pt x="1" y="87"/>
                    <a:pt x="1" y="194"/>
                  </a:cubicBezTo>
                  <a:cubicBezTo>
                    <a:pt x="1" y="300"/>
                    <a:pt x="89" y="387"/>
                    <a:pt x="195" y="387"/>
                  </a:cubicBezTo>
                  <a:cubicBezTo>
                    <a:pt x="302" y="387"/>
                    <a:pt x="389" y="300"/>
                    <a:pt x="389" y="194"/>
                  </a:cubicBezTo>
                  <a:cubicBezTo>
                    <a:pt x="389" y="87"/>
                    <a:pt x="302" y="0"/>
                    <a:pt x="195"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45" name="Google Shape;12290;p55">
              <a:extLst>
                <a:ext uri="{FF2B5EF4-FFF2-40B4-BE49-F238E27FC236}">
                  <a16:creationId xmlns:a16="http://schemas.microsoft.com/office/drawing/2014/main" id="{6A94D244-478B-771C-202E-C2EC293D9E6B}"/>
                </a:ext>
              </a:extLst>
            </p:cNvPr>
            <p:cNvSpPr/>
            <p:nvPr/>
          </p:nvSpPr>
          <p:spPr>
            <a:xfrm>
              <a:off x="993450" y="697850"/>
              <a:ext cx="9725" cy="9675"/>
            </a:xfrm>
            <a:custGeom>
              <a:avLst/>
              <a:gdLst/>
              <a:ahLst/>
              <a:cxnLst/>
              <a:rect l="l" t="t" r="r" b="b"/>
              <a:pathLst>
                <a:path w="389" h="387" extrusionOk="0">
                  <a:moveTo>
                    <a:pt x="195" y="0"/>
                  </a:moveTo>
                  <a:cubicBezTo>
                    <a:pt x="89" y="0"/>
                    <a:pt x="1" y="87"/>
                    <a:pt x="1" y="194"/>
                  </a:cubicBezTo>
                  <a:cubicBezTo>
                    <a:pt x="1" y="300"/>
                    <a:pt x="89" y="387"/>
                    <a:pt x="195" y="387"/>
                  </a:cubicBezTo>
                  <a:cubicBezTo>
                    <a:pt x="303" y="387"/>
                    <a:pt x="389" y="300"/>
                    <a:pt x="389" y="194"/>
                  </a:cubicBezTo>
                  <a:cubicBezTo>
                    <a:pt x="389" y="87"/>
                    <a:pt x="303" y="0"/>
                    <a:pt x="195"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46" name="Google Shape;12291;p55">
              <a:extLst>
                <a:ext uri="{FF2B5EF4-FFF2-40B4-BE49-F238E27FC236}">
                  <a16:creationId xmlns:a16="http://schemas.microsoft.com/office/drawing/2014/main" id="{20E706D6-26F1-D1FD-A95C-172789BABD40}"/>
                </a:ext>
              </a:extLst>
            </p:cNvPr>
            <p:cNvSpPr/>
            <p:nvPr/>
          </p:nvSpPr>
          <p:spPr>
            <a:xfrm>
              <a:off x="1033225" y="697850"/>
              <a:ext cx="9725" cy="9675"/>
            </a:xfrm>
            <a:custGeom>
              <a:avLst/>
              <a:gdLst/>
              <a:ahLst/>
              <a:cxnLst/>
              <a:rect l="l" t="t" r="r" b="b"/>
              <a:pathLst>
                <a:path w="389" h="387" extrusionOk="0">
                  <a:moveTo>
                    <a:pt x="194" y="0"/>
                  </a:moveTo>
                  <a:cubicBezTo>
                    <a:pt x="88" y="0"/>
                    <a:pt x="0" y="87"/>
                    <a:pt x="0" y="194"/>
                  </a:cubicBezTo>
                  <a:cubicBezTo>
                    <a:pt x="0" y="300"/>
                    <a:pt x="88" y="387"/>
                    <a:pt x="194" y="387"/>
                  </a:cubicBezTo>
                  <a:cubicBezTo>
                    <a:pt x="302" y="387"/>
                    <a:pt x="388" y="300"/>
                    <a:pt x="388" y="194"/>
                  </a:cubicBezTo>
                  <a:cubicBezTo>
                    <a:pt x="388" y="87"/>
                    <a:pt x="302" y="0"/>
                    <a:pt x="194"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47" name="Google Shape;12292;p55">
              <a:extLst>
                <a:ext uri="{FF2B5EF4-FFF2-40B4-BE49-F238E27FC236}">
                  <a16:creationId xmlns:a16="http://schemas.microsoft.com/office/drawing/2014/main" id="{662085C8-1393-137D-D59C-5533CE163280}"/>
                </a:ext>
              </a:extLst>
            </p:cNvPr>
            <p:cNvSpPr/>
            <p:nvPr/>
          </p:nvSpPr>
          <p:spPr>
            <a:xfrm>
              <a:off x="1072975" y="697850"/>
              <a:ext cx="9725" cy="9675"/>
            </a:xfrm>
            <a:custGeom>
              <a:avLst/>
              <a:gdLst/>
              <a:ahLst/>
              <a:cxnLst/>
              <a:rect l="l" t="t" r="r" b="b"/>
              <a:pathLst>
                <a:path w="389" h="387" extrusionOk="0">
                  <a:moveTo>
                    <a:pt x="194" y="0"/>
                  </a:moveTo>
                  <a:cubicBezTo>
                    <a:pt x="88" y="0"/>
                    <a:pt x="0" y="87"/>
                    <a:pt x="0" y="194"/>
                  </a:cubicBezTo>
                  <a:cubicBezTo>
                    <a:pt x="0" y="300"/>
                    <a:pt x="88" y="387"/>
                    <a:pt x="194" y="387"/>
                  </a:cubicBezTo>
                  <a:cubicBezTo>
                    <a:pt x="302" y="387"/>
                    <a:pt x="388" y="300"/>
                    <a:pt x="388" y="194"/>
                  </a:cubicBezTo>
                  <a:cubicBezTo>
                    <a:pt x="388" y="87"/>
                    <a:pt x="302" y="0"/>
                    <a:pt x="194"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48" name="Google Shape;12293;p55">
              <a:extLst>
                <a:ext uri="{FF2B5EF4-FFF2-40B4-BE49-F238E27FC236}">
                  <a16:creationId xmlns:a16="http://schemas.microsoft.com/office/drawing/2014/main" id="{213684BD-E6DF-BE9E-C717-E8B707615589}"/>
                </a:ext>
              </a:extLst>
            </p:cNvPr>
            <p:cNvSpPr/>
            <p:nvPr/>
          </p:nvSpPr>
          <p:spPr>
            <a:xfrm>
              <a:off x="1112725" y="697850"/>
              <a:ext cx="9725" cy="9675"/>
            </a:xfrm>
            <a:custGeom>
              <a:avLst/>
              <a:gdLst/>
              <a:ahLst/>
              <a:cxnLst/>
              <a:rect l="l" t="t" r="r" b="b"/>
              <a:pathLst>
                <a:path w="389" h="387" extrusionOk="0">
                  <a:moveTo>
                    <a:pt x="194" y="0"/>
                  </a:moveTo>
                  <a:cubicBezTo>
                    <a:pt x="88" y="0"/>
                    <a:pt x="0" y="87"/>
                    <a:pt x="0" y="194"/>
                  </a:cubicBezTo>
                  <a:cubicBezTo>
                    <a:pt x="0" y="300"/>
                    <a:pt x="88" y="387"/>
                    <a:pt x="194" y="387"/>
                  </a:cubicBezTo>
                  <a:cubicBezTo>
                    <a:pt x="302" y="387"/>
                    <a:pt x="388" y="300"/>
                    <a:pt x="388" y="194"/>
                  </a:cubicBezTo>
                  <a:cubicBezTo>
                    <a:pt x="388" y="87"/>
                    <a:pt x="302" y="0"/>
                    <a:pt x="194"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49" name="Google Shape;12294;p55">
              <a:extLst>
                <a:ext uri="{FF2B5EF4-FFF2-40B4-BE49-F238E27FC236}">
                  <a16:creationId xmlns:a16="http://schemas.microsoft.com/office/drawing/2014/main" id="{F501F0DB-ECE8-44F0-3690-4DAD88CE9C76}"/>
                </a:ext>
              </a:extLst>
            </p:cNvPr>
            <p:cNvSpPr/>
            <p:nvPr/>
          </p:nvSpPr>
          <p:spPr>
            <a:xfrm>
              <a:off x="1152500" y="697850"/>
              <a:ext cx="9700" cy="9675"/>
            </a:xfrm>
            <a:custGeom>
              <a:avLst/>
              <a:gdLst/>
              <a:ahLst/>
              <a:cxnLst/>
              <a:rect l="l" t="t" r="r" b="b"/>
              <a:pathLst>
                <a:path w="388" h="387" extrusionOk="0">
                  <a:moveTo>
                    <a:pt x="193" y="0"/>
                  </a:moveTo>
                  <a:cubicBezTo>
                    <a:pt x="87" y="0"/>
                    <a:pt x="1" y="87"/>
                    <a:pt x="1" y="194"/>
                  </a:cubicBezTo>
                  <a:cubicBezTo>
                    <a:pt x="1" y="300"/>
                    <a:pt x="87" y="387"/>
                    <a:pt x="193" y="387"/>
                  </a:cubicBezTo>
                  <a:cubicBezTo>
                    <a:pt x="301" y="387"/>
                    <a:pt x="388" y="300"/>
                    <a:pt x="388" y="194"/>
                  </a:cubicBezTo>
                  <a:cubicBezTo>
                    <a:pt x="388" y="87"/>
                    <a:pt x="301" y="0"/>
                    <a:pt x="193"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50" name="Google Shape;12295;p55">
              <a:extLst>
                <a:ext uri="{FF2B5EF4-FFF2-40B4-BE49-F238E27FC236}">
                  <a16:creationId xmlns:a16="http://schemas.microsoft.com/office/drawing/2014/main" id="{1FB1C51E-52C3-6B23-364C-04BB45D9A127}"/>
                </a:ext>
              </a:extLst>
            </p:cNvPr>
            <p:cNvSpPr/>
            <p:nvPr/>
          </p:nvSpPr>
          <p:spPr>
            <a:xfrm>
              <a:off x="1192275" y="697850"/>
              <a:ext cx="9675" cy="9675"/>
            </a:xfrm>
            <a:custGeom>
              <a:avLst/>
              <a:gdLst/>
              <a:ahLst/>
              <a:cxnLst/>
              <a:rect l="l" t="t" r="r" b="b"/>
              <a:pathLst>
                <a:path w="387" h="387" extrusionOk="0">
                  <a:moveTo>
                    <a:pt x="193" y="0"/>
                  </a:moveTo>
                  <a:cubicBezTo>
                    <a:pt x="86" y="0"/>
                    <a:pt x="0" y="87"/>
                    <a:pt x="0" y="194"/>
                  </a:cubicBezTo>
                  <a:cubicBezTo>
                    <a:pt x="0" y="300"/>
                    <a:pt x="86" y="387"/>
                    <a:pt x="193" y="387"/>
                  </a:cubicBezTo>
                  <a:cubicBezTo>
                    <a:pt x="300" y="387"/>
                    <a:pt x="387" y="300"/>
                    <a:pt x="387" y="194"/>
                  </a:cubicBezTo>
                  <a:cubicBezTo>
                    <a:pt x="387" y="87"/>
                    <a:pt x="300" y="0"/>
                    <a:pt x="193"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51" name="Google Shape;12296;p55">
              <a:extLst>
                <a:ext uri="{FF2B5EF4-FFF2-40B4-BE49-F238E27FC236}">
                  <a16:creationId xmlns:a16="http://schemas.microsoft.com/office/drawing/2014/main" id="{204BEF0C-BC24-56E6-2561-CE745E908DD1}"/>
                </a:ext>
              </a:extLst>
            </p:cNvPr>
            <p:cNvSpPr/>
            <p:nvPr/>
          </p:nvSpPr>
          <p:spPr>
            <a:xfrm>
              <a:off x="435250" y="663750"/>
              <a:ext cx="11350" cy="9725"/>
            </a:xfrm>
            <a:custGeom>
              <a:avLst/>
              <a:gdLst/>
              <a:ahLst/>
              <a:cxnLst/>
              <a:rect l="l" t="t" r="r" b="b"/>
              <a:pathLst>
                <a:path w="454" h="389" extrusionOk="0">
                  <a:moveTo>
                    <a:pt x="260" y="0"/>
                  </a:moveTo>
                  <a:cubicBezTo>
                    <a:pt x="87" y="0"/>
                    <a:pt x="0" y="208"/>
                    <a:pt x="123" y="330"/>
                  </a:cubicBezTo>
                  <a:cubicBezTo>
                    <a:pt x="163" y="370"/>
                    <a:pt x="211" y="388"/>
                    <a:pt x="259" y="388"/>
                  </a:cubicBezTo>
                  <a:cubicBezTo>
                    <a:pt x="358" y="388"/>
                    <a:pt x="454" y="311"/>
                    <a:pt x="454" y="194"/>
                  </a:cubicBezTo>
                  <a:cubicBezTo>
                    <a:pt x="454" y="86"/>
                    <a:pt x="367" y="0"/>
                    <a:pt x="260"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52" name="Google Shape;12297;p55">
              <a:extLst>
                <a:ext uri="{FF2B5EF4-FFF2-40B4-BE49-F238E27FC236}">
                  <a16:creationId xmlns:a16="http://schemas.microsoft.com/office/drawing/2014/main" id="{46AE76BD-975C-FAA7-8A3C-CA53524CDD64}"/>
                </a:ext>
              </a:extLst>
            </p:cNvPr>
            <p:cNvSpPr/>
            <p:nvPr/>
          </p:nvSpPr>
          <p:spPr>
            <a:xfrm>
              <a:off x="475025" y="663750"/>
              <a:ext cx="11325" cy="9725"/>
            </a:xfrm>
            <a:custGeom>
              <a:avLst/>
              <a:gdLst/>
              <a:ahLst/>
              <a:cxnLst/>
              <a:rect l="l" t="t" r="r" b="b"/>
              <a:pathLst>
                <a:path w="453" h="389" extrusionOk="0">
                  <a:moveTo>
                    <a:pt x="262" y="0"/>
                  </a:moveTo>
                  <a:cubicBezTo>
                    <a:pt x="261" y="0"/>
                    <a:pt x="260" y="0"/>
                    <a:pt x="259" y="0"/>
                  </a:cubicBezTo>
                  <a:cubicBezTo>
                    <a:pt x="258" y="0"/>
                    <a:pt x="258" y="0"/>
                    <a:pt x="257" y="0"/>
                  </a:cubicBezTo>
                  <a:cubicBezTo>
                    <a:pt x="85" y="0"/>
                    <a:pt x="0" y="208"/>
                    <a:pt x="121" y="330"/>
                  </a:cubicBezTo>
                  <a:cubicBezTo>
                    <a:pt x="161" y="370"/>
                    <a:pt x="210" y="388"/>
                    <a:pt x="258" y="388"/>
                  </a:cubicBezTo>
                  <a:cubicBezTo>
                    <a:pt x="357" y="388"/>
                    <a:pt x="453" y="311"/>
                    <a:pt x="453" y="194"/>
                  </a:cubicBezTo>
                  <a:cubicBezTo>
                    <a:pt x="453" y="87"/>
                    <a:pt x="368" y="0"/>
                    <a:pt x="262"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53" name="Google Shape;12298;p55">
              <a:extLst>
                <a:ext uri="{FF2B5EF4-FFF2-40B4-BE49-F238E27FC236}">
                  <a16:creationId xmlns:a16="http://schemas.microsoft.com/office/drawing/2014/main" id="{22C02FD3-565A-B468-C538-21F99CA4306F}"/>
                </a:ext>
              </a:extLst>
            </p:cNvPr>
            <p:cNvSpPr/>
            <p:nvPr/>
          </p:nvSpPr>
          <p:spPr>
            <a:xfrm>
              <a:off x="514750" y="663750"/>
              <a:ext cx="11350" cy="9700"/>
            </a:xfrm>
            <a:custGeom>
              <a:avLst/>
              <a:gdLst/>
              <a:ahLst/>
              <a:cxnLst/>
              <a:rect l="l" t="t" r="r" b="b"/>
              <a:pathLst>
                <a:path w="454" h="388" extrusionOk="0">
                  <a:moveTo>
                    <a:pt x="263" y="0"/>
                  </a:moveTo>
                  <a:cubicBezTo>
                    <a:pt x="262" y="0"/>
                    <a:pt x="261" y="0"/>
                    <a:pt x="260" y="0"/>
                  </a:cubicBezTo>
                  <a:cubicBezTo>
                    <a:pt x="87" y="0"/>
                    <a:pt x="1" y="208"/>
                    <a:pt x="123" y="330"/>
                  </a:cubicBezTo>
                  <a:cubicBezTo>
                    <a:pt x="163" y="370"/>
                    <a:pt x="211" y="387"/>
                    <a:pt x="258" y="387"/>
                  </a:cubicBezTo>
                  <a:cubicBezTo>
                    <a:pt x="358" y="387"/>
                    <a:pt x="454" y="310"/>
                    <a:pt x="454" y="194"/>
                  </a:cubicBezTo>
                  <a:cubicBezTo>
                    <a:pt x="454" y="87"/>
                    <a:pt x="369" y="0"/>
                    <a:pt x="263"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54" name="Google Shape;12299;p55">
              <a:extLst>
                <a:ext uri="{FF2B5EF4-FFF2-40B4-BE49-F238E27FC236}">
                  <a16:creationId xmlns:a16="http://schemas.microsoft.com/office/drawing/2014/main" id="{47951D84-ECA8-EC00-1863-7802D7024FAC}"/>
                </a:ext>
              </a:extLst>
            </p:cNvPr>
            <p:cNvSpPr/>
            <p:nvPr/>
          </p:nvSpPr>
          <p:spPr>
            <a:xfrm>
              <a:off x="554525" y="663750"/>
              <a:ext cx="11350" cy="9725"/>
            </a:xfrm>
            <a:custGeom>
              <a:avLst/>
              <a:gdLst/>
              <a:ahLst/>
              <a:cxnLst/>
              <a:rect l="l" t="t" r="r" b="b"/>
              <a:pathLst>
                <a:path w="454" h="389" extrusionOk="0">
                  <a:moveTo>
                    <a:pt x="263" y="0"/>
                  </a:moveTo>
                  <a:cubicBezTo>
                    <a:pt x="262" y="0"/>
                    <a:pt x="261" y="0"/>
                    <a:pt x="261" y="0"/>
                  </a:cubicBezTo>
                  <a:cubicBezTo>
                    <a:pt x="260" y="0"/>
                    <a:pt x="259" y="0"/>
                    <a:pt x="259" y="0"/>
                  </a:cubicBezTo>
                  <a:cubicBezTo>
                    <a:pt x="86" y="0"/>
                    <a:pt x="0" y="208"/>
                    <a:pt x="123" y="330"/>
                  </a:cubicBezTo>
                  <a:cubicBezTo>
                    <a:pt x="162" y="370"/>
                    <a:pt x="211" y="388"/>
                    <a:pt x="258" y="388"/>
                  </a:cubicBezTo>
                  <a:cubicBezTo>
                    <a:pt x="358" y="388"/>
                    <a:pt x="453" y="311"/>
                    <a:pt x="453" y="194"/>
                  </a:cubicBezTo>
                  <a:cubicBezTo>
                    <a:pt x="453" y="87"/>
                    <a:pt x="368" y="0"/>
                    <a:pt x="263"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55" name="Google Shape;12300;p55">
              <a:extLst>
                <a:ext uri="{FF2B5EF4-FFF2-40B4-BE49-F238E27FC236}">
                  <a16:creationId xmlns:a16="http://schemas.microsoft.com/office/drawing/2014/main" id="{ED70C828-A3EE-837C-AF84-24F55E9B6F88}"/>
                </a:ext>
              </a:extLst>
            </p:cNvPr>
            <p:cNvSpPr/>
            <p:nvPr/>
          </p:nvSpPr>
          <p:spPr>
            <a:xfrm>
              <a:off x="594250" y="663750"/>
              <a:ext cx="11400" cy="9725"/>
            </a:xfrm>
            <a:custGeom>
              <a:avLst/>
              <a:gdLst/>
              <a:ahLst/>
              <a:cxnLst/>
              <a:rect l="l" t="t" r="r" b="b"/>
              <a:pathLst>
                <a:path w="456" h="389" extrusionOk="0">
                  <a:moveTo>
                    <a:pt x="262" y="0"/>
                  </a:moveTo>
                  <a:cubicBezTo>
                    <a:pt x="87" y="0"/>
                    <a:pt x="1" y="208"/>
                    <a:pt x="124" y="330"/>
                  </a:cubicBezTo>
                  <a:cubicBezTo>
                    <a:pt x="164" y="370"/>
                    <a:pt x="212" y="388"/>
                    <a:pt x="260" y="388"/>
                  </a:cubicBezTo>
                  <a:cubicBezTo>
                    <a:pt x="360" y="388"/>
                    <a:pt x="456" y="311"/>
                    <a:pt x="456" y="194"/>
                  </a:cubicBezTo>
                  <a:cubicBezTo>
                    <a:pt x="456" y="86"/>
                    <a:pt x="368" y="0"/>
                    <a:pt x="262"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56" name="Google Shape;12301;p55">
              <a:extLst>
                <a:ext uri="{FF2B5EF4-FFF2-40B4-BE49-F238E27FC236}">
                  <a16:creationId xmlns:a16="http://schemas.microsoft.com/office/drawing/2014/main" id="{F620F8D5-581C-1DD8-6489-6A393A9C1C02}"/>
                </a:ext>
              </a:extLst>
            </p:cNvPr>
            <p:cNvSpPr/>
            <p:nvPr/>
          </p:nvSpPr>
          <p:spPr>
            <a:xfrm>
              <a:off x="634025" y="663750"/>
              <a:ext cx="11375" cy="9725"/>
            </a:xfrm>
            <a:custGeom>
              <a:avLst/>
              <a:gdLst/>
              <a:ahLst/>
              <a:cxnLst/>
              <a:rect l="l" t="t" r="r" b="b"/>
              <a:pathLst>
                <a:path w="455" h="389" extrusionOk="0">
                  <a:moveTo>
                    <a:pt x="264" y="0"/>
                  </a:moveTo>
                  <a:cubicBezTo>
                    <a:pt x="263" y="0"/>
                    <a:pt x="262" y="0"/>
                    <a:pt x="261" y="0"/>
                  </a:cubicBezTo>
                  <a:cubicBezTo>
                    <a:pt x="260" y="0"/>
                    <a:pt x="260" y="0"/>
                    <a:pt x="259" y="0"/>
                  </a:cubicBezTo>
                  <a:cubicBezTo>
                    <a:pt x="87" y="0"/>
                    <a:pt x="1" y="208"/>
                    <a:pt x="123" y="330"/>
                  </a:cubicBezTo>
                  <a:cubicBezTo>
                    <a:pt x="163" y="370"/>
                    <a:pt x="211" y="388"/>
                    <a:pt x="259" y="388"/>
                  </a:cubicBezTo>
                  <a:cubicBezTo>
                    <a:pt x="359" y="388"/>
                    <a:pt x="454" y="311"/>
                    <a:pt x="455" y="194"/>
                  </a:cubicBezTo>
                  <a:cubicBezTo>
                    <a:pt x="455" y="87"/>
                    <a:pt x="368" y="0"/>
                    <a:pt x="264"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57" name="Google Shape;12302;p55">
              <a:extLst>
                <a:ext uri="{FF2B5EF4-FFF2-40B4-BE49-F238E27FC236}">
                  <a16:creationId xmlns:a16="http://schemas.microsoft.com/office/drawing/2014/main" id="{B4EB652A-B257-E2AB-3873-7657DF3494AE}"/>
                </a:ext>
              </a:extLst>
            </p:cNvPr>
            <p:cNvSpPr/>
            <p:nvPr/>
          </p:nvSpPr>
          <p:spPr>
            <a:xfrm>
              <a:off x="673775" y="663750"/>
              <a:ext cx="11375" cy="9725"/>
            </a:xfrm>
            <a:custGeom>
              <a:avLst/>
              <a:gdLst/>
              <a:ahLst/>
              <a:cxnLst/>
              <a:rect l="l" t="t" r="r" b="b"/>
              <a:pathLst>
                <a:path w="455" h="389" extrusionOk="0">
                  <a:moveTo>
                    <a:pt x="261" y="0"/>
                  </a:moveTo>
                  <a:cubicBezTo>
                    <a:pt x="88" y="0"/>
                    <a:pt x="0" y="208"/>
                    <a:pt x="123" y="330"/>
                  </a:cubicBezTo>
                  <a:cubicBezTo>
                    <a:pt x="163" y="370"/>
                    <a:pt x="212" y="388"/>
                    <a:pt x="260" y="388"/>
                  </a:cubicBezTo>
                  <a:cubicBezTo>
                    <a:pt x="359" y="388"/>
                    <a:pt x="455" y="311"/>
                    <a:pt x="455" y="194"/>
                  </a:cubicBezTo>
                  <a:cubicBezTo>
                    <a:pt x="455" y="86"/>
                    <a:pt x="367" y="0"/>
                    <a:pt x="261"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58" name="Google Shape;12303;p55">
              <a:extLst>
                <a:ext uri="{FF2B5EF4-FFF2-40B4-BE49-F238E27FC236}">
                  <a16:creationId xmlns:a16="http://schemas.microsoft.com/office/drawing/2014/main" id="{E19A836A-E130-F4FF-7214-BC921E9FC2BA}"/>
                </a:ext>
              </a:extLst>
            </p:cNvPr>
            <p:cNvSpPr/>
            <p:nvPr/>
          </p:nvSpPr>
          <p:spPr>
            <a:xfrm>
              <a:off x="713525" y="663750"/>
              <a:ext cx="11400" cy="9725"/>
            </a:xfrm>
            <a:custGeom>
              <a:avLst/>
              <a:gdLst/>
              <a:ahLst/>
              <a:cxnLst/>
              <a:rect l="l" t="t" r="r" b="b"/>
              <a:pathLst>
                <a:path w="456" h="389" extrusionOk="0">
                  <a:moveTo>
                    <a:pt x="264" y="0"/>
                  </a:moveTo>
                  <a:cubicBezTo>
                    <a:pt x="263" y="0"/>
                    <a:pt x="262" y="0"/>
                    <a:pt x="261" y="0"/>
                  </a:cubicBezTo>
                  <a:cubicBezTo>
                    <a:pt x="260" y="0"/>
                    <a:pt x="260" y="0"/>
                    <a:pt x="259" y="0"/>
                  </a:cubicBezTo>
                  <a:cubicBezTo>
                    <a:pt x="88" y="0"/>
                    <a:pt x="1" y="208"/>
                    <a:pt x="123" y="330"/>
                  </a:cubicBezTo>
                  <a:cubicBezTo>
                    <a:pt x="163" y="370"/>
                    <a:pt x="212" y="388"/>
                    <a:pt x="260" y="388"/>
                  </a:cubicBezTo>
                  <a:cubicBezTo>
                    <a:pt x="360" y="388"/>
                    <a:pt x="455" y="311"/>
                    <a:pt x="455" y="194"/>
                  </a:cubicBezTo>
                  <a:cubicBezTo>
                    <a:pt x="455" y="87"/>
                    <a:pt x="369" y="0"/>
                    <a:pt x="264"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59" name="Google Shape;12304;p55">
              <a:extLst>
                <a:ext uri="{FF2B5EF4-FFF2-40B4-BE49-F238E27FC236}">
                  <a16:creationId xmlns:a16="http://schemas.microsoft.com/office/drawing/2014/main" id="{31A9D6D5-65BA-1C19-6DD1-4A99FD19E240}"/>
                </a:ext>
              </a:extLst>
            </p:cNvPr>
            <p:cNvSpPr/>
            <p:nvPr/>
          </p:nvSpPr>
          <p:spPr>
            <a:xfrm>
              <a:off x="753300" y="663750"/>
              <a:ext cx="11375" cy="9725"/>
            </a:xfrm>
            <a:custGeom>
              <a:avLst/>
              <a:gdLst/>
              <a:ahLst/>
              <a:cxnLst/>
              <a:rect l="l" t="t" r="r" b="b"/>
              <a:pathLst>
                <a:path w="455" h="389" extrusionOk="0">
                  <a:moveTo>
                    <a:pt x="263" y="0"/>
                  </a:moveTo>
                  <a:cubicBezTo>
                    <a:pt x="262" y="0"/>
                    <a:pt x="261" y="0"/>
                    <a:pt x="260" y="0"/>
                  </a:cubicBezTo>
                  <a:cubicBezTo>
                    <a:pt x="87" y="0"/>
                    <a:pt x="1" y="208"/>
                    <a:pt x="122" y="330"/>
                  </a:cubicBezTo>
                  <a:cubicBezTo>
                    <a:pt x="162" y="370"/>
                    <a:pt x="211" y="388"/>
                    <a:pt x="259" y="388"/>
                  </a:cubicBezTo>
                  <a:cubicBezTo>
                    <a:pt x="359" y="388"/>
                    <a:pt x="454" y="311"/>
                    <a:pt x="454" y="194"/>
                  </a:cubicBezTo>
                  <a:cubicBezTo>
                    <a:pt x="454" y="87"/>
                    <a:pt x="368" y="0"/>
                    <a:pt x="263"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60" name="Google Shape;12305;p55">
              <a:extLst>
                <a:ext uri="{FF2B5EF4-FFF2-40B4-BE49-F238E27FC236}">
                  <a16:creationId xmlns:a16="http://schemas.microsoft.com/office/drawing/2014/main" id="{4F78D381-9646-6A1E-F2A6-64C98E7F2E49}"/>
                </a:ext>
              </a:extLst>
            </p:cNvPr>
            <p:cNvSpPr/>
            <p:nvPr/>
          </p:nvSpPr>
          <p:spPr>
            <a:xfrm>
              <a:off x="793075" y="663750"/>
              <a:ext cx="11350" cy="9725"/>
            </a:xfrm>
            <a:custGeom>
              <a:avLst/>
              <a:gdLst/>
              <a:ahLst/>
              <a:cxnLst/>
              <a:rect l="l" t="t" r="r" b="b"/>
              <a:pathLst>
                <a:path w="454" h="389" extrusionOk="0">
                  <a:moveTo>
                    <a:pt x="262" y="0"/>
                  </a:moveTo>
                  <a:cubicBezTo>
                    <a:pt x="261" y="0"/>
                    <a:pt x="260" y="0"/>
                    <a:pt x="259" y="0"/>
                  </a:cubicBezTo>
                  <a:cubicBezTo>
                    <a:pt x="259" y="0"/>
                    <a:pt x="258" y="0"/>
                    <a:pt x="257" y="0"/>
                  </a:cubicBezTo>
                  <a:cubicBezTo>
                    <a:pt x="86" y="0"/>
                    <a:pt x="1" y="208"/>
                    <a:pt x="121" y="330"/>
                  </a:cubicBezTo>
                  <a:cubicBezTo>
                    <a:pt x="161" y="370"/>
                    <a:pt x="210" y="388"/>
                    <a:pt x="258" y="388"/>
                  </a:cubicBezTo>
                  <a:cubicBezTo>
                    <a:pt x="358" y="388"/>
                    <a:pt x="453" y="311"/>
                    <a:pt x="453" y="194"/>
                  </a:cubicBezTo>
                  <a:cubicBezTo>
                    <a:pt x="453" y="87"/>
                    <a:pt x="368" y="0"/>
                    <a:pt x="262"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61" name="Google Shape;12306;p55">
              <a:extLst>
                <a:ext uri="{FF2B5EF4-FFF2-40B4-BE49-F238E27FC236}">
                  <a16:creationId xmlns:a16="http://schemas.microsoft.com/office/drawing/2014/main" id="{B7FE2DFA-D18D-0C96-0E6F-4CE5A69A3442}"/>
                </a:ext>
              </a:extLst>
            </p:cNvPr>
            <p:cNvSpPr/>
            <p:nvPr/>
          </p:nvSpPr>
          <p:spPr>
            <a:xfrm>
              <a:off x="832825" y="663750"/>
              <a:ext cx="11350" cy="9725"/>
            </a:xfrm>
            <a:custGeom>
              <a:avLst/>
              <a:gdLst/>
              <a:ahLst/>
              <a:cxnLst/>
              <a:rect l="l" t="t" r="r" b="b"/>
              <a:pathLst>
                <a:path w="454" h="389" extrusionOk="0">
                  <a:moveTo>
                    <a:pt x="262" y="0"/>
                  </a:moveTo>
                  <a:cubicBezTo>
                    <a:pt x="261" y="0"/>
                    <a:pt x="260" y="0"/>
                    <a:pt x="259" y="0"/>
                  </a:cubicBezTo>
                  <a:cubicBezTo>
                    <a:pt x="87" y="0"/>
                    <a:pt x="0" y="208"/>
                    <a:pt x="122" y="330"/>
                  </a:cubicBezTo>
                  <a:cubicBezTo>
                    <a:pt x="161" y="370"/>
                    <a:pt x="210" y="388"/>
                    <a:pt x="258" y="388"/>
                  </a:cubicBezTo>
                  <a:cubicBezTo>
                    <a:pt x="358" y="388"/>
                    <a:pt x="453" y="311"/>
                    <a:pt x="453" y="194"/>
                  </a:cubicBezTo>
                  <a:cubicBezTo>
                    <a:pt x="453" y="87"/>
                    <a:pt x="369" y="0"/>
                    <a:pt x="262"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62" name="Google Shape;12307;p55">
              <a:extLst>
                <a:ext uri="{FF2B5EF4-FFF2-40B4-BE49-F238E27FC236}">
                  <a16:creationId xmlns:a16="http://schemas.microsoft.com/office/drawing/2014/main" id="{9E221639-5AD5-D1DF-48C0-D62131A6A808}"/>
                </a:ext>
              </a:extLst>
            </p:cNvPr>
            <p:cNvSpPr/>
            <p:nvPr/>
          </p:nvSpPr>
          <p:spPr>
            <a:xfrm>
              <a:off x="872575" y="663750"/>
              <a:ext cx="11350" cy="9700"/>
            </a:xfrm>
            <a:custGeom>
              <a:avLst/>
              <a:gdLst/>
              <a:ahLst/>
              <a:cxnLst/>
              <a:rect l="l" t="t" r="r" b="b"/>
              <a:pathLst>
                <a:path w="454" h="388" extrusionOk="0">
                  <a:moveTo>
                    <a:pt x="262" y="0"/>
                  </a:moveTo>
                  <a:cubicBezTo>
                    <a:pt x="261" y="0"/>
                    <a:pt x="260" y="0"/>
                    <a:pt x="260" y="0"/>
                  </a:cubicBezTo>
                  <a:cubicBezTo>
                    <a:pt x="87" y="0"/>
                    <a:pt x="0" y="209"/>
                    <a:pt x="123" y="330"/>
                  </a:cubicBezTo>
                  <a:cubicBezTo>
                    <a:pt x="162" y="370"/>
                    <a:pt x="211" y="388"/>
                    <a:pt x="258" y="388"/>
                  </a:cubicBezTo>
                  <a:cubicBezTo>
                    <a:pt x="358" y="388"/>
                    <a:pt x="454" y="310"/>
                    <a:pt x="454" y="194"/>
                  </a:cubicBezTo>
                  <a:cubicBezTo>
                    <a:pt x="454" y="87"/>
                    <a:pt x="367" y="0"/>
                    <a:pt x="262"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63" name="Google Shape;12308;p55">
              <a:extLst>
                <a:ext uri="{FF2B5EF4-FFF2-40B4-BE49-F238E27FC236}">
                  <a16:creationId xmlns:a16="http://schemas.microsoft.com/office/drawing/2014/main" id="{693F583B-8BA4-0BF7-1816-8CA08B22540C}"/>
                </a:ext>
              </a:extLst>
            </p:cNvPr>
            <p:cNvSpPr/>
            <p:nvPr/>
          </p:nvSpPr>
          <p:spPr>
            <a:xfrm>
              <a:off x="912325" y="663750"/>
              <a:ext cx="11350" cy="9725"/>
            </a:xfrm>
            <a:custGeom>
              <a:avLst/>
              <a:gdLst/>
              <a:ahLst/>
              <a:cxnLst/>
              <a:rect l="l" t="t" r="r" b="b"/>
              <a:pathLst>
                <a:path w="454" h="389" extrusionOk="0">
                  <a:moveTo>
                    <a:pt x="259" y="0"/>
                  </a:moveTo>
                  <a:cubicBezTo>
                    <a:pt x="86" y="0"/>
                    <a:pt x="1" y="208"/>
                    <a:pt x="122" y="330"/>
                  </a:cubicBezTo>
                  <a:cubicBezTo>
                    <a:pt x="162" y="370"/>
                    <a:pt x="211" y="388"/>
                    <a:pt x="258" y="388"/>
                  </a:cubicBezTo>
                  <a:cubicBezTo>
                    <a:pt x="358" y="388"/>
                    <a:pt x="454" y="311"/>
                    <a:pt x="454" y="194"/>
                  </a:cubicBezTo>
                  <a:cubicBezTo>
                    <a:pt x="454" y="86"/>
                    <a:pt x="367" y="0"/>
                    <a:pt x="261" y="0"/>
                  </a:cubicBezTo>
                  <a:cubicBezTo>
                    <a:pt x="261" y="0"/>
                    <a:pt x="260" y="0"/>
                    <a:pt x="259"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64" name="Google Shape;12309;p55">
              <a:extLst>
                <a:ext uri="{FF2B5EF4-FFF2-40B4-BE49-F238E27FC236}">
                  <a16:creationId xmlns:a16="http://schemas.microsoft.com/office/drawing/2014/main" id="{2AE97A78-914B-7C23-D9A4-6AAD50E3DDB3}"/>
                </a:ext>
              </a:extLst>
            </p:cNvPr>
            <p:cNvSpPr/>
            <p:nvPr/>
          </p:nvSpPr>
          <p:spPr>
            <a:xfrm>
              <a:off x="952100" y="663750"/>
              <a:ext cx="11325" cy="9725"/>
            </a:xfrm>
            <a:custGeom>
              <a:avLst/>
              <a:gdLst/>
              <a:ahLst/>
              <a:cxnLst/>
              <a:rect l="l" t="t" r="r" b="b"/>
              <a:pathLst>
                <a:path w="453" h="389" extrusionOk="0">
                  <a:moveTo>
                    <a:pt x="262" y="0"/>
                  </a:moveTo>
                  <a:cubicBezTo>
                    <a:pt x="261" y="0"/>
                    <a:pt x="260" y="0"/>
                    <a:pt x="259" y="0"/>
                  </a:cubicBezTo>
                  <a:cubicBezTo>
                    <a:pt x="258" y="0"/>
                    <a:pt x="258" y="0"/>
                    <a:pt x="257" y="0"/>
                  </a:cubicBezTo>
                  <a:cubicBezTo>
                    <a:pt x="85" y="0"/>
                    <a:pt x="0" y="208"/>
                    <a:pt x="121" y="330"/>
                  </a:cubicBezTo>
                  <a:cubicBezTo>
                    <a:pt x="161" y="370"/>
                    <a:pt x="210" y="388"/>
                    <a:pt x="258" y="388"/>
                  </a:cubicBezTo>
                  <a:cubicBezTo>
                    <a:pt x="357" y="388"/>
                    <a:pt x="453" y="311"/>
                    <a:pt x="453" y="194"/>
                  </a:cubicBezTo>
                  <a:cubicBezTo>
                    <a:pt x="453" y="87"/>
                    <a:pt x="368" y="0"/>
                    <a:pt x="262"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65" name="Google Shape;12310;p55">
              <a:extLst>
                <a:ext uri="{FF2B5EF4-FFF2-40B4-BE49-F238E27FC236}">
                  <a16:creationId xmlns:a16="http://schemas.microsoft.com/office/drawing/2014/main" id="{71A3E352-17CB-5D50-E588-D11554DDE4B2}"/>
                </a:ext>
              </a:extLst>
            </p:cNvPr>
            <p:cNvSpPr/>
            <p:nvPr/>
          </p:nvSpPr>
          <p:spPr>
            <a:xfrm>
              <a:off x="991825" y="663750"/>
              <a:ext cx="11350" cy="9725"/>
            </a:xfrm>
            <a:custGeom>
              <a:avLst/>
              <a:gdLst/>
              <a:ahLst/>
              <a:cxnLst/>
              <a:rect l="l" t="t" r="r" b="b"/>
              <a:pathLst>
                <a:path w="454" h="389" extrusionOk="0">
                  <a:moveTo>
                    <a:pt x="260" y="0"/>
                  </a:moveTo>
                  <a:cubicBezTo>
                    <a:pt x="87" y="0"/>
                    <a:pt x="1" y="208"/>
                    <a:pt x="124" y="330"/>
                  </a:cubicBezTo>
                  <a:cubicBezTo>
                    <a:pt x="163" y="370"/>
                    <a:pt x="211" y="388"/>
                    <a:pt x="259" y="388"/>
                  </a:cubicBezTo>
                  <a:cubicBezTo>
                    <a:pt x="359" y="388"/>
                    <a:pt x="454" y="311"/>
                    <a:pt x="454" y="194"/>
                  </a:cubicBezTo>
                  <a:cubicBezTo>
                    <a:pt x="454" y="86"/>
                    <a:pt x="368" y="0"/>
                    <a:pt x="260"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66" name="Google Shape;12311;p55">
              <a:extLst>
                <a:ext uri="{FF2B5EF4-FFF2-40B4-BE49-F238E27FC236}">
                  <a16:creationId xmlns:a16="http://schemas.microsoft.com/office/drawing/2014/main" id="{19D99597-75BB-7E19-0333-CE7A2814B34E}"/>
                </a:ext>
              </a:extLst>
            </p:cNvPr>
            <p:cNvSpPr/>
            <p:nvPr/>
          </p:nvSpPr>
          <p:spPr>
            <a:xfrm>
              <a:off x="1031600" y="663750"/>
              <a:ext cx="11375" cy="9725"/>
            </a:xfrm>
            <a:custGeom>
              <a:avLst/>
              <a:gdLst/>
              <a:ahLst/>
              <a:cxnLst/>
              <a:rect l="l" t="t" r="r" b="b"/>
              <a:pathLst>
                <a:path w="455" h="389" extrusionOk="0">
                  <a:moveTo>
                    <a:pt x="263" y="0"/>
                  </a:moveTo>
                  <a:cubicBezTo>
                    <a:pt x="262" y="0"/>
                    <a:pt x="262" y="0"/>
                    <a:pt x="261" y="0"/>
                  </a:cubicBezTo>
                  <a:cubicBezTo>
                    <a:pt x="260" y="0"/>
                    <a:pt x="259" y="0"/>
                    <a:pt x="259" y="0"/>
                  </a:cubicBezTo>
                  <a:cubicBezTo>
                    <a:pt x="87" y="0"/>
                    <a:pt x="0" y="208"/>
                    <a:pt x="123" y="330"/>
                  </a:cubicBezTo>
                  <a:cubicBezTo>
                    <a:pt x="162" y="370"/>
                    <a:pt x="211" y="388"/>
                    <a:pt x="259" y="388"/>
                  </a:cubicBezTo>
                  <a:cubicBezTo>
                    <a:pt x="358" y="388"/>
                    <a:pt x="454" y="311"/>
                    <a:pt x="455" y="194"/>
                  </a:cubicBezTo>
                  <a:cubicBezTo>
                    <a:pt x="455" y="87"/>
                    <a:pt x="368" y="0"/>
                    <a:pt x="263"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67" name="Google Shape;12312;p55">
              <a:extLst>
                <a:ext uri="{FF2B5EF4-FFF2-40B4-BE49-F238E27FC236}">
                  <a16:creationId xmlns:a16="http://schemas.microsoft.com/office/drawing/2014/main" id="{1A3F1DB2-A5ED-8081-0BF4-ABE29A212A9D}"/>
                </a:ext>
              </a:extLst>
            </p:cNvPr>
            <p:cNvSpPr/>
            <p:nvPr/>
          </p:nvSpPr>
          <p:spPr>
            <a:xfrm>
              <a:off x="1071350" y="663750"/>
              <a:ext cx="11350" cy="9725"/>
            </a:xfrm>
            <a:custGeom>
              <a:avLst/>
              <a:gdLst/>
              <a:ahLst/>
              <a:cxnLst/>
              <a:rect l="l" t="t" r="r" b="b"/>
              <a:pathLst>
                <a:path w="454" h="389" extrusionOk="0">
                  <a:moveTo>
                    <a:pt x="262" y="0"/>
                  </a:moveTo>
                  <a:cubicBezTo>
                    <a:pt x="261" y="0"/>
                    <a:pt x="260" y="0"/>
                    <a:pt x="259" y="0"/>
                  </a:cubicBezTo>
                  <a:cubicBezTo>
                    <a:pt x="86" y="0"/>
                    <a:pt x="0" y="208"/>
                    <a:pt x="123" y="330"/>
                  </a:cubicBezTo>
                  <a:cubicBezTo>
                    <a:pt x="162" y="370"/>
                    <a:pt x="211" y="388"/>
                    <a:pt x="258" y="388"/>
                  </a:cubicBezTo>
                  <a:cubicBezTo>
                    <a:pt x="358" y="388"/>
                    <a:pt x="453" y="311"/>
                    <a:pt x="453" y="194"/>
                  </a:cubicBezTo>
                  <a:cubicBezTo>
                    <a:pt x="453" y="87"/>
                    <a:pt x="368" y="0"/>
                    <a:pt x="262"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68" name="Google Shape;12313;p55">
              <a:extLst>
                <a:ext uri="{FF2B5EF4-FFF2-40B4-BE49-F238E27FC236}">
                  <a16:creationId xmlns:a16="http://schemas.microsoft.com/office/drawing/2014/main" id="{C25F697E-73F7-0A22-6BAC-8FC53BDA0503}"/>
                </a:ext>
              </a:extLst>
            </p:cNvPr>
            <p:cNvSpPr/>
            <p:nvPr/>
          </p:nvSpPr>
          <p:spPr>
            <a:xfrm>
              <a:off x="1111100" y="663750"/>
              <a:ext cx="11350" cy="9725"/>
            </a:xfrm>
            <a:custGeom>
              <a:avLst/>
              <a:gdLst/>
              <a:ahLst/>
              <a:cxnLst/>
              <a:rect l="l" t="t" r="r" b="b"/>
              <a:pathLst>
                <a:path w="454" h="389" extrusionOk="0">
                  <a:moveTo>
                    <a:pt x="262" y="0"/>
                  </a:moveTo>
                  <a:cubicBezTo>
                    <a:pt x="261" y="0"/>
                    <a:pt x="260" y="0"/>
                    <a:pt x="259" y="0"/>
                  </a:cubicBezTo>
                  <a:cubicBezTo>
                    <a:pt x="259" y="0"/>
                    <a:pt x="258" y="0"/>
                    <a:pt x="257" y="0"/>
                  </a:cubicBezTo>
                  <a:cubicBezTo>
                    <a:pt x="86" y="0"/>
                    <a:pt x="1" y="208"/>
                    <a:pt x="123" y="330"/>
                  </a:cubicBezTo>
                  <a:cubicBezTo>
                    <a:pt x="162" y="370"/>
                    <a:pt x="211" y="388"/>
                    <a:pt x="259" y="388"/>
                  </a:cubicBezTo>
                  <a:cubicBezTo>
                    <a:pt x="358" y="388"/>
                    <a:pt x="453" y="311"/>
                    <a:pt x="453" y="194"/>
                  </a:cubicBezTo>
                  <a:cubicBezTo>
                    <a:pt x="453" y="87"/>
                    <a:pt x="368" y="0"/>
                    <a:pt x="262"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69" name="Google Shape;12314;p55">
              <a:extLst>
                <a:ext uri="{FF2B5EF4-FFF2-40B4-BE49-F238E27FC236}">
                  <a16:creationId xmlns:a16="http://schemas.microsoft.com/office/drawing/2014/main" id="{D14454E4-39EF-71BB-22C9-6C04978153B7}"/>
                </a:ext>
              </a:extLst>
            </p:cNvPr>
            <p:cNvSpPr/>
            <p:nvPr/>
          </p:nvSpPr>
          <p:spPr>
            <a:xfrm>
              <a:off x="1150850" y="663750"/>
              <a:ext cx="11350" cy="9725"/>
            </a:xfrm>
            <a:custGeom>
              <a:avLst/>
              <a:gdLst/>
              <a:ahLst/>
              <a:cxnLst/>
              <a:rect l="l" t="t" r="r" b="b"/>
              <a:pathLst>
                <a:path w="454" h="389" extrusionOk="0">
                  <a:moveTo>
                    <a:pt x="262" y="0"/>
                  </a:moveTo>
                  <a:cubicBezTo>
                    <a:pt x="261" y="0"/>
                    <a:pt x="260" y="0"/>
                    <a:pt x="259" y="0"/>
                  </a:cubicBezTo>
                  <a:cubicBezTo>
                    <a:pt x="87" y="0"/>
                    <a:pt x="0" y="208"/>
                    <a:pt x="123" y="330"/>
                  </a:cubicBezTo>
                  <a:cubicBezTo>
                    <a:pt x="163" y="370"/>
                    <a:pt x="212" y="388"/>
                    <a:pt x="259" y="388"/>
                  </a:cubicBezTo>
                  <a:cubicBezTo>
                    <a:pt x="359" y="388"/>
                    <a:pt x="454" y="311"/>
                    <a:pt x="454" y="194"/>
                  </a:cubicBezTo>
                  <a:cubicBezTo>
                    <a:pt x="454" y="87"/>
                    <a:pt x="369" y="0"/>
                    <a:pt x="262"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70" name="Google Shape;12315;p55">
              <a:extLst>
                <a:ext uri="{FF2B5EF4-FFF2-40B4-BE49-F238E27FC236}">
                  <a16:creationId xmlns:a16="http://schemas.microsoft.com/office/drawing/2014/main" id="{3BE295F7-8F39-1F99-1989-DCB6F655ACA2}"/>
                </a:ext>
              </a:extLst>
            </p:cNvPr>
            <p:cNvSpPr/>
            <p:nvPr/>
          </p:nvSpPr>
          <p:spPr>
            <a:xfrm>
              <a:off x="475000" y="629625"/>
              <a:ext cx="11350" cy="9725"/>
            </a:xfrm>
            <a:custGeom>
              <a:avLst/>
              <a:gdLst/>
              <a:ahLst/>
              <a:cxnLst/>
              <a:rect l="l" t="t" r="r" b="b"/>
              <a:pathLst>
                <a:path w="454" h="389" extrusionOk="0">
                  <a:moveTo>
                    <a:pt x="260" y="1"/>
                  </a:moveTo>
                  <a:cubicBezTo>
                    <a:pt x="87" y="1"/>
                    <a:pt x="1" y="208"/>
                    <a:pt x="122" y="331"/>
                  </a:cubicBezTo>
                  <a:cubicBezTo>
                    <a:pt x="162" y="371"/>
                    <a:pt x="211" y="389"/>
                    <a:pt x="259" y="389"/>
                  </a:cubicBezTo>
                  <a:cubicBezTo>
                    <a:pt x="358" y="389"/>
                    <a:pt x="454" y="312"/>
                    <a:pt x="454" y="195"/>
                  </a:cubicBezTo>
                  <a:cubicBezTo>
                    <a:pt x="454" y="87"/>
                    <a:pt x="367" y="1"/>
                    <a:pt x="260"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71" name="Google Shape;12316;p55">
              <a:extLst>
                <a:ext uri="{FF2B5EF4-FFF2-40B4-BE49-F238E27FC236}">
                  <a16:creationId xmlns:a16="http://schemas.microsoft.com/office/drawing/2014/main" id="{1B37BF77-17B6-9686-9C05-E945B8A2DFCF}"/>
                </a:ext>
              </a:extLst>
            </p:cNvPr>
            <p:cNvSpPr/>
            <p:nvPr/>
          </p:nvSpPr>
          <p:spPr>
            <a:xfrm>
              <a:off x="514750" y="629625"/>
              <a:ext cx="11350" cy="9700"/>
            </a:xfrm>
            <a:custGeom>
              <a:avLst/>
              <a:gdLst/>
              <a:ahLst/>
              <a:cxnLst/>
              <a:rect l="l" t="t" r="r" b="b"/>
              <a:pathLst>
                <a:path w="454" h="388" extrusionOk="0">
                  <a:moveTo>
                    <a:pt x="260" y="1"/>
                  </a:moveTo>
                  <a:cubicBezTo>
                    <a:pt x="87" y="1"/>
                    <a:pt x="1" y="208"/>
                    <a:pt x="123" y="331"/>
                  </a:cubicBezTo>
                  <a:cubicBezTo>
                    <a:pt x="163" y="370"/>
                    <a:pt x="212" y="388"/>
                    <a:pt x="259" y="388"/>
                  </a:cubicBezTo>
                  <a:cubicBezTo>
                    <a:pt x="359" y="388"/>
                    <a:pt x="454" y="311"/>
                    <a:pt x="454" y="195"/>
                  </a:cubicBezTo>
                  <a:cubicBezTo>
                    <a:pt x="454" y="87"/>
                    <a:pt x="368" y="1"/>
                    <a:pt x="260"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72" name="Google Shape;12317;p55">
              <a:extLst>
                <a:ext uri="{FF2B5EF4-FFF2-40B4-BE49-F238E27FC236}">
                  <a16:creationId xmlns:a16="http://schemas.microsoft.com/office/drawing/2014/main" id="{9A80EC5E-66AE-0AED-3C55-A7C3A7BB1183}"/>
                </a:ext>
              </a:extLst>
            </p:cNvPr>
            <p:cNvSpPr/>
            <p:nvPr/>
          </p:nvSpPr>
          <p:spPr>
            <a:xfrm>
              <a:off x="554500" y="629625"/>
              <a:ext cx="11375" cy="9725"/>
            </a:xfrm>
            <a:custGeom>
              <a:avLst/>
              <a:gdLst/>
              <a:ahLst/>
              <a:cxnLst/>
              <a:rect l="l" t="t" r="r" b="b"/>
              <a:pathLst>
                <a:path w="455" h="389" extrusionOk="0">
                  <a:moveTo>
                    <a:pt x="262" y="1"/>
                  </a:moveTo>
                  <a:cubicBezTo>
                    <a:pt x="87" y="1"/>
                    <a:pt x="1" y="208"/>
                    <a:pt x="124" y="331"/>
                  </a:cubicBezTo>
                  <a:cubicBezTo>
                    <a:pt x="163" y="371"/>
                    <a:pt x="212" y="389"/>
                    <a:pt x="260" y="389"/>
                  </a:cubicBezTo>
                  <a:cubicBezTo>
                    <a:pt x="359" y="389"/>
                    <a:pt x="454" y="312"/>
                    <a:pt x="454" y="195"/>
                  </a:cubicBezTo>
                  <a:cubicBezTo>
                    <a:pt x="454" y="87"/>
                    <a:pt x="368" y="1"/>
                    <a:pt x="262"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73" name="Google Shape;12318;p55">
              <a:extLst>
                <a:ext uri="{FF2B5EF4-FFF2-40B4-BE49-F238E27FC236}">
                  <a16:creationId xmlns:a16="http://schemas.microsoft.com/office/drawing/2014/main" id="{7A1CE73D-5E4A-9C47-562E-32015B023F6C}"/>
                </a:ext>
              </a:extLst>
            </p:cNvPr>
            <p:cNvSpPr/>
            <p:nvPr/>
          </p:nvSpPr>
          <p:spPr>
            <a:xfrm>
              <a:off x="594250" y="629625"/>
              <a:ext cx="11400" cy="9725"/>
            </a:xfrm>
            <a:custGeom>
              <a:avLst/>
              <a:gdLst/>
              <a:ahLst/>
              <a:cxnLst/>
              <a:rect l="l" t="t" r="r" b="b"/>
              <a:pathLst>
                <a:path w="456" h="389" extrusionOk="0">
                  <a:moveTo>
                    <a:pt x="262" y="1"/>
                  </a:moveTo>
                  <a:cubicBezTo>
                    <a:pt x="87" y="1"/>
                    <a:pt x="1" y="210"/>
                    <a:pt x="124" y="331"/>
                  </a:cubicBezTo>
                  <a:cubicBezTo>
                    <a:pt x="164" y="371"/>
                    <a:pt x="212" y="389"/>
                    <a:pt x="260" y="389"/>
                  </a:cubicBezTo>
                  <a:cubicBezTo>
                    <a:pt x="360" y="389"/>
                    <a:pt x="456" y="312"/>
                    <a:pt x="456" y="195"/>
                  </a:cubicBezTo>
                  <a:cubicBezTo>
                    <a:pt x="454" y="87"/>
                    <a:pt x="368" y="1"/>
                    <a:pt x="262"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74" name="Google Shape;12319;p55">
              <a:extLst>
                <a:ext uri="{FF2B5EF4-FFF2-40B4-BE49-F238E27FC236}">
                  <a16:creationId xmlns:a16="http://schemas.microsoft.com/office/drawing/2014/main" id="{3AF652BF-873B-8D53-6608-37A82AD3942C}"/>
                </a:ext>
              </a:extLst>
            </p:cNvPr>
            <p:cNvSpPr/>
            <p:nvPr/>
          </p:nvSpPr>
          <p:spPr>
            <a:xfrm>
              <a:off x="634025" y="629625"/>
              <a:ext cx="11375" cy="9725"/>
            </a:xfrm>
            <a:custGeom>
              <a:avLst/>
              <a:gdLst/>
              <a:ahLst/>
              <a:cxnLst/>
              <a:rect l="l" t="t" r="r" b="b"/>
              <a:pathLst>
                <a:path w="455" h="389" extrusionOk="0">
                  <a:moveTo>
                    <a:pt x="261" y="1"/>
                  </a:moveTo>
                  <a:cubicBezTo>
                    <a:pt x="88" y="1"/>
                    <a:pt x="0" y="208"/>
                    <a:pt x="123" y="331"/>
                  </a:cubicBezTo>
                  <a:cubicBezTo>
                    <a:pt x="163" y="371"/>
                    <a:pt x="212" y="389"/>
                    <a:pt x="260" y="389"/>
                  </a:cubicBezTo>
                  <a:cubicBezTo>
                    <a:pt x="359" y="389"/>
                    <a:pt x="455" y="312"/>
                    <a:pt x="455" y="195"/>
                  </a:cubicBezTo>
                  <a:cubicBezTo>
                    <a:pt x="455" y="87"/>
                    <a:pt x="367" y="1"/>
                    <a:pt x="261"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75" name="Google Shape;12320;p55">
              <a:extLst>
                <a:ext uri="{FF2B5EF4-FFF2-40B4-BE49-F238E27FC236}">
                  <a16:creationId xmlns:a16="http://schemas.microsoft.com/office/drawing/2014/main" id="{244944A4-542E-6574-E4F9-3F0033911567}"/>
                </a:ext>
              </a:extLst>
            </p:cNvPr>
            <p:cNvSpPr/>
            <p:nvPr/>
          </p:nvSpPr>
          <p:spPr>
            <a:xfrm>
              <a:off x="673775" y="629625"/>
              <a:ext cx="11375" cy="9725"/>
            </a:xfrm>
            <a:custGeom>
              <a:avLst/>
              <a:gdLst/>
              <a:ahLst/>
              <a:cxnLst/>
              <a:rect l="l" t="t" r="r" b="b"/>
              <a:pathLst>
                <a:path w="455" h="389" extrusionOk="0">
                  <a:moveTo>
                    <a:pt x="261" y="1"/>
                  </a:moveTo>
                  <a:cubicBezTo>
                    <a:pt x="88" y="1"/>
                    <a:pt x="0" y="210"/>
                    <a:pt x="123" y="331"/>
                  </a:cubicBezTo>
                  <a:cubicBezTo>
                    <a:pt x="163" y="371"/>
                    <a:pt x="212" y="389"/>
                    <a:pt x="260" y="389"/>
                  </a:cubicBezTo>
                  <a:cubicBezTo>
                    <a:pt x="359" y="389"/>
                    <a:pt x="455" y="312"/>
                    <a:pt x="455" y="195"/>
                  </a:cubicBezTo>
                  <a:cubicBezTo>
                    <a:pt x="455" y="87"/>
                    <a:pt x="367" y="1"/>
                    <a:pt x="261"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76" name="Google Shape;12321;p55">
              <a:extLst>
                <a:ext uri="{FF2B5EF4-FFF2-40B4-BE49-F238E27FC236}">
                  <a16:creationId xmlns:a16="http://schemas.microsoft.com/office/drawing/2014/main" id="{49FD2D12-D039-D091-A11D-FD4BF7A86640}"/>
                </a:ext>
              </a:extLst>
            </p:cNvPr>
            <p:cNvSpPr/>
            <p:nvPr/>
          </p:nvSpPr>
          <p:spPr>
            <a:xfrm>
              <a:off x="713525" y="629625"/>
              <a:ext cx="11400" cy="9725"/>
            </a:xfrm>
            <a:custGeom>
              <a:avLst/>
              <a:gdLst/>
              <a:ahLst/>
              <a:cxnLst/>
              <a:rect l="l" t="t" r="r" b="b"/>
              <a:pathLst>
                <a:path w="456" h="389" extrusionOk="0">
                  <a:moveTo>
                    <a:pt x="261" y="1"/>
                  </a:moveTo>
                  <a:cubicBezTo>
                    <a:pt x="88" y="1"/>
                    <a:pt x="0" y="208"/>
                    <a:pt x="123" y="331"/>
                  </a:cubicBezTo>
                  <a:cubicBezTo>
                    <a:pt x="163" y="371"/>
                    <a:pt x="212" y="389"/>
                    <a:pt x="260" y="389"/>
                  </a:cubicBezTo>
                  <a:cubicBezTo>
                    <a:pt x="360" y="389"/>
                    <a:pt x="455" y="312"/>
                    <a:pt x="455" y="195"/>
                  </a:cubicBezTo>
                  <a:cubicBezTo>
                    <a:pt x="455" y="87"/>
                    <a:pt x="367" y="1"/>
                    <a:pt x="261"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77" name="Google Shape;12322;p55">
              <a:extLst>
                <a:ext uri="{FF2B5EF4-FFF2-40B4-BE49-F238E27FC236}">
                  <a16:creationId xmlns:a16="http://schemas.microsoft.com/office/drawing/2014/main" id="{788CDF09-1A81-6537-3208-5CE01F5802E7}"/>
                </a:ext>
              </a:extLst>
            </p:cNvPr>
            <p:cNvSpPr/>
            <p:nvPr/>
          </p:nvSpPr>
          <p:spPr>
            <a:xfrm>
              <a:off x="753300" y="629625"/>
              <a:ext cx="11375" cy="9725"/>
            </a:xfrm>
            <a:custGeom>
              <a:avLst/>
              <a:gdLst/>
              <a:ahLst/>
              <a:cxnLst/>
              <a:rect l="l" t="t" r="r" b="b"/>
              <a:pathLst>
                <a:path w="455" h="389" extrusionOk="0">
                  <a:moveTo>
                    <a:pt x="260" y="1"/>
                  </a:moveTo>
                  <a:cubicBezTo>
                    <a:pt x="87" y="1"/>
                    <a:pt x="1" y="210"/>
                    <a:pt x="122" y="331"/>
                  </a:cubicBezTo>
                  <a:cubicBezTo>
                    <a:pt x="162" y="371"/>
                    <a:pt x="211" y="389"/>
                    <a:pt x="259" y="389"/>
                  </a:cubicBezTo>
                  <a:cubicBezTo>
                    <a:pt x="359" y="389"/>
                    <a:pt x="454" y="312"/>
                    <a:pt x="454" y="195"/>
                  </a:cubicBezTo>
                  <a:cubicBezTo>
                    <a:pt x="454" y="87"/>
                    <a:pt x="366" y="1"/>
                    <a:pt x="260"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78" name="Google Shape;12323;p55">
              <a:extLst>
                <a:ext uri="{FF2B5EF4-FFF2-40B4-BE49-F238E27FC236}">
                  <a16:creationId xmlns:a16="http://schemas.microsoft.com/office/drawing/2014/main" id="{4437325E-410B-53BE-7591-C48A0BA7B27F}"/>
                </a:ext>
              </a:extLst>
            </p:cNvPr>
            <p:cNvSpPr/>
            <p:nvPr/>
          </p:nvSpPr>
          <p:spPr>
            <a:xfrm>
              <a:off x="793075" y="629625"/>
              <a:ext cx="11350" cy="9725"/>
            </a:xfrm>
            <a:custGeom>
              <a:avLst/>
              <a:gdLst/>
              <a:ahLst/>
              <a:cxnLst/>
              <a:rect l="l" t="t" r="r" b="b"/>
              <a:pathLst>
                <a:path w="454" h="389" extrusionOk="0">
                  <a:moveTo>
                    <a:pt x="259" y="1"/>
                  </a:moveTo>
                  <a:cubicBezTo>
                    <a:pt x="87" y="1"/>
                    <a:pt x="0" y="208"/>
                    <a:pt x="121" y="331"/>
                  </a:cubicBezTo>
                  <a:cubicBezTo>
                    <a:pt x="161" y="371"/>
                    <a:pt x="210" y="389"/>
                    <a:pt x="258" y="389"/>
                  </a:cubicBezTo>
                  <a:cubicBezTo>
                    <a:pt x="358" y="389"/>
                    <a:pt x="453" y="312"/>
                    <a:pt x="453" y="195"/>
                  </a:cubicBezTo>
                  <a:cubicBezTo>
                    <a:pt x="453" y="87"/>
                    <a:pt x="365" y="1"/>
                    <a:pt x="259"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79" name="Google Shape;12324;p55">
              <a:extLst>
                <a:ext uri="{FF2B5EF4-FFF2-40B4-BE49-F238E27FC236}">
                  <a16:creationId xmlns:a16="http://schemas.microsoft.com/office/drawing/2014/main" id="{B0B7BEA5-94B9-9F5E-09A2-E8AB8F0FDFE6}"/>
                </a:ext>
              </a:extLst>
            </p:cNvPr>
            <p:cNvSpPr/>
            <p:nvPr/>
          </p:nvSpPr>
          <p:spPr>
            <a:xfrm>
              <a:off x="832825" y="629625"/>
              <a:ext cx="11350" cy="9725"/>
            </a:xfrm>
            <a:custGeom>
              <a:avLst/>
              <a:gdLst/>
              <a:ahLst/>
              <a:cxnLst/>
              <a:rect l="l" t="t" r="r" b="b"/>
              <a:pathLst>
                <a:path w="454" h="389" extrusionOk="0">
                  <a:moveTo>
                    <a:pt x="259" y="1"/>
                  </a:moveTo>
                  <a:cubicBezTo>
                    <a:pt x="87" y="1"/>
                    <a:pt x="0" y="210"/>
                    <a:pt x="122" y="331"/>
                  </a:cubicBezTo>
                  <a:cubicBezTo>
                    <a:pt x="161" y="371"/>
                    <a:pt x="210" y="389"/>
                    <a:pt x="258" y="389"/>
                  </a:cubicBezTo>
                  <a:cubicBezTo>
                    <a:pt x="358" y="389"/>
                    <a:pt x="453" y="312"/>
                    <a:pt x="453" y="195"/>
                  </a:cubicBezTo>
                  <a:cubicBezTo>
                    <a:pt x="453" y="87"/>
                    <a:pt x="367" y="1"/>
                    <a:pt x="259"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80" name="Google Shape;12325;p55">
              <a:extLst>
                <a:ext uri="{FF2B5EF4-FFF2-40B4-BE49-F238E27FC236}">
                  <a16:creationId xmlns:a16="http://schemas.microsoft.com/office/drawing/2014/main" id="{9553EC54-355F-C46C-9BCE-60CCD86BFE75}"/>
                </a:ext>
              </a:extLst>
            </p:cNvPr>
            <p:cNvSpPr/>
            <p:nvPr/>
          </p:nvSpPr>
          <p:spPr>
            <a:xfrm>
              <a:off x="872575" y="629625"/>
              <a:ext cx="11350" cy="9725"/>
            </a:xfrm>
            <a:custGeom>
              <a:avLst/>
              <a:gdLst/>
              <a:ahLst/>
              <a:cxnLst/>
              <a:rect l="l" t="t" r="r" b="b"/>
              <a:pathLst>
                <a:path w="454" h="389" extrusionOk="0">
                  <a:moveTo>
                    <a:pt x="262" y="1"/>
                  </a:moveTo>
                  <a:cubicBezTo>
                    <a:pt x="261" y="1"/>
                    <a:pt x="260" y="1"/>
                    <a:pt x="260" y="1"/>
                  </a:cubicBezTo>
                  <a:cubicBezTo>
                    <a:pt x="85" y="1"/>
                    <a:pt x="0" y="210"/>
                    <a:pt x="123" y="331"/>
                  </a:cubicBezTo>
                  <a:cubicBezTo>
                    <a:pt x="162" y="371"/>
                    <a:pt x="211" y="389"/>
                    <a:pt x="259" y="389"/>
                  </a:cubicBezTo>
                  <a:cubicBezTo>
                    <a:pt x="358" y="389"/>
                    <a:pt x="454" y="312"/>
                    <a:pt x="454" y="195"/>
                  </a:cubicBezTo>
                  <a:cubicBezTo>
                    <a:pt x="454" y="88"/>
                    <a:pt x="367" y="1"/>
                    <a:pt x="262"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81" name="Google Shape;12326;p55">
              <a:extLst>
                <a:ext uri="{FF2B5EF4-FFF2-40B4-BE49-F238E27FC236}">
                  <a16:creationId xmlns:a16="http://schemas.microsoft.com/office/drawing/2014/main" id="{4AF30752-E789-B05E-A9CB-366D2772AEE6}"/>
                </a:ext>
              </a:extLst>
            </p:cNvPr>
            <p:cNvSpPr/>
            <p:nvPr/>
          </p:nvSpPr>
          <p:spPr>
            <a:xfrm>
              <a:off x="912325" y="629625"/>
              <a:ext cx="11350" cy="9725"/>
            </a:xfrm>
            <a:custGeom>
              <a:avLst/>
              <a:gdLst/>
              <a:ahLst/>
              <a:cxnLst/>
              <a:rect l="l" t="t" r="r" b="b"/>
              <a:pathLst>
                <a:path w="454" h="389" extrusionOk="0">
                  <a:moveTo>
                    <a:pt x="259" y="1"/>
                  </a:moveTo>
                  <a:cubicBezTo>
                    <a:pt x="86" y="1"/>
                    <a:pt x="1" y="209"/>
                    <a:pt x="122" y="331"/>
                  </a:cubicBezTo>
                  <a:cubicBezTo>
                    <a:pt x="162" y="371"/>
                    <a:pt x="211" y="389"/>
                    <a:pt x="258" y="389"/>
                  </a:cubicBezTo>
                  <a:cubicBezTo>
                    <a:pt x="358" y="389"/>
                    <a:pt x="454" y="312"/>
                    <a:pt x="454" y="195"/>
                  </a:cubicBezTo>
                  <a:cubicBezTo>
                    <a:pt x="454" y="87"/>
                    <a:pt x="367" y="1"/>
                    <a:pt x="261" y="1"/>
                  </a:cubicBezTo>
                  <a:cubicBezTo>
                    <a:pt x="261" y="1"/>
                    <a:pt x="260" y="1"/>
                    <a:pt x="259"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82" name="Google Shape;12327;p55">
              <a:extLst>
                <a:ext uri="{FF2B5EF4-FFF2-40B4-BE49-F238E27FC236}">
                  <a16:creationId xmlns:a16="http://schemas.microsoft.com/office/drawing/2014/main" id="{E02053C8-A7F6-BA60-606F-4BEF10D27699}"/>
                </a:ext>
              </a:extLst>
            </p:cNvPr>
            <p:cNvSpPr/>
            <p:nvPr/>
          </p:nvSpPr>
          <p:spPr>
            <a:xfrm>
              <a:off x="952075" y="629625"/>
              <a:ext cx="11350" cy="9725"/>
            </a:xfrm>
            <a:custGeom>
              <a:avLst/>
              <a:gdLst/>
              <a:ahLst/>
              <a:cxnLst/>
              <a:rect l="l" t="t" r="r" b="b"/>
              <a:pathLst>
                <a:path w="454" h="389" extrusionOk="0">
                  <a:moveTo>
                    <a:pt x="260" y="1"/>
                  </a:moveTo>
                  <a:cubicBezTo>
                    <a:pt x="87" y="1"/>
                    <a:pt x="1" y="208"/>
                    <a:pt x="122" y="331"/>
                  </a:cubicBezTo>
                  <a:cubicBezTo>
                    <a:pt x="162" y="371"/>
                    <a:pt x="211" y="389"/>
                    <a:pt x="259" y="389"/>
                  </a:cubicBezTo>
                  <a:cubicBezTo>
                    <a:pt x="358" y="389"/>
                    <a:pt x="454" y="312"/>
                    <a:pt x="454" y="195"/>
                  </a:cubicBezTo>
                  <a:cubicBezTo>
                    <a:pt x="454" y="87"/>
                    <a:pt x="367" y="1"/>
                    <a:pt x="260"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83" name="Google Shape;12328;p55">
              <a:extLst>
                <a:ext uri="{FF2B5EF4-FFF2-40B4-BE49-F238E27FC236}">
                  <a16:creationId xmlns:a16="http://schemas.microsoft.com/office/drawing/2014/main" id="{E1FE0DD2-175A-015A-C314-053B094123AA}"/>
                </a:ext>
              </a:extLst>
            </p:cNvPr>
            <p:cNvSpPr/>
            <p:nvPr/>
          </p:nvSpPr>
          <p:spPr>
            <a:xfrm>
              <a:off x="991825" y="629625"/>
              <a:ext cx="11350" cy="9725"/>
            </a:xfrm>
            <a:custGeom>
              <a:avLst/>
              <a:gdLst/>
              <a:ahLst/>
              <a:cxnLst/>
              <a:rect l="l" t="t" r="r" b="b"/>
              <a:pathLst>
                <a:path w="454" h="389" extrusionOk="0">
                  <a:moveTo>
                    <a:pt x="260" y="1"/>
                  </a:moveTo>
                  <a:cubicBezTo>
                    <a:pt x="87" y="1"/>
                    <a:pt x="1" y="210"/>
                    <a:pt x="124" y="331"/>
                  </a:cubicBezTo>
                  <a:cubicBezTo>
                    <a:pt x="163" y="371"/>
                    <a:pt x="211" y="389"/>
                    <a:pt x="259" y="389"/>
                  </a:cubicBezTo>
                  <a:cubicBezTo>
                    <a:pt x="359" y="389"/>
                    <a:pt x="454" y="312"/>
                    <a:pt x="454" y="195"/>
                  </a:cubicBezTo>
                  <a:cubicBezTo>
                    <a:pt x="454" y="87"/>
                    <a:pt x="368" y="1"/>
                    <a:pt x="260"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84" name="Google Shape;12329;p55">
              <a:extLst>
                <a:ext uri="{FF2B5EF4-FFF2-40B4-BE49-F238E27FC236}">
                  <a16:creationId xmlns:a16="http://schemas.microsoft.com/office/drawing/2014/main" id="{C25C62F0-7EBD-5E20-24E0-7FE27C5A88E0}"/>
                </a:ext>
              </a:extLst>
            </p:cNvPr>
            <p:cNvSpPr/>
            <p:nvPr/>
          </p:nvSpPr>
          <p:spPr>
            <a:xfrm>
              <a:off x="1031575" y="629625"/>
              <a:ext cx="11400" cy="9725"/>
            </a:xfrm>
            <a:custGeom>
              <a:avLst/>
              <a:gdLst/>
              <a:ahLst/>
              <a:cxnLst/>
              <a:rect l="l" t="t" r="r" b="b"/>
              <a:pathLst>
                <a:path w="456" h="389" extrusionOk="0">
                  <a:moveTo>
                    <a:pt x="262" y="1"/>
                  </a:moveTo>
                  <a:cubicBezTo>
                    <a:pt x="89" y="1"/>
                    <a:pt x="1" y="208"/>
                    <a:pt x="124" y="331"/>
                  </a:cubicBezTo>
                  <a:cubicBezTo>
                    <a:pt x="163" y="371"/>
                    <a:pt x="212" y="389"/>
                    <a:pt x="260" y="389"/>
                  </a:cubicBezTo>
                  <a:cubicBezTo>
                    <a:pt x="360" y="389"/>
                    <a:pt x="456" y="312"/>
                    <a:pt x="456" y="195"/>
                  </a:cubicBezTo>
                  <a:cubicBezTo>
                    <a:pt x="456" y="87"/>
                    <a:pt x="368" y="1"/>
                    <a:pt x="262"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85" name="Google Shape;12330;p55">
              <a:extLst>
                <a:ext uri="{FF2B5EF4-FFF2-40B4-BE49-F238E27FC236}">
                  <a16:creationId xmlns:a16="http://schemas.microsoft.com/office/drawing/2014/main" id="{A6068593-4C88-ED36-FD3E-A3EC4C4D8375}"/>
                </a:ext>
              </a:extLst>
            </p:cNvPr>
            <p:cNvSpPr/>
            <p:nvPr/>
          </p:nvSpPr>
          <p:spPr>
            <a:xfrm>
              <a:off x="1071350" y="629625"/>
              <a:ext cx="11350" cy="9725"/>
            </a:xfrm>
            <a:custGeom>
              <a:avLst/>
              <a:gdLst/>
              <a:ahLst/>
              <a:cxnLst/>
              <a:rect l="l" t="t" r="r" b="b"/>
              <a:pathLst>
                <a:path w="454" h="389" extrusionOk="0">
                  <a:moveTo>
                    <a:pt x="259" y="1"/>
                  </a:moveTo>
                  <a:cubicBezTo>
                    <a:pt x="86" y="1"/>
                    <a:pt x="0" y="210"/>
                    <a:pt x="123" y="331"/>
                  </a:cubicBezTo>
                  <a:cubicBezTo>
                    <a:pt x="162" y="371"/>
                    <a:pt x="211" y="389"/>
                    <a:pt x="258" y="389"/>
                  </a:cubicBezTo>
                  <a:cubicBezTo>
                    <a:pt x="358" y="389"/>
                    <a:pt x="453" y="312"/>
                    <a:pt x="453" y="195"/>
                  </a:cubicBezTo>
                  <a:cubicBezTo>
                    <a:pt x="453" y="87"/>
                    <a:pt x="367" y="1"/>
                    <a:pt x="259"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86" name="Google Shape;12331;p55">
              <a:extLst>
                <a:ext uri="{FF2B5EF4-FFF2-40B4-BE49-F238E27FC236}">
                  <a16:creationId xmlns:a16="http://schemas.microsoft.com/office/drawing/2014/main" id="{1461B87E-1058-0DDF-0E82-EA315DBB978A}"/>
                </a:ext>
              </a:extLst>
            </p:cNvPr>
            <p:cNvSpPr/>
            <p:nvPr/>
          </p:nvSpPr>
          <p:spPr>
            <a:xfrm>
              <a:off x="1111100" y="629625"/>
              <a:ext cx="11350" cy="9725"/>
            </a:xfrm>
            <a:custGeom>
              <a:avLst/>
              <a:gdLst/>
              <a:ahLst/>
              <a:cxnLst/>
              <a:rect l="l" t="t" r="r" b="b"/>
              <a:pathLst>
                <a:path w="454" h="389" extrusionOk="0">
                  <a:moveTo>
                    <a:pt x="259" y="1"/>
                  </a:moveTo>
                  <a:cubicBezTo>
                    <a:pt x="87" y="1"/>
                    <a:pt x="0" y="208"/>
                    <a:pt x="123" y="331"/>
                  </a:cubicBezTo>
                  <a:cubicBezTo>
                    <a:pt x="162" y="371"/>
                    <a:pt x="211" y="389"/>
                    <a:pt x="259" y="389"/>
                  </a:cubicBezTo>
                  <a:cubicBezTo>
                    <a:pt x="358" y="389"/>
                    <a:pt x="453" y="312"/>
                    <a:pt x="453" y="195"/>
                  </a:cubicBezTo>
                  <a:cubicBezTo>
                    <a:pt x="453" y="87"/>
                    <a:pt x="367" y="1"/>
                    <a:pt x="259"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87" name="Google Shape;12332;p55">
              <a:extLst>
                <a:ext uri="{FF2B5EF4-FFF2-40B4-BE49-F238E27FC236}">
                  <a16:creationId xmlns:a16="http://schemas.microsoft.com/office/drawing/2014/main" id="{A3F041FD-88C8-381D-9153-C801628F03E7}"/>
                </a:ext>
              </a:extLst>
            </p:cNvPr>
            <p:cNvSpPr/>
            <p:nvPr/>
          </p:nvSpPr>
          <p:spPr>
            <a:xfrm>
              <a:off x="514750" y="595525"/>
              <a:ext cx="11350" cy="9700"/>
            </a:xfrm>
            <a:custGeom>
              <a:avLst/>
              <a:gdLst/>
              <a:ahLst/>
              <a:cxnLst/>
              <a:rect l="l" t="t" r="r" b="b"/>
              <a:pathLst>
                <a:path w="454" h="388" extrusionOk="0">
                  <a:moveTo>
                    <a:pt x="263" y="0"/>
                  </a:moveTo>
                  <a:cubicBezTo>
                    <a:pt x="262" y="0"/>
                    <a:pt x="261" y="0"/>
                    <a:pt x="260" y="1"/>
                  </a:cubicBezTo>
                  <a:cubicBezTo>
                    <a:pt x="87" y="1"/>
                    <a:pt x="1" y="208"/>
                    <a:pt x="123" y="331"/>
                  </a:cubicBezTo>
                  <a:cubicBezTo>
                    <a:pt x="163" y="370"/>
                    <a:pt x="211" y="388"/>
                    <a:pt x="258" y="388"/>
                  </a:cubicBezTo>
                  <a:cubicBezTo>
                    <a:pt x="358" y="388"/>
                    <a:pt x="454" y="311"/>
                    <a:pt x="454" y="195"/>
                  </a:cubicBezTo>
                  <a:cubicBezTo>
                    <a:pt x="454" y="88"/>
                    <a:pt x="369" y="0"/>
                    <a:pt x="263"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88" name="Google Shape;12333;p55">
              <a:extLst>
                <a:ext uri="{FF2B5EF4-FFF2-40B4-BE49-F238E27FC236}">
                  <a16:creationId xmlns:a16="http://schemas.microsoft.com/office/drawing/2014/main" id="{5D306592-9B77-A894-4EA2-50BFEC3135C1}"/>
                </a:ext>
              </a:extLst>
            </p:cNvPr>
            <p:cNvSpPr/>
            <p:nvPr/>
          </p:nvSpPr>
          <p:spPr>
            <a:xfrm>
              <a:off x="554525" y="595525"/>
              <a:ext cx="11350" cy="9725"/>
            </a:xfrm>
            <a:custGeom>
              <a:avLst/>
              <a:gdLst/>
              <a:ahLst/>
              <a:cxnLst/>
              <a:rect l="l" t="t" r="r" b="b"/>
              <a:pathLst>
                <a:path w="454" h="389" extrusionOk="0">
                  <a:moveTo>
                    <a:pt x="263" y="0"/>
                  </a:moveTo>
                  <a:cubicBezTo>
                    <a:pt x="262" y="0"/>
                    <a:pt x="261" y="0"/>
                    <a:pt x="261" y="1"/>
                  </a:cubicBezTo>
                  <a:cubicBezTo>
                    <a:pt x="260" y="1"/>
                    <a:pt x="259" y="1"/>
                    <a:pt x="259" y="1"/>
                  </a:cubicBezTo>
                  <a:cubicBezTo>
                    <a:pt x="86" y="1"/>
                    <a:pt x="0" y="209"/>
                    <a:pt x="123" y="331"/>
                  </a:cubicBezTo>
                  <a:cubicBezTo>
                    <a:pt x="162" y="371"/>
                    <a:pt x="211" y="389"/>
                    <a:pt x="258" y="389"/>
                  </a:cubicBezTo>
                  <a:cubicBezTo>
                    <a:pt x="358" y="389"/>
                    <a:pt x="453" y="311"/>
                    <a:pt x="453" y="195"/>
                  </a:cubicBezTo>
                  <a:cubicBezTo>
                    <a:pt x="453" y="88"/>
                    <a:pt x="368" y="0"/>
                    <a:pt x="263"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89" name="Google Shape;12334;p55">
              <a:extLst>
                <a:ext uri="{FF2B5EF4-FFF2-40B4-BE49-F238E27FC236}">
                  <a16:creationId xmlns:a16="http://schemas.microsoft.com/office/drawing/2014/main" id="{B11F92EB-1F4C-F6DF-28C8-E6FAAA1B877D}"/>
                </a:ext>
              </a:extLst>
            </p:cNvPr>
            <p:cNvSpPr/>
            <p:nvPr/>
          </p:nvSpPr>
          <p:spPr>
            <a:xfrm>
              <a:off x="594250" y="595525"/>
              <a:ext cx="11400" cy="9725"/>
            </a:xfrm>
            <a:custGeom>
              <a:avLst/>
              <a:gdLst/>
              <a:ahLst/>
              <a:cxnLst/>
              <a:rect l="l" t="t" r="r" b="b"/>
              <a:pathLst>
                <a:path w="456" h="389" extrusionOk="0">
                  <a:moveTo>
                    <a:pt x="262" y="1"/>
                  </a:moveTo>
                  <a:cubicBezTo>
                    <a:pt x="87" y="1"/>
                    <a:pt x="1" y="208"/>
                    <a:pt x="124" y="331"/>
                  </a:cubicBezTo>
                  <a:cubicBezTo>
                    <a:pt x="164" y="371"/>
                    <a:pt x="212" y="389"/>
                    <a:pt x="260" y="389"/>
                  </a:cubicBezTo>
                  <a:cubicBezTo>
                    <a:pt x="360" y="389"/>
                    <a:pt x="456" y="311"/>
                    <a:pt x="456" y="195"/>
                  </a:cubicBezTo>
                  <a:cubicBezTo>
                    <a:pt x="456" y="87"/>
                    <a:pt x="368" y="1"/>
                    <a:pt x="262"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90" name="Google Shape;12335;p55">
              <a:extLst>
                <a:ext uri="{FF2B5EF4-FFF2-40B4-BE49-F238E27FC236}">
                  <a16:creationId xmlns:a16="http://schemas.microsoft.com/office/drawing/2014/main" id="{1C2CC035-41AC-98CA-7BB0-2E16706DE903}"/>
                </a:ext>
              </a:extLst>
            </p:cNvPr>
            <p:cNvSpPr/>
            <p:nvPr/>
          </p:nvSpPr>
          <p:spPr>
            <a:xfrm>
              <a:off x="634025" y="595525"/>
              <a:ext cx="11375" cy="9725"/>
            </a:xfrm>
            <a:custGeom>
              <a:avLst/>
              <a:gdLst/>
              <a:ahLst/>
              <a:cxnLst/>
              <a:rect l="l" t="t" r="r" b="b"/>
              <a:pathLst>
                <a:path w="455" h="389" extrusionOk="0">
                  <a:moveTo>
                    <a:pt x="264" y="0"/>
                  </a:moveTo>
                  <a:cubicBezTo>
                    <a:pt x="263" y="0"/>
                    <a:pt x="262" y="0"/>
                    <a:pt x="261" y="1"/>
                  </a:cubicBezTo>
                  <a:cubicBezTo>
                    <a:pt x="260" y="1"/>
                    <a:pt x="260" y="1"/>
                    <a:pt x="259" y="1"/>
                  </a:cubicBezTo>
                  <a:cubicBezTo>
                    <a:pt x="87" y="1"/>
                    <a:pt x="1" y="209"/>
                    <a:pt x="123" y="331"/>
                  </a:cubicBezTo>
                  <a:cubicBezTo>
                    <a:pt x="163" y="371"/>
                    <a:pt x="211" y="389"/>
                    <a:pt x="259" y="389"/>
                  </a:cubicBezTo>
                  <a:cubicBezTo>
                    <a:pt x="359" y="389"/>
                    <a:pt x="454" y="311"/>
                    <a:pt x="455" y="195"/>
                  </a:cubicBezTo>
                  <a:cubicBezTo>
                    <a:pt x="455" y="88"/>
                    <a:pt x="368" y="0"/>
                    <a:pt x="264"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91" name="Google Shape;12336;p55">
              <a:extLst>
                <a:ext uri="{FF2B5EF4-FFF2-40B4-BE49-F238E27FC236}">
                  <a16:creationId xmlns:a16="http://schemas.microsoft.com/office/drawing/2014/main" id="{14AFDF98-8807-13FD-5CCC-B9313539A309}"/>
                </a:ext>
              </a:extLst>
            </p:cNvPr>
            <p:cNvSpPr/>
            <p:nvPr/>
          </p:nvSpPr>
          <p:spPr>
            <a:xfrm>
              <a:off x="673775" y="595525"/>
              <a:ext cx="11375" cy="9725"/>
            </a:xfrm>
            <a:custGeom>
              <a:avLst/>
              <a:gdLst/>
              <a:ahLst/>
              <a:cxnLst/>
              <a:rect l="l" t="t" r="r" b="b"/>
              <a:pathLst>
                <a:path w="455" h="389" extrusionOk="0">
                  <a:moveTo>
                    <a:pt x="261" y="1"/>
                  </a:moveTo>
                  <a:cubicBezTo>
                    <a:pt x="88" y="1"/>
                    <a:pt x="0" y="208"/>
                    <a:pt x="123" y="331"/>
                  </a:cubicBezTo>
                  <a:cubicBezTo>
                    <a:pt x="163" y="371"/>
                    <a:pt x="212" y="389"/>
                    <a:pt x="260" y="389"/>
                  </a:cubicBezTo>
                  <a:cubicBezTo>
                    <a:pt x="359" y="389"/>
                    <a:pt x="455" y="311"/>
                    <a:pt x="455" y="195"/>
                  </a:cubicBezTo>
                  <a:cubicBezTo>
                    <a:pt x="455" y="87"/>
                    <a:pt x="367" y="1"/>
                    <a:pt x="261"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92" name="Google Shape;12337;p55">
              <a:extLst>
                <a:ext uri="{FF2B5EF4-FFF2-40B4-BE49-F238E27FC236}">
                  <a16:creationId xmlns:a16="http://schemas.microsoft.com/office/drawing/2014/main" id="{839E727A-B515-4D7F-663D-B3BF9A3FAA49}"/>
                </a:ext>
              </a:extLst>
            </p:cNvPr>
            <p:cNvSpPr/>
            <p:nvPr/>
          </p:nvSpPr>
          <p:spPr>
            <a:xfrm>
              <a:off x="713525" y="595525"/>
              <a:ext cx="11400" cy="9725"/>
            </a:xfrm>
            <a:custGeom>
              <a:avLst/>
              <a:gdLst/>
              <a:ahLst/>
              <a:cxnLst/>
              <a:rect l="l" t="t" r="r" b="b"/>
              <a:pathLst>
                <a:path w="456" h="389" extrusionOk="0">
                  <a:moveTo>
                    <a:pt x="264" y="0"/>
                  </a:moveTo>
                  <a:cubicBezTo>
                    <a:pt x="263" y="0"/>
                    <a:pt x="262" y="0"/>
                    <a:pt x="261" y="1"/>
                  </a:cubicBezTo>
                  <a:cubicBezTo>
                    <a:pt x="260" y="1"/>
                    <a:pt x="260" y="1"/>
                    <a:pt x="259" y="1"/>
                  </a:cubicBezTo>
                  <a:cubicBezTo>
                    <a:pt x="88" y="1"/>
                    <a:pt x="1" y="209"/>
                    <a:pt x="123" y="331"/>
                  </a:cubicBezTo>
                  <a:cubicBezTo>
                    <a:pt x="163" y="371"/>
                    <a:pt x="212" y="389"/>
                    <a:pt x="260" y="389"/>
                  </a:cubicBezTo>
                  <a:cubicBezTo>
                    <a:pt x="360" y="389"/>
                    <a:pt x="455" y="311"/>
                    <a:pt x="455" y="195"/>
                  </a:cubicBezTo>
                  <a:cubicBezTo>
                    <a:pt x="455" y="88"/>
                    <a:pt x="369" y="0"/>
                    <a:pt x="264"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93" name="Google Shape;12338;p55">
              <a:extLst>
                <a:ext uri="{FF2B5EF4-FFF2-40B4-BE49-F238E27FC236}">
                  <a16:creationId xmlns:a16="http://schemas.microsoft.com/office/drawing/2014/main" id="{1537304C-5854-2304-CFAB-6A4DD4AB21FF}"/>
                </a:ext>
              </a:extLst>
            </p:cNvPr>
            <p:cNvSpPr/>
            <p:nvPr/>
          </p:nvSpPr>
          <p:spPr>
            <a:xfrm>
              <a:off x="753300" y="595525"/>
              <a:ext cx="11375" cy="9725"/>
            </a:xfrm>
            <a:custGeom>
              <a:avLst/>
              <a:gdLst/>
              <a:ahLst/>
              <a:cxnLst/>
              <a:rect l="l" t="t" r="r" b="b"/>
              <a:pathLst>
                <a:path w="455" h="389" extrusionOk="0">
                  <a:moveTo>
                    <a:pt x="263" y="0"/>
                  </a:moveTo>
                  <a:cubicBezTo>
                    <a:pt x="262" y="0"/>
                    <a:pt x="261" y="0"/>
                    <a:pt x="260" y="1"/>
                  </a:cubicBezTo>
                  <a:cubicBezTo>
                    <a:pt x="87" y="1"/>
                    <a:pt x="1" y="208"/>
                    <a:pt x="122" y="331"/>
                  </a:cubicBezTo>
                  <a:cubicBezTo>
                    <a:pt x="162" y="371"/>
                    <a:pt x="211" y="389"/>
                    <a:pt x="259" y="389"/>
                  </a:cubicBezTo>
                  <a:cubicBezTo>
                    <a:pt x="359" y="389"/>
                    <a:pt x="454" y="311"/>
                    <a:pt x="454" y="195"/>
                  </a:cubicBezTo>
                  <a:cubicBezTo>
                    <a:pt x="454" y="88"/>
                    <a:pt x="368" y="0"/>
                    <a:pt x="263"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94" name="Google Shape;12339;p55">
              <a:extLst>
                <a:ext uri="{FF2B5EF4-FFF2-40B4-BE49-F238E27FC236}">
                  <a16:creationId xmlns:a16="http://schemas.microsoft.com/office/drawing/2014/main" id="{36EE374D-D8D3-5FB1-DBB5-8059062562B5}"/>
                </a:ext>
              </a:extLst>
            </p:cNvPr>
            <p:cNvSpPr/>
            <p:nvPr/>
          </p:nvSpPr>
          <p:spPr>
            <a:xfrm>
              <a:off x="793075" y="595525"/>
              <a:ext cx="11350" cy="9725"/>
            </a:xfrm>
            <a:custGeom>
              <a:avLst/>
              <a:gdLst/>
              <a:ahLst/>
              <a:cxnLst/>
              <a:rect l="l" t="t" r="r" b="b"/>
              <a:pathLst>
                <a:path w="454" h="389" extrusionOk="0">
                  <a:moveTo>
                    <a:pt x="262" y="0"/>
                  </a:moveTo>
                  <a:cubicBezTo>
                    <a:pt x="261" y="0"/>
                    <a:pt x="260" y="0"/>
                    <a:pt x="259" y="1"/>
                  </a:cubicBezTo>
                  <a:cubicBezTo>
                    <a:pt x="259" y="1"/>
                    <a:pt x="258" y="1"/>
                    <a:pt x="257" y="1"/>
                  </a:cubicBezTo>
                  <a:cubicBezTo>
                    <a:pt x="86" y="1"/>
                    <a:pt x="1" y="209"/>
                    <a:pt x="121" y="331"/>
                  </a:cubicBezTo>
                  <a:cubicBezTo>
                    <a:pt x="161" y="371"/>
                    <a:pt x="210" y="389"/>
                    <a:pt x="258" y="389"/>
                  </a:cubicBezTo>
                  <a:cubicBezTo>
                    <a:pt x="358" y="389"/>
                    <a:pt x="453" y="311"/>
                    <a:pt x="453" y="195"/>
                  </a:cubicBezTo>
                  <a:cubicBezTo>
                    <a:pt x="453" y="88"/>
                    <a:pt x="368" y="0"/>
                    <a:pt x="262"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95" name="Google Shape;12340;p55">
              <a:extLst>
                <a:ext uri="{FF2B5EF4-FFF2-40B4-BE49-F238E27FC236}">
                  <a16:creationId xmlns:a16="http://schemas.microsoft.com/office/drawing/2014/main" id="{0A3131E8-9956-5A1C-1908-FEF06546B96E}"/>
                </a:ext>
              </a:extLst>
            </p:cNvPr>
            <p:cNvSpPr/>
            <p:nvPr/>
          </p:nvSpPr>
          <p:spPr>
            <a:xfrm>
              <a:off x="832825" y="595525"/>
              <a:ext cx="11350" cy="9725"/>
            </a:xfrm>
            <a:custGeom>
              <a:avLst/>
              <a:gdLst/>
              <a:ahLst/>
              <a:cxnLst/>
              <a:rect l="l" t="t" r="r" b="b"/>
              <a:pathLst>
                <a:path w="454" h="389" extrusionOk="0">
                  <a:moveTo>
                    <a:pt x="262" y="0"/>
                  </a:moveTo>
                  <a:cubicBezTo>
                    <a:pt x="261" y="0"/>
                    <a:pt x="260" y="0"/>
                    <a:pt x="259" y="1"/>
                  </a:cubicBezTo>
                  <a:cubicBezTo>
                    <a:pt x="87" y="1"/>
                    <a:pt x="0" y="208"/>
                    <a:pt x="122" y="331"/>
                  </a:cubicBezTo>
                  <a:cubicBezTo>
                    <a:pt x="161" y="371"/>
                    <a:pt x="210" y="389"/>
                    <a:pt x="258" y="389"/>
                  </a:cubicBezTo>
                  <a:cubicBezTo>
                    <a:pt x="358" y="389"/>
                    <a:pt x="453" y="311"/>
                    <a:pt x="453" y="195"/>
                  </a:cubicBezTo>
                  <a:cubicBezTo>
                    <a:pt x="453" y="88"/>
                    <a:pt x="369" y="0"/>
                    <a:pt x="262"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96" name="Google Shape;12341;p55">
              <a:extLst>
                <a:ext uri="{FF2B5EF4-FFF2-40B4-BE49-F238E27FC236}">
                  <a16:creationId xmlns:a16="http://schemas.microsoft.com/office/drawing/2014/main" id="{C8AD6170-A7B2-A6C7-2A54-3AF46D622292}"/>
                </a:ext>
              </a:extLst>
            </p:cNvPr>
            <p:cNvSpPr/>
            <p:nvPr/>
          </p:nvSpPr>
          <p:spPr>
            <a:xfrm>
              <a:off x="872575" y="595525"/>
              <a:ext cx="11350" cy="9725"/>
            </a:xfrm>
            <a:custGeom>
              <a:avLst/>
              <a:gdLst/>
              <a:ahLst/>
              <a:cxnLst/>
              <a:rect l="l" t="t" r="r" b="b"/>
              <a:pathLst>
                <a:path w="454" h="389" extrusionOk="0">
                  <a:moveTo>
                    <a:pt x="262" y="0"/>
                  </a:moveTo>
                  <a:cubicBezTo>
                    <a:pt x="261" y="0"/>
                    <a:pt x="260" y="0"/>
                    <a:pt x="260" y="1"/>
                  </a:cubicBezTo>
                  <a:cubicBezTo>
                    <a:pt x="85" y="1"/>
                    <a:pt x="0" y="210"/>
                    <a:pt x="123" y="331"/>
                  </a:cubicBezTo>
                  <a:cubicBezTo>
                    <a:pt x="162" y="371"/>
                    <a:pt x="211" y="389"/>
                    <a:pt x="259" y="389"/>
                  </a:cubicBezTo>
                  <a:cubicBezTo>
                    <a:pt x="358" y="389"/>
                    <a:pt x="454" y="311"/>
                    <a:pt x="454" y="195"/>
                  </a:cubicBezTo>
                  <a:cubicBezTo>
                    <a:pt x="454" y="88"/>
                    <a:pt x="367" y="0"/>
                    <a:pt x="262"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97" name="Google Shape;12342;p55">
              <a:extLst>
                <a:ext uri="{FF2B5EF4-FFF2-40B4-BE49-F238E27FC236}">
                  <a16:creationId xmlns:a16="http://schemas.microsoft.com/office/drawing/2014/main" id="{37105156-65A4-86A5-D6DB-0A1773D48E0E}"/>
                </a:ext>
              </a:extLst>
            </p:cNvPr>
            <p:cNvSpPr/>
            <p:nvPr/>
          </p:nvSpPr>
          <p:spPr>
            <a:xfrm>
              <a:off x="912325" y="595525"/>
              <a:ext cx="11350" cy="9725"/>
            </a:xfrm>
            <a:custGeom>
              <a:avLst/>
              <a:gdLst/>
              <a:ahLst/>
              <a:cxnLst/>
              <a:rect l="l" t="t" r="r" b="b"/>
              <a:pathLst>
                <a:path w="454" h="389" extrusionOk="0">
                  <a:moveTo>
                    <a:pt x="259" y="1"/>
                  </a:moveTo>
                  <a:cubicBezTo>
                    <a:pt x="86" y="1"/>
                    <a:pt x="1" y="209"/>
                    <a:pt x="122" y="331"/>
                  </a:cubicBezTo>
                  <a:cubicBezTo>
                    <a:pt x="162" y="371"/>
                    <a:pt x="211" y="389"/>
                    <a:pt x="258" y="389"/>
                  </a:cubicBezTo>
                  <a:cubicBezTo>
                    <a:pt x="358" y="389"/>
                    <a:pt x="454" y="311"/>
                    <a:pt x="454" y="195"/>
                  </a:cubicBezTo>
                  <a:cubicBezTo>
                    <a:pt x="454" y="87"/>
                    <a:pt x="367" y="1"/>
                    <a:pt x="261" y="1"/>
                  </a:cubicBezTo>
                  <a:cubicBezTo>
                    <a:pt x="261" y="1"/>
                    <a:pt x="260" y="1"/>
                    <a:pt x="259"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98" name="Google Shape;12343;p55">
              <a:extLst>
                <a:ext uri="{FF2B5EF4-FFF2-40B4-BE49-F238E27FC236}">
                  <a16:creationId xmlns:a16="http://schemas.microsoft.com/office/drawing/2014/main" id="{099FA223-BF5D-DB7C-53FD-BE73B9C08A4F}"/>
                </a:ext>
              </a:extLst>
            </p:cNvPr>
            <p:cNvSpPr/>
            <p:nvPr/>
          </p:nvSpPr>
          <p:spPr>
            <a:xfrm>
              <a:off x="952100" y="595525"/>
              <a:ext cx="11325" cy="9725"/>
            </a:xfrm>
            <a:custGeom>
              <a:avLst/>
              <a:gdLst/>
              <a:ahLst/>
              <a:cxnLst/>
              <a:rect l="l" t="t" r="r" b="b"/>
              <a:pathLst>
                <a:path w="453" h="389" extrusionOk="0">
                  <a:moveTo>
                    <a:pt x="262" y="0"/>
                  </a:moveTo>
                  <a:cubicBezTo>
                    <a:pt x="261" y="0"/>
                    <a:pt x="260" y="0"/>
                    <a:pt x="259" y="1"/>
                  </a:cubicBezTo>
                  <a:cubicBezTo>
                    <a:pt x="258" y="1"/>
                    <a:pt x="258" y="1"/>
                    <a:pt x="257" y="1"/>
                  </a:cubicBezTo>
                  <a:cubicBezTo>
                    <a:pt x="85" y="1"/>
                    <a:pt x="0" y="209"/>
                    <a:pt x="121" y="331"/>
                  </a:cubicBezTo>
                  <a:cubicBezTo>
                    <a:pt x="161" y="371"/>
                    <a:pt x="210" y="389"/>
                    <a:pt x="258" y="389"/>
                  </a:cubicBezTo>
                  <a:cubicBezTo>
                    <a:pt x="357" y="389"/>
                    <a:pt x="453" y="311"/>
                    <a:pt x="453" y="195"/>
                  </a:cubicBezTo>
                  <a:cubicBezTo>
                    <a:pt x="453" y="88"/>
                    <a:pt x="368" y="0"/>
                    <a:pt x="262"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99" name="Google Shape;12344;p55">
              <a:extLst>
                <a:ext uri="{FF2B5EF4-FFF2-40B4-BE49-F238E27FC236}">
                  <a16:creationId xmlns:a16="http://schemas.microsoft.com/office/drawing/2014/main" id="{1E600575-C9EF-5C8E-9BC2-4DEE5ED082EA}"/>
                </a:ext>
              </a:extLst>
            </p:cNvPr>
            <p:cNvSpPr/>
            <p:nvPr/>
          </p:nvSpPr>
          <p:spPr>
            <a:xfrm>
              <a:off x="991825" y="595525"/>
              <a:ext cx="11350" cy="9725"/>
            </a:xfrm>
            <a:custGeom>
              <a:avLst/>
              <a:gdLst/>
              <a:ahLst/>
              <a:cxnLst/>
              <a:rect l="l" t="t" r="r" b="b"/>
              <a:pathLst>
                <a:path w="454" h="389" extrusionOk="0">
                  <a:moveTo>
                    <a:pt x="260" y="1"/>
                  </a:moveTo>
                  <a:cubicBezTo>
                    <a:pt x="87" y="1"/>
                    <a:pt x="1" y="208"/>
                    <a:pt x="124" y="331"/>
                  </a:cubicBezTo>
                  <a:cubicBezTo>
                    <a:pt x="163" y="371"/>
                    <a:pt x="211" y="389"/>
                    <a:pt x="259" y="389"/>
                  </a:cubicBezTo>
                  <a:cubicBezTo>
                    <a:pt x="359" y="389"/>
                    <a:pt x="454" y="311"/>
                    <a:pt x="454" y="195"/>
                  </a:cubicBezTo>
                  <a:cubicBezTo>
                    <a:pt x="454" y="87"/>
                    <a:pt x="368" y="1"/>
                    <a:pt x="260"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00" name="Google Shape;12345;p55">
              <a:extLst>
                <a:ext uri="{FF2B5EF4-FFF2-40B4-BE49-F238E27FC236}">
                  <a16:creationId xmlns:a16="http://schemas.microsoft.com/office/drawing/2014/main" id="{FBCBA510-B485-FE71-F576-781A9F3FC8A6}"/>
                </a:ext>
              </a:extLst>
            </p:cNvPr>
            <p:cNvSpPr/>
            <p:nvPr/>
          </p:nvSpPr>
          <p:spPr>
            <a:xfrm>
              <a:off x="1031600" y="595525"/>
              <a:ext cx="11375" cy="9725"/>
            </a:xfrm>
            <a:custGeom>
              <a:avLst/>
              <a:gdLst/>
              <a:ahLst/>
              <a:cxnLst/>
              <a:rect l="l" t="t" r="r" b="b"/>
              <a:pathLst>
                <a:path w="455" h="389" extrusionOk="0">
                  <a:moveTo>
                    <a:pt x="263" y="0"/>
                  </a:moveTo>
                  <a:cubicBezTo>
                    <a:pt x="262" y="0"/>
                    <a:pt x="262" y="0"/>
                    <a:pt x="261" y="1"/>
                  </a:cubicBezTo>
                  <a:cubicBezTo>
                    <a:pt x="260" y="1"/>
                    <a:pt x="259" y="1"/>
                    <a:pt x="259" y="1"/>
                  </a:cubicBezTo>
                  <a:cubicBezTo>
                    <a:pt x="87" y="1"/>
                    <a:pt x="0" y="209"/>
                    <a:pt x="123" y="331"/>
                  </a:cubicBezTo>
                  <a:cubicBezTo>
                    <a:pt x="162" y="371"/>
                    <a:pt x="211" y="389"/>
                    <a:pt x="259" y="389"/>
                  </a:cubicBezTo>
                  <a:cubicBezTo>
                    <a:pt x="358" y="389"/>
                    <a:pt x="454" y="311"/>
                    <a:pt x="455" y="195"/>
                  </a:cubicBezTo>
                  <a:cubicBezTo>
                    <a:pt x="455" y="88"/>
                    <a:pt x="368" y="0"/>
                    <a:pt x="263"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01" name="Google Shape;12346;p55">
              <a:extLst>
                <a:ext uri="{FF2B5EF4-FFF2-40B4-BE49-F238E27FC236}">
                  <a16:creationId xmlns:a16="http://schemas.microsoft.com/office/drawing/2014/main" id="{74847AC6-1D6A-BDE5-C924-4767FE05E33F}"/>
                </a:ext>
              </a:extLst>
            </p:cNvPr>
            <p:cNvSpPr/>
            <p:nvPr/>
          </p:nvSpPr>
          <p:spPr>
            <a:xfrm>
              <a:off x="1071350" y="595525"/>
              <a:ext cx="11350" cy="9725"/>
            </a:xfrm>
            <a:custGeom>
              <a:avLst/>
              <a:gdLst/>
              <a:ahLst/>
              <a:cxnLst/>
              <a:rect l="l" t="t" r="r" b="b"/>
              <a:pathLst>
                <a:path w="454" h="389" extrusionOk="0">
                  <a:moveTo>
                    <a:pt x="262" y="0"/>
                  </a:moveTo>
                  <a:cubicBezTo>
                    <a:pt x="261" y="0"/>
                    <a:pt x="260" y="0"/>
                    <a:pt x="259" y="1"/>
                  </a:cubicBezTo>
                  <a:cubicBezTo>
                    <a:pt x="86" y="1"/>
                    <a:pt x="0" y="208"/>
                    <a:pt x="123" y="331"/>
                  </a:cubicBezTo>
                  <a:cubicBezTo>
                    <a:pt x="162" y="371"/>
                    <a:pt x="211" y="389"/>
                    <a:pt x="258" y="389"/>
                  </a:cubicBezTo>
                  <a:cubicBezTo>
                    <a:pt x="358" y="389"/>
                    <a:pt x="453" y="311"/>
                    <a:pt x="453" y="195"/>
                  </a:cubicBezTo>
                  <a:cubicBezTo>
                    <a:pt x="453" y="88"/>
                    <a:pt x="368" y="0"/>
                    <a:pt x="262"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02" name="Google Shape;12347;p55">
              <a:extLst>
                <a:ext uri="{FF2B5EF4-FFF2-40B4-BE49-F238E27FC236}">
                  <a16:creationId xmlns:a16="http://schemas.microsoft.com/office/drawing/2014/main" id="{359C7076-1909-D8FC-74A9-ED22D6744105}"/>
                </a:ext>
              </a:extLst>
            </p:cNvPr>
            <p:cNvSpPr/>
            <p:nvPr/>
          </p:nvSpPr>
          <p:spPr>
            <a:xfrm>
              <a:off x="594250" y="561425"/>
              <a:ext cx="11400" cy="9725"/>
            </a:xfrm>
            <a:custGeom>
              <a:avLst/>
              <a:gdLst/>
              <a:ahLst/>
              <a:cxnLst/>
              <a:rect l="l" t="t" r="r" b="b"/>
              <a:pathLst>
                <a:path w="456" h="389" extrusionOk="0">
                  <a:moveTo>
                    <a:pt x="262" y="0"/>
                  </a:moveTo>
                  <a:cubicBezTo>
                    <a:pt x="87" y="0"/>
                    <a:pt x="1" y="209"/>
                    <a:pt x="124" y="331"/>
                  </a:cubicBezTo>
                  <a:cubicBezTo>
                    <a:pt x="164" y="371"/>
                    <a:pt x="212" y="388"/>
                    <a:pt x="260" y="388"/>
                  </a:cubicBezTo>
                  <a:cubicBezTo>
                    <a:pt x="360" y="388"/>
                    <a:pt x="456" y="311"/>
                    <a:pt x="456" y="194"/>
                  </a:cubicBezTo>
                  <a:cubicBezTo>
                    <a:pt x="454" y="87"/>
                    <a:pt x="368" y="0"/>
                    <a:pt x="262"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03" name="Google Shape;12348;p55">
              <a:extLst>
                <a:ext uri="{FF2B5EF4-FFF2-40B4-BE49-F238E27FC236}">
                  <a16:creationId xmlns:a16="http://schemas.microsoft.com/office/drawing/2014/main" id="{4ABAC837-291B-6DF7-0B3C-36ADB21819CB}"/>
                </a:ext>
              </a:extLst>
            </p:cNvPr>
            <p:cNvSpPr/>
            <p:nvPr/>
          </p:nvSpPr>
          <p:spPr>
            <a:xfrm>
              <a:off x="634025" y="561425"/>
              <a:ext cx="11375" cy="9725"/>
            </a:xfrm>
            <a:custGeom>
              <a:avLst/>
              <a:gdLst/>
              <a:ahLst/>
              <a:cxnLst/>
              <a:rect l="l" t="t" r="r" b="b"/>
              <a:pathLst>
                <a:path w="455" h="389" extrusionOk="0">
                  <a:moveTo>
                    <a:pt x="261" y="0"/>
                  </a:moveTo>
                  <a:cubicBezTo>
                    <a:pt x="88" y="0"/>
                    <a:pt x="0" y="208"/>
                    <a:pt x="123" y="331"/>
                  </a:cubicBezTo>
                  <a:cubicBezTo>
                    <a:pt x="163" y="371"/>
                    <a:pt x="212" y="388"/>
                    <a:pt x="260" y="388"/>
                  </a:cubicBezTo>
                  <a:cubicBezTo>
                    <a:pt x="359" y="388"/>
                    <a:pt x="455" y="311"/>
                    <a:pt x="455" y="194"/>
                  </a:cubicBezTo>
                  <a:cubicBezTo>
                    <a:pt x="455" y="87"/>
                    <a:pt x="367" y="0"/>
                    <a:pt x="261"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04" name="Google Shape;12349;p55">
              <a:extLst>
                <a:ext uri="{FF2B5EF4-FFF2-40B4-BE49-F238E27FC236}">
                  <a16:creationId xmlns:a16="http://schemas.microsoft.com/office/drawing/2014/main" id="{65952419-C70E-8C4A-FAA5-6F50E5CD57E4}"/>
                </a:ext>
              </a:extLst>
            </p:cNvPr>
            <p:cNvSpPr/>
            <p:nvPr/>
          </p:nvSpPr>
          <p:spPr>
            <a:xfrm>
              <a:off x="673775" y="561425"/>
              <a:ext cx="11375" cy="9725"/>
            </a:xfrm>
            <a:custGeom>
              <a:avLst/>
              <a:gdLst/>
              <a:ahLst/>
              <a:cxnLst/>
              <a:rect l="l" t="t" r="r" b="b"/>
              <a:pathLst>
                <a:path w="455" h="389" extrusionOk="0">
                  <a:moveTo>
                    <a:pt x="261" y="0"/>
                  </a:moveTo>
                  <a:cubicBezTo>
                    <a:pt x="88" y="0"/>
                    <a:pt x="0" y="209"/>
                    <a:pt x="123" y="331"/>
                  </a:cubicBezTo>
                  <a:cubicBezTo>
                    <a:pt x="163" y="371"/>
                    <a:pt x="212" y="388"/>
                    <a:pt x="260" y="388"/>
                  </a:cubicBezTo>
                  <a:cubicBezTo>
                    <a:pt x="359" y="388"/>
                    <a:pt x="455" y="311"/>
                    <a:pt x="455" y="194"/>
                  </a:cubicBezTo>
                  <a:cubicBezTo>
                    <a:pt x="455" y="87"/>
                    <a:pt x="367" y="0"/>
                    <a:pt x="261"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05" name="Google Shape;12350;p55">
              <a:extLst>
                <a:ext uri="{FF2B5EF4-FFF2-40B4-BE49-F238E27FC236}">
                  <a16:creationId xmlns:a16="http://schemas.microsoft.com/office/drawing/2014/main" id="{E0E81585-2F7C-C416-4426-A4AC8D8ACC74}"/>
                </a:ext>
              </a:extLst>
            </p:cNvPr>
            <p:cNvSpPr/>
            <p:nvPr/>
          </p:nvSpPr>
          <p:spPr>
            <a:xfrm>
              <a:off x="713525" y="561425"/>
              <a:ext cx="11400" cy="9725"/>
            </a:xfrm>
            <a:custGeom>
              <a:avLst/>
              <a:gdLst/>
              <a:ahLst/>
              <a:cxnLst/>
              <a:rect l="l" t="t" r="r" b="b"/>
              <a:pathLst>
                <a:path w="456" h="389" extrusionOk="0">
                  <a:moveTo>
                    <a:pt x="261" y="0"/>
                  </a:moveTo>
                  <a:cubicBezTo>
                    <a:pt x="88" y="0"/>
                    <a:pt x="0" y="208"/>
                    <a:pt x="123" y="331"/>
                  </a:cubicBezTo>
                  <a:cubicBezTo>
                    <a:pt x="163" y="371"/>
                    <a:pt x="212" y="388"/>
                    <a:pt x="260" y="388"/>
                  </a:cubicBezTo>
                  <a:cubicBezTo>
                    <a:pt x="360" y="388"/>
                    <a:pt x="455" y="311"/>
                    <a:pt x="455" y="194"/>
                  </a:cubicBezTo>
                  <a:cubicBezTo>
                    <a:pt x="455" y="87"/>
                    <a:pt x="367" y="0"/>
                    <a:pt x="261"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06" name="Google Shape;12351;p55">
              <a:extLst>
                <a:ext uri="{FF2B5EF4-FFF2-40B4-BE49-F238E27FC236}">
                  <a16:creationId xmlns:a16="http://schemas.microsoft.com/office/drawing/2014/main" id="{BFD012DB-8796-9D57-ADA2-91593A342FAB}"/>
                </a:ext>
              </a:extLst>
            </p:cNvPr>
            <p:cNvSpPr/>
            <p:nvPr/>
          </p:nvSpPr>
          <p:spPr>
            <a:xfrm>
              <a:off x="753300" y="561425"/>
              <a:ext cx="11375" cy="9725"/>
            </a:xfrm>
            <a:custGeom>
              <a:avLst/>
              <a:gdLst/>
              <a:ahLst/>
              <a:cxnLst/>
              <a:rect l="l" t="t" r="r" b="b"/>
              <a:pathLst>
                <a:path w="455" h="389" extrusionOk="0">
                  <a:moveTo>
                    <a:pt x="260" y="0"/>
                  </a:moveTo>
                  <a:cubicBezTo>
                    <a:pt x="87" y="0"/>
                    <a:pt x="1" y="209"/>
                    <a:pt x="122" y="331"/>
                  </a:cubicBezTo>
                  <a:cubicBezTo>
                    <a:pt x="162" y="371"/>
                    <a:pt x="211" y="388"/>
                    <a:pt x="259" y="388"/>
                  </a:cubicBezTo>
                  <a:cubicBezTo>
                    <a:pt x="359" y="388"/>
                    <a:pt x="454" y="311"/>
                    <a:pt x="454" y="194"/>
                  </a:cubicBezTo>
                  <a:cubicBezTo>
                    <a:pt x="454" y="87"/>
                    <a:pt x="366" y="0"/>
                    <a:pt x="260"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07" name="Google Shape;12352;p55">
              <a:extLst>
                <a:ext uri="{FF2B5EF4-FFF2-40B4-BE49-F238E27FC236}">
                  <a16:creationId xmlns:a16="http://schemas.microsoft.com/office/drawing/2014/main" id="{7603AD21-A922-C6F9-7466-3229E9C408EC}"/>
                </a:ext>
              </a:extLst>
            </p:cNvPr>
            <p:cNvSpPr/>
            <p:nvPr/>
          </p:nvSpPr>
          <p:spPr>
            <a:xfrm>
              <a:off x="793075" y="561425"/>
              <a:ext cx="11350" cy="9725"/>
            </a:xfrm>
            <a:custGeom>
              <a:avLst/>
              <a:gdLst/>
              <a:ahLst/>
              <a:cxnLst/>
              <a:rect l="l" t="t" r="r" b="b"/>
              <a:pathLst>
                <a:path w="454" h="389" extrusionOk="0">
                  <a:moveTo>
                    <a:pt x="259" y="0"/>
                  </a:moveTo>
                  <a:cubicBezTo>
                    <a:pt x="87" y="0"/>
                    <a:pt x="0" y="208"/>
                    <a:pt x="121" y="331"/>
                  </a:cubicBezTo>
                  <a:cubicBezTo>
                    <a:pt x="161" y="371"/>
                    <a:pt x="210" y="388"/>
                    <a:pt x="258" y="388"/>
                  </a:cubicBezTo>
                  <a:cubicBezTo>
                    <a:pt x="358" y="388"/>
                    <a:pt x="453" y="311"/>
                    <a:pt x="453" y="194"/>
                  </a:cubicBezTo>
                  <a:cubicBezTo>
                    <a:pt x="453" y="87"/>
                    <a:pt x="365" y="0"/>
                    <a:pt x="259"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08" name="Google Shape;12353;p55">
              <a:extLst>
                <a:ext uri="{FF2B5EF4-FFF2-40B4-BE49-F238E27FC236}">
                  <a16:creationId xmlns:a16="http://schemas.microsoft.com/office/drawing/2014/main" id="{64FD52ED-2510-DC66-4FB6-9808AF354971}"/>
                </a:ext>
              </a:extLst>
            </p:cNvPr>
            <p:cNvSpPr/>
            <p:nvPr/>
          </p:nvSpPr>
          <p:spPr>
            <a:xfrm>
              <a:off x="832825" y="561425"/>
              <a:ext cx="11350" cy="9725"/>
            </a:xfrm>
            <a:custGeom>
              <a:avLst/>
              <a:gdLst/>
              <a:ahLst/>
              <a:cxnLst/>
              <a:rect l="l" t="t" r="r" b="b"/>
              <a:pathLst>
                <a:path w="454" h="389" extrusionOk="0">
                  <a:moveTo>
                    <a:pt x="259" y="0"/>
                  </a:moveTo>
                  <a:cubicBezTo>
                    <a:pt x="87" y="0"/>
                    <a:pt x="0" y="209"/>
                    <a:pt x="122" y="331"/>
                  </a:cubicBezTo>
                  <a:cubicBezTo>
                    <a:pt x="161" y="371"/>
                    <a:pt x="210" y="388"/>
                    <a:pt x="258" y="388"/>
                  </a:cubicBezTo>
                  <a:cubicBezTo>
                    <a:pt x="358" y="388"/>
                    <a:pt x="453" y="311"/>
                    <a:pt x="453" y="194"/>
                  </a:cubicBezTo>
                  <a:cubicBezTo>
                    <a:pt x="453" y="87"/>
                    <a:pt x="367" y="0"/>
                    <a:pt x="259"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09" name="Google Shape;12354;p55">
              <a:extLst>
                <a:ext uri="{FF2B5EF4-FFF2-40B4-BE49-F238E27FC236}">
                  <a16:creationId xmlns:a16="http://schemas.microsoft.com/office/drawing/2014/main" id="{D293E221-2A29-5092-71C0-86AF9C5AB97B}"/>
                </a:ext>
              </a:extLst>
            </p:cNvPr>
            <p:cNvSpPr/>
            <p:nvPr/>
          </p:nvSpPr>
          <p:spPr>
            <a:xfrm>
              <a:off x="872575" y="561425"/>
              <a:ext cx="11350" cy="9725"/>
            </a:xfrm>
            <a:custGeom>
              <a:avLst/>
              <a:gdLst/>
              <a:ahLst/>
              <a:cxnLst/>
              <a:rect l="l" t="t" r="r" b="b"/>
              <a:pathLst>
                <a:path w="454" h="389" extrusionOk="0">
                  <a:moveTo>
                    <a:pt x="260" y="0"/>
                  </a:moveTo>
                  <a:cubicBezTo>
                    <a:pt x="85" y="0"/>
                    <a:pt x="0" y="209"/>
                    <a:pt x="123" y="332"/>
                  </a:cubicBezTo>
                  <a:cubicBezTo>
                    <a:pt x="163" y="371"/>
                    <a:pt x="211" y="389"/>
                    <a:pt x="259" y="389"/>
                  </a:cubicBezTo>
                  <a:cubicBezTo>
                    <a:pt x="358" y="389"/>
                    <a:pt x="454" y="311"/>
                    <a:pt x="454" y="194"/>
                  </a:cubicBezTo>
                  <a:cubicBezTo>
                    <a:pt x="454" y="87"/>
                    <a:pt x="366" y="0"/>
                    <a:pt x="260"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10" name="Google Shape;12355;p55">
              <a:extLst>
                <a:ext uri="{FF2B5EF4-FFF2-40B4-BE49-F238E27FC236}">
                  <a16:creationId xmlns:a16="http://schemas.microsoft.com/office/drawing/2014/main" id="{628D9F5C-D14D-69AC-81A9-9A642E4BBF0C}"/>
                </a:ext>
              </a:extLst>
            </p:cNvPr>
            <p:cNvSpPr/>
            <p:nvPr/>
          </p:nvSpPr>
          <p:spPr>
            <a:xfrm>
              <a:off x="912325" y="561425"/>
              <a:ext cx="11350" cy="9725"/>
            </a:xfrm>
            <a:custGeom>
              <a:avLst/>
              <a:gdLst/>
              <a:ahLst/>
              <a:cxnLst/>
              <a:rect l="l" t="t" r="r" b="b"/>
              <a:pathLst>
                <a:path w="454" h="389" extrusionOk="0">
                  <a:moveTo>
                    <a:pt x="259" y="0"/>
                  </a:moveTo>
                  <a:cubicBezTo>
                    <a:pt x="86" y="0"/>
                    <a:pt x="1" y="210"/>
                    <a:pt x="122" y="331"/>
                  </a:cubicBezTo>
                  <a:cubicBezTo>
                    <a:pt x="162" y="371"/>
                    <a:pt x="211" y="388"/>
                    <a:pt x="258" y="388"/>
                  </a:cubicBezTo>
                  <a:cubicBezTo>
                    <a:pt x="358" y="388"/>
                    <a:pt x="454" y="311"/>
                    <a:pt x="454" y="194"/>
                  </a:cubicBezTo>
                  <a:cubicBezTo>
                    <a:pt x="454" y="87"/>
                    <a:pt x="367" y="0"/>
                    <a:pt x="261" y="0"/>
                  </a:cubicBezTo>
                  <a:cubicBezTo>
                    <a:pt x="261" y="0"/>
                    <a:pt x="260" y="0"/>
                    <a:pt x="259"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11" name="Google Shape;12356;p55">
              <a:extLst>
                <a:ext uri="{FF2B5EF4-FFF2-40B4-BE49-F238E27FC236}">
                  <a16:creationId xmlns:a16="http://schemas.microsoft.com/office/drawing/2014/main" id="{36D8E450-0F3C-F145-84F0-0CC7FFBEEB76}"/>
                </a:ext>
              </a:extLst>
            </p:cNvPr>
            <p:cNvSpPr/>
            <p:nvPr/>
          </p:nvSpPr>
          <p:spPr>
            <a:xfrm>
              <a:off x="952075" y="561425"/>
              <a:ext cx="11350" cy="9725"/>
            </a:xfrm>
            <a:custGeom>
              <a:avLst/>
              <a:gdLst/>
              <a:ahLst/>
              <a:cxnLst/>
              <a:rect l="l" t="t" r="r" b="b"/>
              <a:pathLst>
                <a:path w="454" h="389" extrusionOk="0">
                  <a:moveTo>
                    <a:pt x="260" y="0"/>
                  </a:moveTo>
                  <a:cubicBezTo>
                    <a:pt x="87" y="0"/>
                    <a:pt x="1" y="208"/>
                    <a:pt x="122" y="331"/>
                  </a:cubicBezTo>
                  <a:cubicBezTo>
                    <a:pt x="162" y="371"/>
                    <a:pt x="211" y="388"/>
                    <a:pt x="259" y="388"/>
                  </a:cubicBezTo>
                  <a:cubicBezTo>
                    <a:pt x="358" y="388"/>
                    <a:pt x="454" y="311"/>
                    <a:pt x="454" y="194"/>
                  </a:cubicBezTo>
                  <a:cubicBezTo>
                    <a:pt x="454" y="87"/>
                    <a:pt x="367" y="0"/>
                    <a:pt x="260"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12" name="Google Shape;12357;p55">
              <a:extLst>
                <a:ext uri="{FF2B5EF4-FFF2-40B4-BE49-F238E27FC236}">
                  <a16:creationId xmlns:a16="http://schemas.microsoft.com/office/drawing/2014/main" id="{AB823F01-3F62-E413-EB38-672F3E1197DF}"/>
                </a:ext>
              </a:extLst>
            </p:cNvPr>
            <p:cNvSpPr/>
            <p:nvPr/>
          </p:nvSpPr>
          <p:spPr>
            <a:xfrm>
              <a:off x="991825" y="561425"/>
              <a:ext cx="11350" cy="9725"/>
            </a:xfrm>
            <a:custGeom>
              <a:avLst/>
              <a:gdLst/>
              <a:ahLst/>
              <a:cxnLst/>
              <a:rect l="l" t="t" r="r" b="b"/>
              <a:pathLst>
                <a:path w="454" h="389" extrusionOk="0">
                  <a:moveTo>
                    <a:pt x="260" y="0"/>
                  </a:moveTo>
                  <a:cubicBezTo>
                    <a:pt x="87" y="0"/>
                    <a:pt x="1" y="209"/>
                    <a:pt x="124" y="331"/>
                  </a:cubicBezTo>
                  <a:cubicBezTo>
                    <a:pt x="163" y="371"/>
                    <a:pt x="211" y="388"/>
                    <a:pt x="259" y="388"/>
                  </a:cubicBezTo>
                  <a:cubicBezTo>
                    <a:pt x="359" y="388"/>
                    <a:pt x="454" y="311"/>
                    <a:pt x="454" y="194"/>
                  </a:cubicBezTo>
                  <a:cubicBezTo>
                    <a:pt x="454" y="87"/>
                    <a:pt x="368" y="0"/>
                    <a:pt x="260"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13" name="Google Shape;12358;p55">
              <a:extLst>
                <a:ext uri="{FF2B5EF4-FFF2-40B4-BE49-F238E27FC236}">
                  <a16:creationId xmlns:a16="http://schemas.microsoft.com/office/drawing/2014/main" id="{993E9B58-C29E-89F5-6FCC-67EF8BA72D65}"/>
                </a:ext>
              </a:extLst>
            </p:cNvPr>
            <p:cNvSpPr/>
            <p:nvPr/>
          </p:nvSpPr>
          <p:spPr>
            <a:xfrm>
              <a:off x="673775" y="527300"/>
              <a:ext cx="11375" cy="9750"/>
            </a:xfrm>
            <a:custGeom>
              <a:avLst/>
              <a:gdLst/>
              <a:ahLst/>
              <a:cxnLst/>
              <a:rect l="l" t="t" r="r" b="b"/>
              <a:pathLst>
                <a:path w="455" h="390" extrusionOk="0">
                  <a:moveTo>
                    <a:pt x="261" y="1"/>
                  </a:moveTo>
                  <a:cubicBezTo>
                    <a:pt x="88" y="1"/>
                    <a:pt x="0" y="210"/>
                    <a:pt x="123" y="331"/>
                  </a:cubicBezTo>
                  <a:cubicBezTo>
                    <a:pt x="163" y="371"/>
                    <a:pt x="212" y="389"/>
                    <a:pt x="260" y="389"/>
                  </a:cubicBezTo>
                  <a:cubicBezTo>
                    <a:pt x="359" y="389"/>
                    <a:pt x="455" y="312"/>
                    <a:pt x="455" y="195"/>
                  </a:cubicBezTo>
                  <a:cubicBezTo>
                    <a:pt x="453" y="87"/>
                    <a:pt x="367" y="1"/>
                    <a:pt x="261"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14" name="Google Shape;12359;p55">
              <a:extLst>
                <a:ext uri="{FF2B5EF4-FFF2-40B4-BE49-F238E27FC236}">
                  <a16:creationId xmlns:a16="http://schemas.microsoft.com/office/drawing/2014/main" id="{4C72DA9D-1340-8E82-BE63-0CCAB77CDDAB}"/>
                </a:ext>
              </a:extLst>
            </p:cNvPr>
            <p:cNvSpPr/>
            <p:nvPr/>
          </p:nvSpPr>
          <p:spPr>
            <a:xfrm>
              <a:off x="713525" y="527300"/>
              <a:ext cx="11400" cy="9750"/>
            </a:xfrm>
            <a:custGeom>
              <a:avLst/>
              <a:gdLst/>
              <a:ahLst/>
              <a:cxnLst/>
              <a:rect l="l" t="t" r="r" b="b"/>
              <a:pathLst>
                <a:path w="456" h="390" extrusionOk="0">
                  <a:moveTo>
                    <a:pt x="261" y="1"/>
                  </a:moveTo>
                  <a:cubicBezTo>
                    <a:pt x="88" y="1"/>
                    <a:pt x="0" y="209"/>
                    <a:pt x="123" y="331"/>
                  </a:cubicBezTo>
                  <a:cubicBezTo>
                    <a:pt x="163" y="371"/>
                    <a:pt x="212" y="389"/>
                    <a:pt x="260" y="389"/>
                  </a:cubicBezTo>
                  <a:cubicBezTo>
                    <a:pt x="360" y="389"/>
                    <a:pt x="455" y="312"/>
                    <a:pt x="455" y="195"/>
                  </a:cubicBezTo>
                  <a:cubicBezTo>
                    <a:pt x="455" y="87"/>
                    <a:pt x="367" y="1"/>
                    <a:pt x="261"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15" name="Google Shape;12360;p55">
              <a:extLst>
                <a:ext uri="{FF2B5EF4-FFF2-40B4-BE49-F238E27FC236}">
                  <a16:creationId xmlns:a16="http://schemas.microsoft.com/office/drawing/2014/main" id="{3FC0EADA-5E68-FC7E-F43D-60BE11E21B21}"/>
                </a:ext>
              </a:extLst>
            </p:cNvPr>
            <p:cNvSpPr/>
            <p:nvPr/>
          </p:nvSpPr>
          <p:spPr>
            <a:xfrm>
              <a:off x="753300" y="527300"/>
              <a:ext cx="11375" cy="9750"/>
            </a:xfrm>
            <a:custGeom>
              <a:avLst/>
              <a:gdLst/>
              <a:ahLst/>
              <a:cxnLst/>
              <a:rect l="l" t="t" r="r" b="b"/>
              <a:pathLst>
                <a:path w="455" h="390" extrusionOk="0">
                  <a:moveTo>
                    <a:pt x="260" y="1"/>
                  </a:moveTo>
                  <a:cubicBezTo>
                    <a:pt x="87" y="1"/>
                    <a:pt x="1" y="210"/>
                    <a:pt x="122" y="331"/>
                  </a:cubicBezTo>
                  <a:cubicBezTo>
                    <a:pt x="162" y="371"/>
                    <a:pt x="211" y="389"/>
                    <a:pt x="259" y="389"/>
                  </a:cubicBezTo>
                  <a:cubicBezTo>
                    <a:pt x="359" y="389"/>
                    <a:pt x="454" y="312"/>
                    <a:pt x="454" y="195"/>
                  </a:cubicBezTo>
                  <a:cubicBezTo>
                    <a:pt x="454" y="87"/>
                    <a:pt x="366" y="1"/>
                    <a:pt x="260"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16" name="Google Shape;12361;p55">
              <a:extLst>
                <a:ext uri="{FF2B5EF4-FFF2-40B4-BE49-F238E27FC236}">
                  <a16:creationId xmlns:a16="http://schemas.microsoft.com/office/drawing/2014/main" id="{F4D61C23-FC6C-D86C-1C7D-A8AF726A5D52}"/>
                </a:ext>
              </a:extLst>
            </p:cNvPr>
            <p:cNvSpPr/>
            <p:nvPr/>
          </p:nvSpPr>
          <p:spPr>
            <a:xfrm>
              <a:off x="793075" y="527300"/>
              <a:ext cx="11350" cy="9750"/>
            </a:xfrm>
            <a:custGeom>
              <a:avLst/>
              <a:gdLst/>
              <a:ahLst/>
              <a:cxnLst/>
              <a:rect l="l" t="t" r="r" b="b"/>
              <a:pathLst>
                <a:path w="454" h="390" extrusionOk="0">
                  <a:moveTo>
                    <a:pt x="259" y="1"/>
                  </a:moveTo>
                  <a:cubicBezTo>
                    <a:pt x="87" y="1"/>
                    <a:pt x="0" y="209"/>
                    <a:pt x="121" y="331"/>
                  </a:cubicBezTo>
                  <a:cubicBezTo>
                    <a:pt x="161" y="371"/>
                    <a:pt x="210" y="389"/>
                    <a:pt x="258" y="389"/>
                  </a:cubicBezTo>
                  <a:cubicBezTo>
                    <a:pt x="358" y="389"/>
                    <a:pt x="453" y="312"/>
                    <a:pt x="453" y="195"/>
                  </a:cubicBezTo>
                  <a:cubicBezTo>
                    <a:pt x="453" y="87"/>
                    <a:pt x="365" y="1"/>
                    <a:pt x="259"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17" name="Google Shape;12362;p55">
              <a:extLst>
                <a:ext uri="{FF2B5EF4-FFF2-40B4-BE49-F238E27FC236}">
                  <a16:creationId xmlns:a16="http://schemas.microsoft.com/office/drawing/2014/main" id="{62DBA747-23C6-B109-7568-033EE7BA5472}"/>
                </a:ext>
              </a:extLst>
            </p:cNvPr>
            <p:cNvSpPr/>
            <p:nvPr/>
          </p:nvSpPr>
          <p:spPr>
            <a:xfrm>
              <a:off x="832825" y="527300"/>
              <a:ext cx="11350" cy="9750"/>
            </a:xfrm>
            <a:custGeom>
              <a:avLst/>
              <a:gdLst/>
              <a:ahLst/>
              <a:cxnLst/>
              <a:rect l="l" t="t" r="r" b="b"/>
              <a:pathLst>
                <a:path w="454" h="390" extrusionOk="0">
                  <a:moveTo>
                    <a:pt x="259" y="1"/>
                  </a:moveTo>
                  <a:cubicBezTo>
                    <a:pt x="87" y="1"/>
                    <a:pt x="0" y="210"/>
                    <a:pt x="122" y="331"/>
                  </a:cubicBezTo>
                  <a:cubicBezTo>
                    <a:pt x="161" y="371"/>
                    <a:pt x="210" y="389"/>
                    <a:pt x="258" y="389"/>
                  </a:cubicBezTo>
                  <a:cubicBezTo>
                    <a:pt x="358" y="389"/>
                    <a:pt x="453" y="312"/>
                    <a:pt x="453" y="195"/>
                  </a:cubicBezTo>
                  <a:cubicBezTo>
                    <a:pt x="453" y="87"/>
                    <a:pt x="366" y="1"/>
                    <a:pt x="259"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18" name="Google Shape;12363;p55">
              <a:extLst>
                <a:ext uri="{FF2B5EF4-FFF2-40B4-BE49-F238E27FC236}">
                  <a16:creationId xmlns:a16="http://schemas.microsoft.com/office/drawing/2014/main" id="{1613BC14-8757-A193-87AB-59BDFAECEC1E}"/>
                </a:ext>
              </a:extLst>
            </p:cNvPr>
            <p:cNvSpPr/>
            <p:nvPr/>
          </p:nvSpPr>
          <p:spPr>
            <a:xfrm>
              <a:off x="872575" y="527300"/>
              <a:ext cx="11350" cy="9750"/>
            </a:xfrm>
            <a:custGeom>
              <a:avLst/>
              <a:gdLst/>
              <a:ahLst/>
              <a:cxnLst/>
              <a:rect l="l" t="t" r="r" b="b"/>
              <a:pathLst>
                <a:path w="454" h="390" extrusionOk="0">
                  <a:moveTo>
                    <a:pt x="260" y="1"/>
                  </a:moveTo>
                  <a:cubicBezTo>
                    <a:pt x="85" y="1"/>
                    <a:pt x="0" y="210"/>
                    <a:pt x="123" y="333"/>
                  </a:cubicBezTo>
                  <a:cubicBezTo>
                    <a:pt x="163" y="372"/>
                    <a:pt x="211" y="390"/>
                    <a:pt x="259" y="390"/>
                  </a:cubicBezTo>
                  <a:cubicBezTo>
                    <a:pt x="358" y="390"/>
                    <a:pt x="454" y="312"/>
                    <a:pt x="454" y="195"/>
                  </a:cubicBezTo>
                  <a:cubicBezTo>
                    <a:pt x="454" y="87"/>
                    <a:pt x="366" y="1"/>
                    <a:pt x="260"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19" name="Google Shape;12364;p55">
              <a:extLst>
                <a:ext uri="{FF2B5EF4-FFF2-40B4-BE49-F238E27FC236}">
                  <a16:creationId xmlns:a16="http://schemas.microsoft.com/office/drawing/2014/main" id="{53F8B399-D815-26F9-1E61-A6DECA39AECF}"/>
                </a:ext>
              </a:extLst>
            </p:cNvPr>
            <p:cNvSpPr/>
            <p:nvPr/>
          </p:nvSpPr>
          <p:spPr>
            <a:xfrm>
              <a:off x="912325" y="527300"/>
              <a:ext cx="11350" cy="9750"/>
            </a:xfrm>
            <a:custGeom>
              <a:avLst/>
              <a:gdLst/>
              <a:ahLst/>
              <a:cxnLst/>
              <a:rect l="l" t="t" r="r" b="b"/>
              <a:pathLst>
                <a:path w="454" h="390" extrusionOk="0">
                  <a:moveTo>
                    <a:pt x="261" y="1"/>
                  </a:moveTo>
                  <a:cubicBezTo>
                    <a:pt x="87" y="1"/>
                    <a:pt x="1" y="210"/>
                    <a:pt x="122" y="333"/>
                  </a:cubicBezTo>
                  <a:cubicBezTo>
                    <a:pt x="161" y="372"/>
                    <a:pt x="210" y="390"/>
                    <a:pt x="258" y="390"/>
                  </a:cubicBezTo>
                  <a:cubicBezTo>
                    <a:pt x="358" y="390"/>
                    <a:pt x="454" y="312"/>
                    <a:pt x="454" y="195"/>
                  </a:cubicBezTo>
                  <a:cubicBezTo>
                    <a:pt x="454" y="87"/>
                    <a:pt x="367" y="1"/>
                    <a:pt x="261"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20" name="Google Shape;12365;p55">
              <a:extLst>
                <a:ext uri="{FF2B5EF4-FFF2-40B4-BE49-F238E27FC236}">
                  <a16:creationId xmlns:a16="http://schemas.microsoft.com/office/drawing/2014/main" id="{85518BC5-6F76-BCEB-9389-A113F28636B2}"/>
                </a:ext>
              </a:extLst>
            </p:cNvPr>
            <p:cNvSpPr/>
            <p:nvPr/>
          </p:nvSpPr>
          <p:spPr>
            <a:xfrm>
              <a:off x="594250" y="1584550"/>
              <a:ext cx="11400" cy="9725"/>
            </a:xfrm>
            <a:custGeom>
              <a:avLst/>
              <a:gdLst/>
              <a:ahLst/>
              <a:cxnLst/>
              <a:rect l="l" t="t" r="r" b="b"/>
              <a:pathLst>
                <a:path w="456" h="389" extrusionOk="0">
                  <a:moveTo>
                    <a:pt x="262" y="0"/>
                  </a:moveTo>
                  <a:cubicBezTo>
                    <a:pt x="87" y="0"/>
                    <a:pt x="1" y="209"/>
                    <a:pt x="124" y="330"/>
                  </a:cubicBezTo>
                  <a:cubicBezTo>
                    <a:pt x="164" y="370"/>
                    <a:pt x="212" y="388"/>
                    <a:pt x="260" y="388"/>
                  </a:cubicBezTo>
                  <a:cubicBezTo>
                    <a:pt x="360" y="388"/>
                    <a:pt x="456" y="311"/>
                    <a:pt x="456" y="194"/>
                  </a:cubicBezTo>
                  <a:cubicBezTo>
                    <a:pt x="454" y="86"/>
                    <a:pt x="368" y="0"/>
                    <a:pt x="262"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21" name="Google Shape;12366;p55">
              <a:extLst>
                <a:ext uri="{FF2B5EF4-FFF2-40B4-BE49-F238E27FC236}">
                  <a16:creationId xmlns:a16="http://schemas.microsoft.com/office/drawing/2014/main" id="{0D92DEC3-80F2-EAC5-4AAA-C5C93B0B2C3F}"/>
                </a:ext>
              </a:extLst>
            </p:cNvPr>
            <p:cNvSpPr/>
            <p:nvPr/>
          </p:nvSpPr>
          <p:spPr>
            <a:xfrm>
              <a:off x="634025" y="1584550"/>
              <a:ext cx="11375" cy="9725"/>
            </a:xfrm>
            <a:custGeom>
              <a:avLst/>
              <a:gdLst/>
              <a:ahLst/>
              <a:cxnLst/>
              <a:rect l="l" t="t" r="r" b="b"/>
              <a:pathLst>
                <a:path w="455" h="389" extrusionOk="0">
                  <a:moveTo>
                    <a:pt x="261" y="0"/>
                  </a:moveTo>
                  <a:cubicBezTo>
                    <a:pt x="88" y="0"/>
                    <a:pt x="0" y="208"/>
                    <a:pt x="123" y="330"/>
                  </a:cubicBezTo>
                  <a:cubicBezTo>
                    <a:pt x="163" y="370"/>
                    <a:pt x="212" y="388"/>
                    <a:pt x="260" y="388"/>
                  </a:cubicBezTo>
                  <a:cubicBezTo>
                    <a:pt x="359" y="388"/>
                    <a:pt x="455" y="311"/>
                    <a:pt x="455" y="194"/>
                  </a:cubicBezTo>
                  <a:cubicBezTo>
                    <a:pt x="453" y="86"/>
                    <a:pt x="367" y="0"/>
                    <a:pt x="261"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22" name="Google Shape;12367;p55">
              <a:extLst>
                <a:ext uri="{FF2B5EF4-FFF2-40B4-BE49-F238E27FC236}">
                  <a16:creationId xmlns:a16="http://schemas.microsoft.com/office/drawing/2014/main" id="{7337512A-1265-C871-CA13-2712F1C00340}"/>
                </a:ext>
              </a:extLst>
            </p:cNvPr>
            <p:cNvSpPr/>
            <p:nvPr/>
          </p:nvSpPr>
          <p:spPr>
            <a:xfrm>
              <a:off x="673775" y="1584550"/>
              <a:ext cx="11375" cy="9725"/>
            </a:xfrm>
            <a:custGeom>
              <a:avLst/>
              <a:gdLst/>
              <a:ahLst/>
              <a:cxnLst/>
              <a:rect l="l" t="t" r="r" b="b"/>
              <a:pathLst>
                <a:path w="455" h="389" extrusionOk="0">
                  <a:moveTo>
                    <a:pt x="261" y="0"/>
                  </a:moveTo>
                  <a:cubicBezTo>
                    <a:pt x="88" y="0"/>
                    <a:pt x="0" y="209"/>
                    <a:pt x="123" y="330"/>
                  </a:cubicBezTo>
                  <a:cubicBezTo>
                    <a:pt x="163" y="370"/>
                    <a:pt x="212" y="388"/>
                    <a:pt x="260" y="388"/>
                  </a:cubicBezTo>
                  <a:cubicBezTo>
                    <a:pt x="359" y="388"/>
                    <a:pt x="455" y="311"/>
                    <a:pt x="455" y="194"/>
                  </a:cubicBezTo>
                  <a:cubicBezTo>
                    <a:pt x="453" y="86"/>
                    <a:pt x="367" y="0"/>
                    <a:pt x="261"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23" name="Google Shape;12368;p55">
              <a:extLst>
                <a:ext uri="{FF2B5EF4-FFF2-40B4-BE49-F238E27FC236}">
                  <a16:creationId xmlns:a16="http://schemas.microsoft.com/office/drawing/2014/main" id="{DF3A75BC-64C8-08DA-4312-E404E65EA370}"/>
                </a:ext>
              </a:extLst>
            </p:cNvPr>
            <p:cNvSpPr/>
            <p:nvPr/>
          </p:nvSpPr>
          <p:spPr>
            <a:xfrm>
              <a:off x="713525" y="1584550"/>
              <a:ext cx="11400" cy="9725"/>
            </a:xfrm>
            <a:custGeom>
              <a:avLst/>
              <a:gdLst/>
              <a:ahLst/>
              <a:cxnLst/>
              <a:rect l="l" t="t" r="r" b="b"/>
              <a:pathLst>
                <a:path w="456" h="389" extrusionOk="0">
                  <a:moveTo>
                    <a:pt x="261" y="0"/>
                  </a:moveTo>
                  <a:cubicBezTo>
                    <a:pt x="88" y="0"/>
                    <a:pt x="0" y="208"/>
                    <a:pt x="123" y="330"/>
                  </a:cubicBezTo>
                  <a:cubicBezTo>
                    <a:pt x="163" y="370"/>
                    <a:pt x="212" y="388"/>
                    <a:pt x="260" y="388"/>
                  </a:cubicBezTo>
                  <a:cubicBezTo>
                    <a:pt x="360" y="388"/>
                    <a:pt x="455" y="311"/>
                    <a:pt x="455" y="194"/>
                  </a:cubicBezTo>
                  <a:cubicBezTo>
                    <a:pt x="455" y="86"/>
                    <a:pt x="367" y="0"/>
                    <a:pt x="261"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24" name="Google Shape;12369;p55">
              <a:extLst>
                <a:ext uri="{FF2B5EF4-FFF2-40B4-BE49-F238E27FC236}">
                  <a16:creationId xmlns:a16="http://schemas.microsoft.com/office/drawing/2014/main" id="{41B55238-7810-AB22-B8B7-CFB0F1923B24}"/>
                </a:ext>
              </a:extLst>
            </p:cNvPr>
            <p:cNvSpPr/>
            <p:nvPr/>
          </p:nvSpPr>
          <p:spPr>
            <a:xfrm>
              <a:off x="753300" y="1584550"/>
              <a:ext cx="11375" cy="9725"/>
            </a:xfrm>
            <a:custGeom>
              <a:avLst/>
              <a:gdLst/>
              <a:ahLst/>
              <a:cxnLst/>
              <a:rect l="l" t="t" r="r" b="b"/>
              <a:pathLst>
                <a:path w="455" h="389" extrusionOk="0">
                  <a:moveTo>
                    <a:pt x="260" y="0"/>
                  </a:moveTo>
                  <a:cubicBezTo>
                    <a:pt x="87" y="0"/>
                    <a:pt x="1" y="209"/>
                    <a:pt x="122" y="330"/>
                  </a:cubicBezTo>
                  <a:cubicBezTo>
                    <a:pt x="162" y="370"/>
                    <a:pt x="211" y="388"/>
                    <a:pt x="259" y="388"/>
                  </a:cubicBezTo>
                  <a:cubicBezTo>
                    <a:pt x="359" y="388"/>
                    <a:pt x="454" y="311"/>
                    <a:pt x="454" y="194"/>
                  </a:cubicBezTo>
                  <a:cubicBezTo>
                    <a:pt x="454" y="86"/>
                    <a:pt x="366" y="0"/>
                    <a:pt x="260"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25" name="Google Shape;12370;p55">
              <a:extLst>
                <a:ext uri="{FF2B5EF4-FFF2-40B4-BE49-F238E27FC236}">
                  <a16:creationId xmlns:a16="http://schemas.microsoft.com/office/drawing/2014/main" id="{E97335A5-2E5C-1828-9003-5879E685D1EC}"/>
                </a:ext>
              </a:extLst>
            </p:cNvPr>
            <p:cNvSpPr/>
            <p:nvPr/>
          </p:nvSpPr>
          <p:spPr>
            <a:xfrm>
              <a:off x="793075" y="1584550"/>
              <a:ext cx="11350" cy="9725"/>
            </a:xfrm>
            <a:custGeom>
              <a:avLst/>
              <a:gdLst/>
              <a:ahLst/>
              <a:cxnLst/>
              <a:rect l="l" t="t" r="r" b="b"/>
              <a:pathLst>
                <a:path w="454" h="389" extrusionOk="0">
                  <a:moveTo>
                    <a:pt x="259" y="0"/>
                  </a:moveTo>
                  <a:cubicBezTo>
                    <a:pt x="87" y="0"/>
                    <a:pt x="0" y="208"/>
                    <a:pt x="121" y="330"/>
                  </a:cubicBezTo>
                  <a:cubicBezTo>
                    <a:pt x="161" y="370"/>
                    <a:pt x="210" y="388"/>
                    <a:pt x="258" y="388"/>
                  </a:cubicBezTo>
                  <a:cubicBezTo>
                    <a:pt x="358" y="388"/>
                    <a:pt x="453" y="311"/>
                    <a:pt x="453" y="194"/>
                  </a:cubicBezTo>
                  <a:cubicBezTo>
                    <a:pt x="453" y="86"/>
                    <a:pt x="365" y="0"/>
                    <a:pt x="259"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26" name="Google Shape;12371;p55">
              <a:extLst>
                <a:ext uri="{FF2B5EF4-FFF2-40B4-BE49-F238E27FC236}">
                  <a16:creationId xmlns:a16="http://schemas.microsoft.com/office/drawing/2014/main" id="{C666AD95-2F60-6EE1-FB80-F2042E43C31D}"/>
                </a:ext>
              </a:extLst>
            </p:cNvPr>
            <p:cNvSpPr/>
            <p:nvPr/>
          </p:nvSpPr>
          <p:spPr>
            <a:xfrm>
              <a:off x="832825" y="1584550"/>
              <a:ext cx="11350" cy="9725"/>
            </a:xfrm>
            <a:custGeom>
              <a:avLst/>
              <a:gdLst/>
              <a:ahLst/>
              <a:cxnLst/>
              <a:rect l="l" t="t" r="r" b="b"/>
              <a:pathLst>
                <a:path w="454" h="389" extrusionOk="0">
                  <a:moveTo>
                    <a:pt x="259" y="0"/>
                  </a:moveTo>
                  <a:cubicBezTo>
                    <a:pt x="87" y="0"/>
                    <a:pt x="0" y="209"/>
                    <a:pt x="122" y="330"/>
                  </a:cubicBezTo>
                  <a:cubicBezTo>
                    <a:pt x="161" y="370"/>
                    <a:pt x="210" y="388"/>
                    <a:pt x="258" y="388"/>
                  </a:cubicBezTo>
                  <a:cubicBezTo>
                    <a:pt x="358" y="388"/>
                    <a:pt x="453" y="311"/>
                    <a:pt x="453" y="194"/>
                  </a:cubicBezTo>
                  <a:cubicBezTo>
                    <a:pt x="453" y="86"/>
                    <a:pt x="366" y="0"/>
                    <a:pt x="259"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27" name="Google Shape;12372;p55">
              <a:extLst>
                <a:ext uri="{FF2B5EF4-FFF2-40B4-BE49-F238E27FC236}">
                  <a16:creationId xmlns:a16="http://schemas.microsoft.com/office/drawing/2014/main" id="{27E0B8FB-CE0A-FA97-6472-5A27BED4B0CD}"/>
                </a:ext>
              </a:extLst>
            </p:cNvPr>
            <p:cNvSpPr/>
            <p:nvPr/>
          </p:nvSpPr>
          <p:spPr>
            <a:xfrm>
              <a:off x="872575" y="1584550"/>
              <a:ext cx="11350" cy="9725"/>
            </a:xfrm>
            <a:custGeom>
              <a:avLst/>
              <a:gdLst/>
              <a:ahLst/>
              <a:cxnLst/>
              <a:rect l="l" t="t" r="r" b="b"/>
              <a:pathLst>
                <a:path w="454" h="389" extrusionOk="0">
                  <a:moveTo>
                    <a:pt x="260" y="0"/>
                  </a:moveTo>
                  <a:cubicBezTo>
                    <a:pt x="87" y="0"/>
                    <a:pt x="0" y="208"/>
                    <a:pt x="122" y="330"/>
                  </a:cubicBezTo>
                  <a:cubicBezTo>
                    <a:pt x="161" y="370"/>
                    <a:pt x="210" y="388"/>
                    <a:pt x="258" y="388"/>
                  </a:cubicBezTo>
                  <a:cubicBezTo>
                    <a:pt x="358" y="388"/>
                    <a:pt x="454" y="311"/>
                    <a:pt x="454" y="194"/>
                  </a:cubicBezTo>
                  <a:cubicBezTo>
                    <a:pt x="454" y="86"/>
                    <a:pt x="367" y="0"/>
                    <a:pt x="260"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28" name="Google Shape;12373;p55">
              <a:extLst>
                <a:ext uri="{FF2B5EF4-FFF2-40B4-BE49-F238E27FC236}">
                  <a16:creationId xmlns:a16="http://schemas.microsoft.com/office/drawing/2014/main" id="{FAFF4A89-8BD1-C32B-A363-2362EC86BA75}"/>
                </a:ext>
              </a:extLst>
            </p:cNvPr>
            <p:cNvSpPr/>
            <p:nvPr/>
          </p:nvSpPr>
          <p:spPr>
            <a:xfrm>
              <a:off x="912325" y="1584550"/>
              <a:ext cx="11350" cy="9725"/>
            </a:xfrm>
            <a:custGeom>
              <a:avLst/>
              <a:gdLst/>
              <a:ahLst/>
              <a:cxnLst/>
              <a:rect l="l" t="t" r="r" b="b"/>
              <a:pathLst>
                <a:path w="454" h="389" extrusionOk="0">
                  <a:moveTo>
                    <a:pt x="260" y="0"/>
                  </a:moveTo>
                  <a:cubicBezTo>
                    <a:pt x="87" y="0"/>
                    <a:pt x="1" y="209"/>
                    <a:pt x="123" y="330"/>
                  </a:cubicBezTo>
                  <a:cubicBezTo>
                    <a:pt x="163" y="370"/>
                    <a:pt x="211" y="388"/>
                    <a:pt x="259" y="388"/>
                  </a:cubicBezTo>
                  <a:cubicBezTo>
                    <a:pt x="358" y="388"/>
                    <a:pt x="454" y="311"/>
                    <a:pt x="454" y="194"/>
                  </a:cubicBezTo>
                  <a:cubicBezTo>
                    <a:pt x="454" y="86"/>
                    <a:pt x="367" y="0"/>
                    <a:pt x="260"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29" name="Google Shape;12374;p55">
              <a:extLst>
                <a:ext uri="{FF2B5EF4-FFF2-40B4-BE49-F238E27FC236}">
                  <a16:creationId xmlns:a16="http://schemas.microsoft.com/office/drawing/2014/main" id="{59356760-23E3-CD84-68F2-D0230AF3A8BB}"/>
                </a:ext>
              </a:extLst>
            </p:cNvPr>
            <p:cNvSpPr/>
            <p:nvPr/>
          </p:nvSpPr>
          <p:spPr>
            <a:xfrm>
              <a:off x="952075" y="1584550"/>
              <a:ext cx="11350" cy="9725"/>
            </a:xfrm>
            <a:custGeom>
              <a:avLst/>
              <a:gdLst/>
              <a:ahLst/>
              <a:cxnLst/>
              <a:rect l="l" t="t" r="r" b="b"/>
              <a:pathLst>
                <a:path w="454" h="389" extrusionOk="0">
                  <a:moveTo>
                    <a:pt x="260" y="0"/>
                  </a:moveTo>
                  <a:cubicBezTo>
                    <a:pt x="87" y="0"/>
                    <a:pt x="1" y="208"/>
                    <a:pt x="122" y="330"/>
                  </a:cubicBezTo>
                  <a:cubicBezTo>
                    <a:pt x="162" y="370"/>
                    <a:pt x="211" y="388"/>
                    <a:pt x="259" y="388"/>
                  </a:cubicBezTo>
                  <a:cubicBezTo>
                    <a:pt x="358" y="388"/>
                    <a:pt x="454" y="311"/>
                    <a:pt x="454" y="194"/>
                  </a:cubicBezTo>
                  <a:cubicBezTo>
                    <a:pt x="454" y="86"/>
                    <a:pt x="367" y="0"/>
                    <a:pt x="260"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30" name="Google Shape;12375;p55">
              <a:extLst>
                <a:ext uri="{FF2B5EF4-FFF2-40B4-BE49-F238E27FC236}">
                  <a16:creationId xmlns:a16="http://schemas.microsoft.com/office/drawing/2014/main" id="{3201F47C-B9B5-556C-2461-F8377BD999E1}"/>
                </a:ext>
              </a:extLst>
            </p:cNvPr>
            <p:cNvSpPr/>
            <p:nvPr/>
          </p:nvSpPr>
          <p:spPr>
            <a:xfrm>
              <a:off x="991825" y="1584550"/>
              <a:ext cx="11350" cy="9725"/>
            </a:xfrm>
            <a:custGeom>
              <a:avLst/>
              <a:gdLst/>
              <a:ahLst/>
              <a:cxnLst/>
              <a:rect l="l" t="t" r="r" b="b"/>
              <a:pathLst>
                <a:path w="454" h="389" extrusionOk="0">
                  <a:moveTo>
                    <a:pt x="260" y="0"/>
                  </a:moveTo>
                  <a:cubicBezTo>
                    <a:pt x="87" y="0"/>
                    <a:pt x="1" y="209"/>
                    <a:pt x="124" y="330"/>
                  </a:cubicBezTo>
                  <a:cubicBezTo>
                    <a:pt x="163" y="370"/>
                    <a:pt x="211" y="388"/>
                    <a:pt x="259" y="388"/>
                  </a:cubicBezTo>
                  <a:cubicBezTo>
                    <a:pt x="359" y="388"/>
                    <a:pt x="454" y="311"/>
                    <a:pt x="454" y="194"/>
                  </a:cubicBezTo>
                  <a:cubicBezTo>
                    <a:pt x="454" y="86"/>
                    <a:pt x="368" y="0"/>
                    <a:pt x="260"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31" name="Google Shape;12376;p55">
              <a:extLst>
                <a:ext uri="{FF2B5EF4-FFF2-40B4-BE49-F238E27FC236}">
                  <a16:creationId xmlns:a16="http://schemas.microsoft.com/office/drawing/2014/main" id="{B1A20524-954D-C33D-927B-BBC9540944D1}"/>
                </a:ext>
              </a:extLst>
            </p:cNvPr>
            <p:cNvSpPr/>
            <p:nvPr/>
          </p:nvSpPr>
          <p:spPr>
            <a:xfrm>
              <a:off x="514750" y="1550425"/>
              <a:ext cx="11350" cy="9725"/>
            </a:xfrm>
            <a:custGeom>
              <a:avLst/>
              <a:gdLst/>
              <a:ahLst/>
              <a:cxnLst/>
              <a:rect l="l" t="t" r="r" b="b"/>
              <a:pathLst>
                <a:path w="454" h="389" extrusionOk="0">
                  <a:moveTo>
                    <a:pt x="260" y="1"/>
                  </a:moveTo>
                  <a:cubicBezTo>
                    <a:pt x="87" y="1"/>
                    <a:pt x="1" y="208"/>
                    <a:pt x="123" y="331"/>
                  </a:cubicBezTo>
                  <a:cubicBezTo>
                    <a:pt x="163" y="371"/>
                    <a:pt x="211" y="388"/>
                    <a:pt x="259" y="388"/>
                  </a:cubicBezTo>
                  <a:cubicBezTo>
                    <a:pt x="358" y="388"/>
                    <a:pt x="454" y="312"/>
                    <a:pt x="454" y="195"/>
                  </a:cubicBezTo>
                  <a:cubicBezTo>
                    <a:pt x="454" y="87"/>
                    <a:pt x="368" y="1"/>
                    <a:pt x="260"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32" name="Google Shape;12377;p55">
              <a:extLst>
                <a:ext uri="{FF2B5EF4-FFF2-40B4-BE49-F238E27FC236}">
                  <a16:creationId xmlns:a16="http://schemas.microsoft.com/office/drawing/2014/main" id="{FF96B62F-8594-2277-3516-3814C5ACE293}"/>
                </a:ext>
              </a:extLst>
            </p:cNvPr>
            <p:cNvSpPr/>
            <p:nvPr/>
          </p:nvSpPr>
          <p:spPr>
            <a:xfrm>
              <a:off x="554500" y="1550425"/>
              <a:ext cx="11375" cy="9725"/>
            </a:xfrm>
            <a:custGeom>
              <a:avLst/>
              <a:gdLst/>
              <a:ahLst/>
              <a:cxnLst/>
              <a:rect l="l" t="t" r="r" b="b"/>
              <a:pathLst>
                <a:path w="455" h="389" extrusionOk="0">
                  <a:moveTo>
                    <a:pt x="262" y="1"/>
                  </a:moveTo>
                  <a:cubicBezTo>
                    <a:pt x="87" y="1"/>
                    <a:pt x="1" y="208"/>
                    <a:pt x="124" y="331"/>
                  </a:cubicBezTo>
                  <a:cubicBezTo>
                    <a:pt x="163" y="371"/>
                    <a:pt x="212" y="389"/>
                    <a:pt x="259" y="389"/>
                  </a:cubicBezTo>
                  <a:cubicBezTo>
                    <a:pt x="359" y="389"/>
                    <a:pt x="454" y="312"/>
                    <a:pt x="454" y="195"/>
                  </a:cubicBezTo>
                  <a:cubicBezTo>
                    <a:pt x="454" y="87"/>
                    <a:pt x="368" y="1"/>
                    <a:pt x="262"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33" name="Google Shape;12378;p55">
              <a:extLst>
                <a:ext uri="{FF2B5EF4-FFF2-40B4-BE49-F238E27FC236}">
                  <a16:creationId xmlns:a16="http://schemas.microsoft.com/office/drawing/2014/main" id="{45EF2B8C-BE67-53BC-C1B6-C851113CB16D}"/>
                </a:ext>
              </a:extLst>
            </p:cNvPr>
            <p:cNvSpPr/>
            <p:nvPr/>
          </p:nvSpPr>
          <p:spPr>
            <a:xfrm>
              <a:off x="594250" y="1550425"/>
              <a:ext cx="11400" cy="9725"/>
            </a:xfrm>
            <a:custGeom>
              <a:avLst/>
              <a:gdLst/>
              <a:ahLst/>
              <a:cxnLst/>
              <a:rect l="l" t="t" r="r" b="b"/>
              <a:pathLst>
                <a:path w="456" h="389" extrusionOk="0">
                  <a:moveTo>
                    <a:pt x="262" y="1"/>
                  </a:moveTo>
                  <a:cubicBezTo>
                    <a:pt x="87" y="1"/>
                    <a:pt x="1" y="208"/>
                    <a:pt x="124" y="331"/>
                  </a:cubicBezTo>
                  <a:cubicBezTo>
                    <a:pt x="164" y="371"/>
                    <a:pt x="212" y="389"/>
                    <a:pt x="260" y="389"/>
                  </a:cubicBezTo>
                  <a:cubicBezTo>
                    <a:pt x="360" y="389"/>
                    <a:pt x="456" y="312"/>
                    <a:pt x="456" y="195"/>
                  </a:cubicBezTo>
                  <a:cubicBezTo>
                    <a:pt x="456" y="87"/>
                    <a:pt x="368" y="1"/>
                    <a:pt x="262"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34" name="Google Shape;12379;p55">
              <a:extLst>
                <a:ext uri="{FF2B5EF4-FFF2-40B4-BE49-F238E27FC236}">
                  <a16:creationId xmlns:a16="http://schemas.microsoft.com/office/drawing/2014/main" id="{142C5F2B-E84A-0285-2471-A24464E486E9}"/>
                </a:ext>
              </a:extLst>
            </p:cNvPr>
            <p:cNvSpPr/>
            <p:nvPr/>
          </p:nvSpPr>
          <p:spPr>
            <a:xfrm>
              <a:off x="634025" y="1550425"/>
              <a:ext cx="11375" cy="9725"/>
            </a:xfrm>
            <a:custGeom>
              <a:avLst/>
              <a:gdLst/>
              <a:ahLst/>
              <a:cxnLst/>
              <a:rect l="l" t="t" r="r" b="b"/>
              <a:pathLst>
                <a:path w="455" h="389" extrusionOk="0">
                  <a:moveTo>
                    <a:pt x="261" y="1"/>
                  </a:moveTo>
                  <a:cubicBezTo>
                    <a:pt x="88" y="1"/>
                    <a:pt x="0" y="208"/>
                    <a:pt x="123" y="331"/>
                  </a:cubicBezTo>
                  <a:cubicBezTo>
                    <a:pt x="163" y="371"/>
                    <a:pt x="211" y="389"/>
                    <a:pt x="259" y="389"/>
                  </a:cubicBezTo>
                  <a:cubicBezTo>
                    <a:pt x="359" y="389"/>
                    <a:pt x="454" y="312"/>
                    <a:pt x="455" y="195"/>
                  </a:cubicBezTo>
                  <a:cubicBezTo>
                    <a:pt x="455" y="87"/>
                    <a:pt x="367" y="1"/>
                    <a:pt x="261"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35" name="Google Shape;12380;p55">
              <a:extLst>
                <a:ext uri="{FF2B5EF4-FFF2-40B4-BE49-F238E27FC236}">
                  <a16:creationId xmlns:a16="http://schemas.microsoft.com/office/drawing/2014/main" id="{3561E51F-C400-6E6D-DB50-F5516E63C1D7}"/>
                </a:ext>
              </a:extLst>
            </p:cNvPr>
            <p:cNvSpPr/>
            <p:nvPr/>
          </p:nvSpPr>
          <p:spPr>
            <a:xfrm>
              <a:off x="673775" y="1550425"/>
              <a:ext cx="11375" cy="9725"/>
            </a:xfrm>
            <a:custGeom>
              <a:avLst/>
              <a:gdLst/>
              <a:ahLst/>
              <a:cxnLst/>
              <a:rect l="l" t="t" r="r" b="b"/>
              <a:pathLst>
                <a:path w="455" h="389" extrusionOk="0">
                  <a:moveTo>
                    <a:pt x="261" y="1"/>
                  </a:moveTo>
                  <a:cubicBezTo>
                    <a:pt x="88" y="1"/>
                    <a:pt x="0" y="208"/>
                    <a:pt x="123" y="331"/>
                  </a:cubicBezTo>
                  <a:cubicBezTo>
                    <a:pt x="163" y="371"/>
                    <a:pt x="212" y="389"/>
                    <a:pt x="260" y="389"/>
                  </a:cubicBezTo>
                  <a:cubicBezTo>
                    <a:pt x="359" y="389"/>
                    <a:pt x="455" y="312"/>
                    <a:pt x="455" y="195"/>
                  </a:cubicBezTo>
                  <a:cubicBezTo>
                    <a:pt x="455" y="87"/>
                    <a:pt x="367" y="1"/>
                    <a:pt x="261"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36" name="Google Shape;12381;p55">
              <a:extLst>
                <a:ext uri="{FF2B5EF4-FFF2-40B4-BE49-F238E27FC236}">
                  <a16:creationId xmlns:a16="http://schemas.microsoft.com/office/drawing/2014/main" id="{DE8CC48F-EEA2-9512-9202-DFB55DB1851F}"/>
                </a:ext>
              </a:extLst>
            </p:cNvPr>
            <p:cNvSpPr/>
            <p:nvPr/>
          </p:nvSpPr>
          <p:spPr>
            <a:xfrm>
              <a:off x="673775" y="1618650"/>
              <a:ext cx="11375" cy="9725"/>
            </a:xfrm>
            <a:custGeom>
              <a:avLst/>
              <a:gdLst/>
              <a:ahLst/>
              <a:cxnLst/>
              <a:rect l="l" t="t" r="r" b="b"/>
              <a:pathLst>
                <a:path w="455" h="389" extrusionOk="0">
                  <a:moveTo>
                    <a:pt x="261" y="0"/>
                  </a:moveTo>
                  <a:cubicBezTo>
                    <a:pt x="88" y="0"/>
                    <a:pt x="0" y="208"/>
                    <a:pt x="123" y="331"/>
                  </a:cubicBezTo>
                  <a:cubicBezTo>
                    <a:pt x="163" y="371"/>
                    <a:pt x="212" y="388"/>
                    <a:pt x="260" y="388"/>
                  </a:cubicBezTo>
                  <a:cubicBezTo>
                    <a:pt x="359" y="388"/>
                    <a:pt x="455" y="311"/>
                    <a:pt x="455" y="194"/>
                  </a:cubicBezTo>
                  <a:cubicBezTo>
                    <a:pt x="455" y="87"/>
                    <a:pt x="367" y="0"/>
                    <a:pt x="261"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37" name="Google Shape;12382;p55">
              <a:extLst>
                <a:ext uri="{FF2B5EF4-FFF2-40B4-BE49-F238E27FC236}">
                  <a16:creationId xmlns:a16="http://schemas.microsoft.com/office/drawing/2014/main" id="{8ED03A28-BF82-E044-4EEF-3754F9DDCB8B}"/>
                </a:ext>
              </a:extLst>
            </p:cNvPr>
            <p:cNvSpPr/>
            <p:nvPr/>
          </p:nvSpPr>
          <p:spPr>
            <a:xfrm>
              <a:off x="713525" y="1618650"/>
              <a:ext cx="11400" cy="9725"/>
            </a:xfrm>
            <a:custGeom>
              <a:avLst/>
              <a:gdLst/>
              <a:ahLst/>
              <a:cxnLst/>
              <a:rect l="l" t="t" r="r" b="b"/>
              <a:pathLst>
                <a:path w="456" h="389" extrusionOk="0">
                  <a:moveTo>
                    <a:pt x="264" y="0"/>
                  </a:moveTo>
                  <a:cubicBezTo>
                    <a:pt x="263" y="0"/>
                    <a:pt x="262" y="0"/>
                    <a:pt x="261" y="0"/>
                  </a:cubicBezTo>
                  <a:cubicBezTo>
                    <a:pt x="260" y="0"/>
                    <a:pt x="260" y="0"/>
                    <a:pt x="259" y="0"/>
                  </a:cubicBezTo>
                  <a:cubicBezTo>
                    <a:pt x="88" y="0"/>
                    <a:pt x="1" y="208"/>
                    <a:pt x="123" y="331"/>
                  </a:cubicBezTo>
                  <a:cubicBezTo>
                    <a:pt x="163" y="371"/>
                    <a:pt x="212" y="388"/>
                    <a:pt x="260" y="388"/>
                  </a:cubicBezTo>
                  <a:cubicBezTo>
                    <a:pt x="360" y="388"/>
                    <a:pt x="455" y="311"/>
                    <a:pt x="455" y="194"/>
                  </a:cubicBezTo>
                  <a:cubicBezTo>
                    <a:pt x="455" y="88"/>
                    <a:pt x="369" y="0"/>
                    <a:pt x="264"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38" name="Google Shape;12383;p55">
              <a:extLst>
                <a:ext uri="{FF2B5EF4-FFF2-40B4-BE49-F238E27FC236}">
                  <a16:creationId xmlns:a16="http://schemas.microsoft.com/office/drawing/2014/main" id="{485AD671-1306-B6FF-9F02-52D4B17F7F2E}"/>
                </a:ext>
              </a:extLst>
            </p:cNvPr>
            <p:cNvSpPr/>
            <p:nvPr/>
          </p:nvSpPr>
          <p:spPr>
            <a:xfrm>
              <a:off x="753300" y="1618650"/>
              <a:ext cx="11375" cy="9725"/>
            </a:xfrm>
            <a:custGeom>
              <a:avLst/>
              <a:gdLst/>
              <a:ahLst/>
              <a:cxnLst/>
              <a:rect l="l" t="t" r="r" b="b"/>
              <a:pathLst>
                <a:path w="455" h="389" extrusionOk="0">
                  <a:moveTo>
                    <a:pt x="260" y="0"/>
                  </a:moveTo>
                  <a:cubicBezTo>
                    <a:pt x="87" y="0"/>
                    <a:pt x="1" y="208"/>
                    <a:pt x="122" y="331"/>
                  </a:cubicBezTo>
                  <a:cubicBezTo>
                    <a:pt x="162" y="371"/>
                    <a:pt x="211" y="388"/>
                    <a:pt x="259" y="388"/>
                  </a:cubicBezTo>
                  <a:cubicBezTo>
                    <a:pt x="359" y="388"/>
                    <a:pt x="454" y="311"/>
                    <a:pt x="454" y="194"/>
                  </a:cubicBezTo>
                  <a:cubicBezTo>
                    <a:pt x="454" y="87"/>
                    <a:pt x="366" y="0"/>
                    <a:pt x="260"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39" name="Google Shape;12384;p55">
              <a:extLst>
                <a:ext uri="{FF2B5EF4-FFF2-40B4-BE49-F238E27FC236}">
                  <a16:creationId xmlns:a16="http://schemas.microsoft.com/office/drawing/2014/main" id="{B4A10D55-95DD-8B21-FB73-DDF5F6EDD631}"/>
                </a:ext>
              </a:extLst>
            </p:cNvPr>
            <p:cNvSpPr/>
            <p:nvPr/>
          </p:nvSpPr>
          <p:spPr>
            <a:xfrm>
              <a:off x="793075" y="1618650"/>
              <a:ext cx="11350" cy="9725"/>
            </a:xfrm>
            <a:custGeom>
              <a:avLst/>
              <a:gdLst/>
              <a:ahLst/>
              <a:cxnLst/>
              <a:rect l="l" t="t" r="r" b="b"/>
              <a:pathLst>
                <a:path w="454" h="389" extrusionOk="0">
                  <a:moveTo>
                    <a:pt x="262" y="0"/>
                  </a:moveTo>
                  <a:cubicBezTo>
                    <a:pt x="261" y="0"/>
                    <a:pt x="260" y="0"/>
                    <a:pt x="259" y="0"/>
                  </a:cubicBezTo>
                  <a:cubicBezTo>
                    <a:pt x="259" y="0"/>
                    <a:pt x="258" y="0"/>
                    <a:pt x="257" y="0"/>
                  </a:cubicBezTo>
                  <a:cubicBezTo>
                    <a:pt x="86" y="0"/>
                    <a:pt x="1" y="208"/>
                    <a:pt x="121" y="331"/>
                  </a:cubicBezTo>
                  <a:cubicBezTo>
                    <a:pt x="161" y="371"/>
                    <a:pt x="210" y="388"/>
                    <a:pt x="258" y="388"/>
                  </a:cubicBezTo>
                  <a:cubicBezTo>
                    <a:pt x="358" y="388"/>
                    <a:pt x="453" y="311"/>
                    <a:pt x="453" y="194"/>
                  </a:cubicBezTo>
                  <a:cubicBezTo>
                    <a:pt x="453" y="88"/>
                    <a:pt x="368" y="0"/>
                    <a:pt x="262"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40" name="Google Shape;12385;p55">
              <a:extLst>
                <a:ext uri="{FF2B5EF4-FFF2-40B4-BE49-F238E27FC236}">
                  <a16:creationId xmlns:a16="http://schemas.microsoft.com/office/drawing/2014/main" id="{3075F93A-8A6D-10F6-6D38-74980DD6EC55}"/>
                </a:ext>
              </a:extLst>
            </p:cNvPr>
            <p:cNvSpPr/>
            <p:nvPr/>
          </p:nvSpPr>
          <p:spPr>
            <a:xfrm>
              <a:off x="832825" y="1618650"/>
              <a:ext cx="11350" cy="9725"/>
            </a:xfrm>
            <a:custGeom>
              <a:avLst/>
              <a:gdLst/>
              <a:ahLst/>
              <a:cxnLst/>
              <a:rect l="l" t="t" r="r" b="b"/>
              <a:pathLst>
                <a:path w="454" h="389" extrusionOk="0">
                  <a:moveTo>
                    <a:pt x="259" y="0"/>
                  </a:moveTo>
                  <a:cubicBezTo>
                    <a:pt x="87" y="0"/>
                    <a:pt x="0" y="208"/>
                    <a:pt x="122" y="331"/>
                  </a:cubicBezTo>
                  <a:cubicBezTo>
                    <a:pt x="161" y="371"/>
                    <a:pt x="210" y="388"/>
                    <a:pt x="258" y="388"/>
                  </a:cubicBezTo>
                  <a:cubicBezTo>
                    <a:pt x="358" y="388"/>
                    <a:pt x="453" y="311"/>
                    <a:pt x="453" y="194"/>
                  </a:cubicBezTo>
                  <a:cubicBezTo>
                    <a:pt x="453" y="87"/>
                    <a:pt x="367" y="0"/>
                    <a:pt x="259"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41" name="Google Shape;12386;p55">
              <a:extLst>
                <a:ext uri="{FF2B5EF4-FFF2-40B4-BE49-F238E27FC236}">
                  <a16:creationId xmlns:a16="http://schemas.microsoft.com/office/drawing/2014/main" id="{20677C8C-6D16-3426-E8CB-F86A277EE220}"/>
                </a:ext>
              </a:extLst>
            </p:cNvPr>
            <p:cNvSpPr/>
            <p:nvPr/>
          </p:nvSpPr>
          <p:spPr>
            <a:xfrm>
              <a:off x="872575" y="1618650"/>
              <a:ext cx="11350" cy="9725"/>
            </a:xfrm>
            <a:custGeom>
              <a:avLst/>
              <a:gdLst/>
              <a:ahLst/>
              <a:cxnLst/>
              <a:rect l="l" t="t" r="r" b="b"/>
              <a:pathLst>
                <a:path w="454" h="389" extrusionOk="0">
                  <a:moveTo>
                    <a:pt x="262" y="0"/>
                  </a:moveTo>
                  <a:cubicBezTo>
                    <a:pt x="261" y="0"/>
                    <a:pt x="260" y="0"/>
                    <a:pt x="260" y="0"/>
                  </a:cubicBezTo>
                  <a:cubicBezTo>
                    <a:pt x="87" y="0"/>
                    <a:pt x="0" y="209"/>
                    <a:pt x="123" y="331"/>
                  </a:cubicBezTo>
                  <a:cubicBezTo>
                    <a:pt x="162" y="370"/>
                    <a:pt x="211" y="388"/>
                    <a:pt x="258" y="388"/>
                  </a:cubicBezTo>
                  <a:cubicBezTo>
                    <a:pt x="358" y="388"/>
                    <a:pt x="454" y="310"/>
                    <a:pt x="454" y="194"/>
                  </a:cubicBezTo>
                  <a:cubicBezTo>
                    <a:pt x="454" y="88"/>
                    <a:pt x="367" y="0"/>
                    <a:pt x="262"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42" name="Google Shape;12387;p55">
              <a:extLst>
                <a:ext uri="{FF2B5EF4-FFF2-40B4-BE49-F238E27FC236}">
                  <a16:creationId xmlns:a16="http://schemas.microsoft.com/office/drawing/2014/main" id="{849A1D62-B5F8-9D77-86FB-E5F27B50B709}"/>
                </a:ext>
              </a:extLst>
            </p:cNvPr>
            <p:cNvSpPr/>
            <p:nvPr/>
          </p:nvSpPr>
          <p:spPr>
            <a:xfrm>
              <a:off x="912325" y="1618650"/>
              <a:ext cx="11350" cy="9725"/>
            </a:xfrm>
            <a:custGeom>
              <a:avLst/>
              <a:gdLst/>
              <a:ahLst/>
              <a:cxnLst/>
              <a:rect l="l" t="t" r="r" b="b"/>
              <a:pathLst>
                <a:path w="454" h="389" extrusionOk="0">
                  <a:moveTo>
                    <a:pt x="259" y="0"/>
                  </a:moveTo>
                  <a:cubicBezTo>
                    <a:pt x="86" y="0"/>
                    <a:pt x="1" y="208"/>
                    <a:pt x="122" y="331"/>
                  </a:cubicBezTo>
                  <a:cubicBezTo>
                    <a:pt x="162" y="371"/>
                    <a:pt x="211" y="388"/>
                    <a:pt x="258" y="388"/>
                  </a:cubicBezTo>
                  <a:cubicBezTo>
                    <a:pt x="358" y="388"/>
                    <a:pt x="454" y="311"/>
                    <a:pt x="454" y="194"/>
                  </a:cubicBezTo>
                  <a:cubicBezTo>
                    <a:pt x="454" y="87"/>
                    <a:pt x="367" y="0"/>
                    <a:pt x="261" y="0"/>
                  </a:cubicBezTo>
                  <a:cubicBezTo>
                    <a:pt x="261" y="0"/>
                    <a:pt x="260" y="0"/>
                    <a:pt x="259"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43" name="Google Shape;12388;p55">
              <a:extLst>
                <a:ext uri="{FF2B5EF4-FFF2-40B4-BE49-F238E27FC236}">
                  <a16:creationId xmlns:a16="http://schemas.microsoft.com/office/drawing/2014/main" id="{8203B344-6DC6-C0D9-C4D6-5333B8562784}"/>
                </a:ext>
              </a:extLst>
            </p:cNvPr>
            <p:cNvSpPr/>
            <p:nvPr/>
          </p:nvSpPr>
          <p:spPr>
            <a:xfrm>
              <a:off x="713525" y="1550425"/>
              <a:ext cx="11400" cy="9725"/>
            </a:xfrm>
            <a:custGeom>
              <a:avLst/>
              <a:gdLst/>
              <a:ahLst/>
              <a:cxnLst/>
              <a:rect l="l" t="t" r="r" b="b"/>
              <a:pathLst>
                <a:path w="456" h="389" extrusionOk="0">
                  <a:moveTo>
                    <a:pt x="261" y="1"/>
                  </a:moveTo>
                  <a:cubicBezTo>
                    <a:pt x="88" y="1"/>
                    <a:pt x="0" y="208"/>
                    <a:pt x="123" y="331"/>
                  </a:cubicBezTo>
                  <a:cubicBezTo>
                    <a:pt x="163" y="371"/>
                    <a:pt x="212" y="389"/>
                    <a:pt x="260" y="389"/>
                  </a:cubicBezTo>
                  <a:cubicBezTo>
                    <a:pt x="360" y="389"/>
                    <a:pt x="455" y="312"/>
                    <a:pt x="455" y="195"/>
                  </a:cubicBezTo>
                  <a:cubicBezTo>
                    <a:pt x="455" y="87"/>
                    <a:pt x="367" y="1"/>
                    <a:pt x="261"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44" name="Google Shape;12389;p55">
              <a:extLst>
                <a:ext uri="{FF2B5EF4-FFF2-40B4-BE49-F238E27FC236}">
                  <a16:creationId xmlns:a16="http://schemas.microsoft.com/office/drawing/2014/main" id="{4CF8EFBB-47BF-9C60-CF6A-DB0C0F26ED78}"/>
                </a:ext>
              </a:extLst>
            </p:cNvPr>
            <p:cNvSpPr/>
            <p:nvPr/>
          </p:nvSpPr>
          <p:spPr>
            <a:xfrm>
              <a:off x="753300" y="1550425"/>
              <a:ext cx="11375" cy="9725"/>
            </a:xfrm>
            <a:custGeom>
              <a:avLst/>
              <a:gdLst/>
              <a:ahLst/>
              <a:cxnLst/>
              <a:rect l="l" t="t" r="r" b="b"/>
              <a:pathLst>
                <a:path w="455" h="389" extrusionOk="0">
                  <a:moveTo>
                    <a:pt x="260" y="1"/>
                  </a:moveTo>
                  <a:cubicBezTo>
                    <a:pt x="87" y="1"/>
                    <a:pt x="1" y="208"/>
                    <a:pt x="122" y="331"/>
                  </a:cubicBezTo>
                  <a:cubicBezTo>
                    <a:pt x="162" y="371"/>
                    <a:pt x="211" y="389"/>
                    <a:pt x="259" y="389"/>
                  </a:cubicBezTo>
                  <a:cubicBezTo>
                    <a:pt x="359" y="389"/>
                    <a:pt x="454" y="312"/>
                    <a:pt x="454" y="195"/>
                  </a:cubicBezTo>
                  <a:cubicBezTo>
                    <a:pt x="454" y="87"/>
                    <a:pt x="366" y="1"/>
                    <a:pt x="260"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45" name="Google Shape;12390;p55">
              <a:extLst>
                <a:ext uri="{FF2B5EF4-FFF2-40B4-BE49-F238E27FC236}">
                  <a16:creationId xmlns:a16="http://schemas.microsoft.com/office/drawing/2014/main" id="{FA1F1D55-BD5F-779D-10BD-26BF534A8E87}"/>
                </a:ext>
              </a:extLst>
            </p:cNvPr>
            <p:cNvSpPr/>
            <p:nvPr/>
          </p:nvSpPr>
          <p:spPr>
            <a:xfrm>
              <a:off x="793075" y="1550425"/>
              <a:ext cx="11350" cy="9725"/>
            </a:xfrm>
            <a:custGeom>
              <a:avLst/>
              <a:gdLst/>
              <a:ahLst/>
              <a:cxnLst/>
              <a:rect l="l" t="t" r="r" b="b"/>
              <a:pathLst>
                <a:path w="454" h="389" extrusionOk="0">
                  <a:moveTo>
                    <a:pt x="259" y="1"/>
                  </a:moveTo>
                  <a:cubicBezTo>
                    <a:pt x="87" y="1"/>
                    <a:pt x="0" y="208"/>
                    <a:pt x="121" y="331"/>
                  </a:cubicBezTo>
                  <a:cubicBezTo>
                    <a:pt x="161" y="371"/>
                    <a:pt x="210" y="389"/>
                    <a:pt x="258" y="389"/>
                  </a:cubicBezTo>
                  <a:cubicBezTo>
                    <a:pt x="358" y="389"/>
                    <a:pt x="453" y="312"/>
                    <a:pt x="453" y="195"/>
                  </a:cubicBezTo>
                  <a:cubicBezTo>
                    <a:pt x="453" y="87"/>
                    <a:pt x="367" y="1"/>
                    <a:pt x="259"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46" name="Google Shape;12391;p55">
              <a:extLst>
                <a:ext uri="{FF2B5EF4-FFF2-40B4-BE49-F238E27FC236}">
                  <a16:creationId xmlns:a16="http://schemas.microsoft.com/office/drawing/2014/main" id="{0C2B1FBC-3A45-B165-2AE4-38949424B9C2}"/>
                </a:ext>
              </a:extLst>
            </p:cNvPr>
            <p:cNvSpPr/>
            <p:nvPr/>
          </p:nvSpPr>
          <p:spPr>
            <a:xfrm>
              <a:off x="832825" y="1550425"/>
              <a:ext cx="11350" cy="9725"/>
            </a:xfrm>
            <a:custGeom>
              <a:avLst/>
              <a:gdLst/>
              <a:ahLst/>
              <a:cxnLst/>
              <a:rect l="l" t="t" r="r" b="b"/>
              <a:pathLst>
                <a:path w="454" h="389" extrusionOk="0">
                  <a:moveTo>
                    <a:pt x="259" y="1"/>
                  </a:moveTo>
                  <a:cubicBezTo>
                    <a:pt x="87" y="1"/>
                    <a:pt x="0" y="208"/>
                    <a:pt x="122" y="331"/>
                  </a:cubicBezTo>
                  <a:cubicBezTo>
                    <a:pt x="161" y="371"/>
                    <a:pt x="210" y="389"/>
                    <a:pt x="258" y="389"/>
                  </a:cubicBezTo>
                  <a:cubicBezTo>
                    <a:pt x="358" y="389"/>
                    <a:pt x="453" y="312"/>
                    <a:pt x="453" y="195"/>
                  </a:cubicBezTo>
                  <a:cubicBezTo>
                    <a:pt x="453" y="87"/>
                    <a:pt x="367" y="1"/>
                    <a:pt x="259"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47" name="Google Shape;12392;p55">
              <a:extLst>
                <a:ext uri="{FF2B5EF4-FFF2-40B4-BE49-F238E27FC236}">
                  <a16:creationId xmlns:a16="http://schemas.microsoft.com/office/drawing/2014/main" id="{60582E6B-D2D7-60A8-A9B5-18354CC40DAF}"/>
                </a:ext>
              </a:extLst>
            </p:cNvPr>
            <p:cNvSpPr/>
            <p:nvPr/>
          </p:nvSpPr>
          <p:spPr>
            <a:xfrm>
              <a:off x="872575" y="1550425"/>
              <a:ext cx="11350" cy="9725"/>
            </a:xfrm>
            <a:custGeom>
              <a:avLst/>
              <a:gdLst/>
              <a:ahLst/>
              <a:cxnLst/>
              <a:rect l="l" t="t" r="r" b="b"/>
              <a:pathLst>
                <a:path w="454" h="389" extrusionOk="0">
                  <a:moveTo>
                    <a:pt x="260" y="1"/>
                  </a:moveTo>
                  <a:cubicBezTo>
                    <a:pt x="87" y="1"/>
                    <a:pt x="0" y="208"/>
                    <a:pt x="122" y="331"/>
                  </a:cubicBezTo>
                  <a:cubicBezTo>
                    <a:pt x="161" y="371"/>
                    <a:pt x="210" y="389"/>
                    <a:pt x="258" y="389"/>
                  </a:cubicBezTo>
                  <a:cubicBezTo>
                    <a:pt x="358" y="389"/>
                    <a:pt x="454" y="312"/>
                    <a:pt x="454" y="195"/>
                  </a:cubicBezTo>
                  <a:cubicBezTo>
                    <a:pt x="454" y="87"/>
                    <a:pt x="367" y="1"/>
                    <a:pt x="260"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48" name="Google Shape;12393;p55">
              <a:extLst>
                <a:ext uri="{FF2B5EF4-FFF2-40B4-BE49-F238E27FC236}">
                  <a16:creationId xmlns:a16="http://schemas.microsoft.com/office/drawing/2014/main" id="{A7126040-03AB-002A-28A1-1C8B532C30CD}"/>
                </a:ext>
              </a:extLst>
            </p:cNvPr>
            <p:cNvSpPr/>
            <p:nvPr/>
          </p:nvSpPr>
          <p:spPr>
            <a:xfrm>
              <a:off x="912325" y="1550425"/>
              <a:ext cx="11350" cy="9725"/>
            </a:xfrm>
            <a:custGeom>
              <a:avLst/>
              <a:gdLst/>
              <a:ahLst/>
              <a:cxnLst/>
              <a:rect l="l" t="t" r="r" b="b"/>
              <a:pathLst>
                <a:path w="454" h="389" extrusionOk="0">
                  <a:moveTo>
                    <a:pt x="260" y="1"/>
                  </a:moveTo>
                  <a:cubicBezTo>
                    <a:pt x="87" y="1"/>
                    <a:pt x="1" y="208"/>
                    <a:pt x="122" y="331"/>
                  </a:cubicBezTo>
                  <a:cubicBezTo>
                    <a:pt x="162" y="371"/>
                    <a:pt x="211" y="389"/>
                    <a:pt x="258" y="389"/>
                  </a:cubicBezTo>
                  <a:cubicBezTo>
                    <a:pt x="358" y="389"/>
                    <a:pt x="454" y="312"/>
                    <a:pt x="454" y="195"/>
                  </a:cubicBezTo>
                  <a:cubicBezTo>
                    <a:pt x="454" y="87"/>
                    <a:pt x="367" y="1"/>
                    <a:pt x="260"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49" name="Google Shape;12394;p55">
              <a:extLst>
                <a:ext uri="{FF2B5EF4-FFF2-40B4-BE49-F238E27FC236}">
                  <a16:creationId xmlns:a16="http://schemas.microsoft.com/office/drawing/2014/main" id="{F0D7F2E7-32B3-1AFF-64BC-187BD13DED75}"/>
                </a:ext>
              </a:extLst>
            </p:cNvPr>
            <p:cNvSpPr/>
            <p:nvPr/>
          </p:nvSpPr>
          <p:spPr>
            <a:xfrm>
              <a:off x="952075" y="1550425"/>
              <a:ext cx="11350" cy="9725"/>
            </a:xfrm>
            <a:custGeom>
              <a:avLst/>
              <a:gdLst/>
              <a:ahLst/>
              <a:cxnLst/>
              <a:rect l="l" t="t" r="r" b="b"/>
              <a:pathLst>
                <a:path w="454" h="389" extrusionOk="0">
                  <a:moveTo>
                    <a:pt x="260" y="1"/>
                  </a:moveTo>
                  <a:cubicBezTo>
                    <a:pt x="87" y="1"/>
                    <a:pt x="1" y="208"/>
                    <a:pt x="122" y="331"/>
                  </a:cubicBezTo>
                  <a:cubicBezTo>
                    <a:pt x="162" y="371"/>
                    <a:pt x="211" y="389"/>
                    <a:pt x="259" y="389"/>
                  </a:cubicBezTo>
                  <a:cubicBezTo>
                    <a:pt x="358" y="389"/>
                    <a:pt x="454" y="312"/>
                    <a:pt x="454" y="195"/>
                  </a:cubicBezTo>
                  <a:cubicBezTo>
                    <a:pt x="454" y="87"/>
                    <a:pt x="367" y="1"/>
                    <a:pt x="260"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50" name="Google Shape;12395;p55">
              <a:extLst>
                <a:ext uri="{FF2B5EF4-FFF2-40B4-BE49-F238E27FC236}">
                  <a16:creationId xmlns:a16="http://schemas.microsoft.com/office/drawing/2014/main" id="{87B1EA07-D887-D758-5EB8-F500189D8C11}"/>
                </a:ext>
              </a:extLst>
            </p:cNvPr>
            <p:cNvSpPr/>
            <p:nvPr/>
          </p:nvSpPr>
          <p:spPr>
            <a:xfrm>
              <a:off x="991825" y="1550425"/>
              <a:ext cx="11350" cy="9725"/>
            </a:xfrm>
            <a:custGeom>
              <a:avLst/>
              <a:gdLst/>
              <a:ahLst/>
              <a:cxnLst/>
              <a:rect l="l" t="t" r="r" b="b"/>
              <a:pathLst>
                <a:path w="454" h="389" extrusionOk="0">
                  <a:moveTo>
                    <a:pt x="260" y="1"/>
                  </a:moveTo>
                  <a:cubicBezTo>
                    <a:pt x="87" y="1"/>
                    <a:pt x="1" y="208"/>
                    <a:pt x="124" y="331"/>
                  </a:cubicBezTo>
                  <a:cubicBezTo>
                    <a:pt x="163" y="371"/>
                    <a:pt x="211" y="389"/>
                    <a:pt x="259" y="389"/>
                  </a:cubicBezTo>
                  <a:cubicBezTo>
                    <a:pt x="359" y="389"/>
                    <a:pt x="454" y="312"/>
                    <a:pt x="454" y="195"/>
                  </a:cubicBezTo>
                  <a:cubicBezTo>
                    <a:pt x="454" y="87"/>
                    <a:pt x="368" y="1"/>
                    <a:pt x="260"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51" name="Google Shape;12396;p55">
              <a:extLst>
                <a:ext uri="{FF2B5EF4-FFF2-40B4-BE49-F238E27FC236}">
                  <a16:creationId xmlns:a16="http://schemas.microsoft.com/office/drawing/2014/main" id="{40EE17D8-E2B2-4E72-D462-988831A19FDD}"/>
                </a:ext>
              </a:extLst>
            </p:cNvPr>
            <p:cNvSpPr/>
            <p:nvPr/>
          </p:nvSpPr>
          <p:spPr>
            <a:xfrm>
              <a:off x="1031575" y="1550425"/>
              <a:ext cx="11400" cy="9725"/>
            </a:xfrm>
            <a:custGeom>
              <a:avLst/>
              <a:gdLst/>
              <a:ahLst/>
              <a:cxnLst/>
              <a:rect l="l" t="t" r="r" b="b"/>
              <a:pathLst>
                <a:path w="456" h="389" extrusionOk="0">
                  <a:moveTo>
                    <a:pt x="262" y="1"/>
                  </a:moveTo>
                  <a:cubicBezTo>
                    <a:pt x="89" y="1"/>
                    <a:pt x="1" y="208"/>
                    <a:pt x="124" y="331"/>
                  </a:cubicBezTo>
                  <a:cubicBezTo>
                    <a:pt x="163" y="371"/>
                    <a:pt x="212" y="389"/>
                    <a:pt x="260" y="389"/>
                  </a:cubicBezTo>
                  <a:cubicBezTo>
                    <a:pt x="359" y="389"/>
                    <a:pt x="455" y="312"/>
                    <a:pt x="456" y="195"/>
                  </a:cubicBezTo>
                  <a:cubicBezTo>
                    <a:pt x="456" y="87"/>
                    <a:pt x="368" y="1"/>
                    <a:pt x="262"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52" name="Google Shape;12397;p55">
              <a:extLst>
                <a:ext uri="{FF2B5EF4-FFF2-40B4-BE49-F238E27FC236}">
                  <a16:creationId xmlns:a16="http://schemas.microsoft.com/office/drawing/2014/main" id="{D9F4669C-9D69-9E4F-022C-2DA463AFF6C6}"/>
                </a:ext>
              </a:extLst>
            </p:cNvPr>
            <p:cNvSpPr/>
            <p:nvPr/>
          </p:nvSpPr>
          <p:spPr>
            <a:xfrm>
              <a:off x="1071350" y="1550425"/>
              <a:ext cx="11350" cy="9725"/>
            </a:xfrm>
            <a:custGeom>
              <a:avLst/>
              <a:gdLst/>
              <a:ahLst/>
              <a:cxnLst/>
              <a:rect l="l" t="t" r="r" b="b"/>
              <a:pathLst>
                <a:path w="454" h="389" extrusionOk="0">
                  <a:moveTo>
                    <a:pt x="259" y="1"/>
                  </a:moveTo>
                  <a:cubicBezTo>
                    <a:pt x="86" y="1"/>
                    <a:pt x="0" y="208"/>
                    <a:pt x="123" y="331"/>
                  </a:cubicBezTo>
                  <a:cubicBezTo>
                    <a:pt x="162" y="371"/>
                    <a:pt x="211" y="389"/>
                    <a:pt x="258" y="389"/>
                  </a:cubicBezTo>
                  <a:cubicBezTo>
                    <a:pt x="358" y="389"/>
                    <a:pt x="453" y="312"/>
                    <a:pt x="453" y="195"/>
                  </a:cubicBezTo>
                  <a:cubicBezTo>
                    <a:pt x="453" y="87"/>
                    <a:pt x="367" y="1"/>
                    <a:pt x="259"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53" name="Google Shape;12398;p55">
              <a:extLst>
                <a:ext uri="{FF2B5EF4-FFF2-40B4-BE49-F238E27FC236}">
                  <a16:creationId xmlns:a16="http://schemas.microsoft.com/office/drawing/2014/main" id="{444EB1C7-7999-C03E-C4BC-652E77014DD8}"/>
                </a:ext>
              </a:extLst>
            </p:cNvPr>
            <p:cNvSpPr/>
            <p:nvPr/>
          </p:nvSpPr>
          <p:spPr>
            <a:xfrm>
              <a:off x="1271775" y="1345800"/>
              <a:ext cx="9725" cy="9725"/>
            </a:xfrm>
            <a:custGeom>
              <a:avLst/>
              <a:gdLst/>
              <a:ahLst/>
              <a:cxnLst/>
              <a:rect l="l" t="t" r="r" b="b"/>
              <a:pathLst>
                <a:path w="389" h="389" extrusionOk="0">
                  <a:moveTo>
                    <a:pt x="194" y="0"/>
                  </a:moveTo>
                  <a:cubicBezTo>
                    <a:pt x="87" y="0"/>
                    <a:pt x="0" y="87"/>
                    <a:pt x="0" y="194"/>
                  </a:cubicBezTo>
                  <a:cubicBezTo>
                    <a:pt x="0" y="302"/>
                    <a:pt x="87" y="388"/>
                    <a:pt x="194" y="388"/>
                  </a:cubicBezTo>
                  <a:cubicBezTo>
                    <a:pt x="300" y="388"/>
                    <a:pt x="388" y="302"/>
                    <a:pt x="388" y="194"/>
                  </a:cubicBezTo>
                  <a:cubicBezTo>
                    <a:pt x="388" y="87"/>
                    <a:pt x="300" y="0"/>
                    <a:pt x="194"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54" name="Google Shape;12399;p55">
              <a:extLst>
                <a:ext uri="{FF2B5EF4-FFF2-40B4-BE49-F238E27FC236}">
                  <a16:creationId xmlns:a16="http://schemas.microsoft.com/office/drawing/2014/main" id="{F857BD68-C163-7B4E-3C32-ADA0891068E7}"/>
                </a:ext>
              </a:extLst>
            </p:cNvPr>
            <p:cNvSpPr/>
            <p:nvPr/>
          </p:nvSpPr>
          <p:spPr>
            <a:xfrm>
              <a:off x="1271775" y="1311675"/>
              <a:ext cx="9725" cy="9725"/>
            </a:xfrm>
            <a:custGeom>
              <a:avLst/>
              <a:gdLst/>
              <a:ahLst/>
              <a:cxnLst/>
              <a:rect l="l" t="t" r="r" b="b"/>
              <a:pathLst>
                <a:path w="389" h="389" extrusionOk="0">
                  <a:moveTo>
                    <a:pt x="194" y="1"/>
                  </a:moveTo>
                  <a:cubicBezTo>
                    <a:pt x="87" y="1"/>
                    <a:pt x="0" y="89"/>
                    <a:pt x="0" y="195"/>
                  </a:cubicBezTo>
                  <a:cubicBezTo>
                    <a:pt x="0" y="303"/>
                    <a:pt x="87" y="389"/>
                    <a:pt x="194" y="389"/>
                  </a:cubicBezTo>
                  <a:cubicBezTo>
                    <a:pt x="300" y="389"/>
                    <a:pt x="388" y="303"/>
                    <a:pt x="388" y="195"/>
                  </a:cubicBezTo>
                  <a:cubicBezTo>
                    <a:pt x="388" y="89"/>
                    <a:pt x="300" y="1"/>
                    <a:pt x="194"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55" name="Google Shape;12400;p55">
              <a:extLst>
                <a:ext uri="{FF2B5EF4-FFF2-40B4-BE49-F238E27FC236}">
                  <a16:creationId xmlns:a16="http://schemas.microsoft.com/office/drawing/2014/main" id="{8D582F89-E520-F513-5338-FF81ACBDAD94}"/>
                </a:ext>
              </a:extLst>
            </p:cNvPr>
            <p:cNvSpPr/>
            <p:nvPr/>
          </p:nvSpPr>
          <p:spPr>
            <a:xfrm>
              <a:off x="1271775" y="1277575"/>
              <a:ext cx="9725" cy="9725"/>
            </a:xfrm>
            <a:custGeom>
              <a:avLst/>
              <a:gdLst/>
              <a:ahLst/>
              <a:cxnLst/>
              <a:rect l="l" t="t" r="r" b="b"/>
              <a:pathLst>
                <a:path w="389" h="389" extrusionOk="0">
                  <a:moveTo>
                    <a:pt x="194" y="1"/>
                  </a:moveTo>
                  <a:cubicBezTo>
                    <a:pt x="87" y="1"/>
                    <a:pt x="0" y="89"/>
                    <a:pt x="0" y="195"/>
                  </a:cubicBezTo>
                  <a:cubicBezTo>
                    <a:pt x="0" y="302"/>
                    <a:pt x="87" y="389"/>
                    <a:pt x="194" y="389"/>
                  </a:cubicBezTo>
                  <a:cubicBezTo>
                    <a:pt x="300" y="389"/>
                    <a:pt x="388" y="302"/>
                    <a:pt x="388" y="195"/>
                  </a:cubicBezTo>
                  <a:cubicBezTo>
                    <a:pt x="388" y="89"/>
                    <a:pt x="300" y="1"/>
                    <a:pt x="194"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56" name="Google Shape;12401;p55">
              <a:extLst>
                <a:ext uri="{FF2B5EF4-FFF2-40B4-BE49-F238E27FC236}">
                  <a16:creationId xmlns:a16="http://schemas.microsoft.com/office/drawing/2014/main" id="{1F09BEB2-518E-7BCD-8DC5-F443CE1AC3C1}"/>
                </a:ext>
              </a:extLst>
            </p:cNvPr>
            <p:cNvSpPr/>
            <p:nvPr/>
          </p:nvSpPr>
          <p:spPr>
            <a:xfrm>
              <a:off x="1311525" y="1277575"/>
              <a:ext cx="9700" cy="9725"/>
            </a:xfrm>
            <a:custGeom>
              <a:avLst/>
              <a:gdLst/>
              <a:ahLst/>
              <a:cxnLst/>
              <a:rect l="l" t="t" r="r" b="b"/>
              <a:pathLst>
                <a:path w="388" h="389" extrusionOk="0">
                  <a:moveTo>
                    <a:pt x="195" y="1"/>
                  </a:moveTo>
                  <a:cubicBezTo>
                    <a:pt x="87" y="1"/>
                    <a:pt x="0" y="89"/>
                    <a:pt x="0" y="195"/>
                  </a:cubicBezTo>
                  <a:cubicBezTo>
                    <a:pt x="0" y="302"/>
                    <a:pt x="87" y="389"/>
                    <a:pt x="195" y="389"/>
                  </a:cubicBezTo>
                  <a:cubicBezTo>
                    <a:pt x="301" y="389"/>
                    <a:pt x="387" y="302"/>
                    <a:pt x="387" y="195"/>
                  </a:cubicBezTo>
                  <a:cubicBezTo>
                    <a:pt x="387" y="89"/>
                    <a:pt x="301" y="1"/>
                    <a:pt x="195"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57" name="Google Shape;12402;p55">
              <a:extLst>
                <a:ext uri="{FF2B5EF4-FFF2-40B4-BE49-F238E27FC236}">
                  <a16:creationId xmlns:a16="http://schemas.microsoft.com/office/drawing/2014/main" id="{3CF29155-9BC1-4D54-07EA-234DDFA212E0}"/>
                </a:ext>
              </a:extLst>
            </p:cNvPr>
            <p:cNvSpPr/>
            <p:nvPr/>
          </p:nvSpPr>
          <p:spPr>
            <a:xfrm>
              <a:off x="1271775" y="1243475"/>
              <a:ext cx="9725" cy="9725"/>
            </a:xfrm>
            <a:custGeom>
              <a:avLst/>
              <a:gdLst/>
              <a:ahLst/>
              <a:cxnLst/>
              <a:rect l="l" t="t" r="r" b="b"/>
              <a:pathLst>
                <a:path w="389" h="389" extrusionOk="0">
                  <a:moveTo>
                    <a:pt x="194" y="0"/>
                  </a:moveTo>
                  <a:cubicBezTo>
                    <a:pt x="87" y="0"/>
                    <a:pt x="0" y="88"/>
                    <a:pt x="0" y="194"/>
                  </a:cubicBezTo>
                  <a:cubicBezTo>
                    <a:pt x="0" y="302"/>
                    <a:pt x="87" y="388"/>
                    <a:pt x="194" y="388"/>
                  </a:cubicBezTo>
                  <a:cubicBezTo>
                    <a:pt x="300" y="388"/>
                    <a:pt x="388" y="302"/>
                    <a:pt x="388" y="194"/>
                  </a:cubicBezTo>
                  <a:cubicBezTo>
                    <a:pt x="388" y="88"/>
                    <a:pt x="300" y="0"/>
                    <a:pt x="194"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58" name="Google Shape;12403;p55">
              <a:extLst>
                <a:ext uri="{FF2B5EF4-FFF2-40B4-BE49-F238E27FC236}">
                  <a16:creationId xmlns:a16="http://schemas.microsoft.com/office/drawing/2014/main" id="{15C3E132-16ED-5057-5E13-387D400D0E26}"/>
                </a:ext>
              </a:extLst>
            </p:cNvPr>
            <p:cNvSpPr/>
            <p:nvPr/>
          </p:nvSpPr>
          <p:spPr>
            <a:xfrm>
              <a:off x="1311525" y="1243475"/>
              <a:ext cx="9700" cy="9725"/>
            </a:xfrm>
            <a:custGeom>
              <a:avLst/>
              <a:gdLst/>
              <a:ahLst/>
              <a:cxnLst/>
              <a:rect l="l" t="t" r="r" b="b"/>
              <a:pathLst>
                <a:path w="388" h="389" extrusionOk="0">
                  <a:moveTo>
                    <a:pt x="195" y="0"/>
                  </a:moveTo>
                  <a:cubicBezTo>
                    <a:pt x="87" y="0"/>
                    <a:pt x="0" y="88"/>
                    <a:pt x="0" y="194"/>
                  </a:cubicBezTo>
                  <a:cubicBezTo>
                    <a:pt x="0" y="302"/>
                    <a:pt x="87" y="388"/>
                    <a:pt x="195" y="388"/>
                  </a:cubicBezTo>
                  <a:cubicBezTo>
                    <a:pt x="301" y="388"/>
                    <a:pt x="387" y="302"/>
                    <a:pt x="387" y="194"/>
                  </a:cubicBezTo>
                  <a:cubicBezTo>
                    <a:pt x="387" y="88"/>
                    <a:pt x="301" y="0"/>
                    <a:pt x="195"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59" name="Google Shape;12404;p55">
              <a:extLst>
                <a:ext uri="{FF2B5EF4-FFF2-40B4-BE49-F238E27FC236}">
                  <a16:creationId xmlns:a16="http://schemas.microsoft.com/office/drawing/2014/main" id="{B7C8D8E0-D0DC-C313-2D13-7F3A3354E98E}"/>
                </a:ext>
              </a:extLst>
            </p:cNvPr>
            <p:cNvSpPr/>
            <p:nvPr/>
          </p:nvSpPr>
          <p:spPr>
            <a:xfrm>
              <a:off x="1271775" y="1209400"/>
              <a:ext cx="9725" cy="9700"/>
            </a:xfrm>
            <a:custGeom>
              <a:avLst/>
              <a:gdLst/>
              <a:ahLst/>
              <a:cxnLst/>
              <a:rect l="l" t="t" r="r" b="b"/>
              <a:pathLst>
                <a:path w="389" h="388" extrusionOk="0">
                  <a:moveTo>
                    <a:pt x="194" y="1"/>
                  </a:moveTo>
                  <a:cubicBezTo>
                    <a:pt x="87" y="1"/>
                    <a:pt x="0" y="87"/>
                    <a:pt x="0" y="193"/>
                  </a:cubicBezTo>
                  <a:cubicBezTo>
                    <a:pt x="0" y="301"/>
                    <a:pt x="87" y="387"/>
                    <a:pt x="194" y="387"/>
                  </a:cubicBezTo>
                  <a:cubicBezTo>
                    <a:pt x="300" y="387"/>
                    <a:pt x="388" y="301"/>
                    <a:pt x="388" y="193"/>
                  </a:cubicBezTo>
                  <a:cubicBezTo>
                    <a:pt x="388" y="87"/>
                    <a:pt x="300" y="1"/>
                    <a:pt x="194"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60" name="Google Shape;12405;p55">
              <a:extLst>
                <a:ext uri="{FF2B5EF4-FFF2-40B4-BE49-F238E27FC236}">
                  <a16:creationId xmlns:a16="http://schemas.microsoft.com/office/drawing/2014/main" id="{DA830026-1B56-19BE-AC33-78020C4028F0}"/>
                </a:ext>
              </a:extLst>
            </p:cNvPr>
            <p:cNvSpPr/>
            <p:nvPr/>
          </p:nvSpPr>
          <p:spPr>
            <a:xfrm>
              <a:off x="1311525" y="1209400"/>
              <a:ext cx="9700" cy="9700"/>
            </a:xfrm>
            <a:custGeom>
              <a:avLst/>
              <a:gdLst/>
              <a:ahLst/>
              <a:cxnLst/>
              <a:rect l="l" t="t" r="r" b="b"/>
              <a:pathLst>
                <a:path w="388" h="388" extrusionOk="0">
                  <a:moveTo>
                    <a:pt x="195" y="1"/>
                  </a:moveTo>
                  <a:cubicBezTo>
                    <a:pt x="87" y="1"/>
                    <a:pt x="0" y="87"/>
                    <a:pt x="0" y="193"/>
                  </a:cubicBezTo>
                  <a:cubicBezTo>
                    <a:pt x="0" y="301"/>
                    <a:pt x="87" y="387"/>
                    <a:pt x="195" y="387"/>
                  </a:cubicBezTo>
                  <a:cubicBezTo>
                    <a:pt x="301" y="387"/>
                    <a:pt x="387" y="301"/>
                    <a:pt x="387" y="193"/>
                  </a:cubicBezTo>
                  <a:cubicBezTo>
                    <a:pt x="387" y="87"/>
                    <a:pt x="301" y="1"/>
                    <a:pt x="195"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61" name="Google Shape;12406;p55">
              <a:extLst>
                <a:ext uri="{FF2B5EF4-FFF2-40B4-BE49-F238E27FC236}">
                  <a16:creationId xmlns:a16="http://schemas.microsoft.com/office/drawing/2014/main" id="{D669A297-5EB9-652D-C393-97889676C80A}"/>
                </a:ext>
              </a:extLst>
            </p:cNvPr>
            <p:cNvSpPr/>
            <p:nvPr/>
          </p:nvSpPr>
          <p:spPr>
            <a:xfrm>
              <a:off x="1271775" y="1175300"/>
              <a:ext cx="9725" cy="9675"/>
            </a:xfrm>
            <a:custGeom>
              <a:avLst/>
              <a:gdLst/>
              <a:ahLst/>
              <a:cxnLst/>
              <a:rect l="l" t="t" r="r" b="b"/>
              <a:pathLst>
                <a:path w="389" h="387" extrusionOk="0">
                  <a:moveTo>
                    <a:pt x="194" y="0"/>
                  </a:moveTo>
                  <a:cubicBezTo>
                    <a:pt x="87" y="0"/>
                    <a:pt x="0" y="87"/>
                    <a:pt x="0" y="194"/>
                  </a:cubicBezTo>
                  <a:cubicBezTo>
                    <a:pt x="0" y="301"/>
                    <a:pt x="87" y="387"/>
                    <a:pt x="194" y="387"/>
                  </a:cubicBezTo>
                  <a:cubicBezTo>
                    <a:pt x="300" y="387"/>
                    <a:pt x="388" y="301"/>
                    <a:pt x="388" y="194"/>
                  </a:cubicBezTo>
                  <a:cubicBezTo>
                    <a:pt x="388" y="87"/>
                    <a:pt x="300" y="0"/>
                    <a:pt x="194"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62" name="Google Shape;12407;p55">
              <a:extLst>
                <a:ext uri="{FF2B5EF4-FFF2-40B4-BE49-F238E27FC236}">
                  <a16:creationId xmlns:a16="http://schemas.microsoft.com/office/drawing/2014/main" id="{1CF75FC4-D73E-7430-FFA2-3AB96FB36E8C}"/>
                </a:ext>
              </a:extLst>
            </p:cNvPr>
            <p:cNvSpPr/>
            <p:nvPr/>
          </p:nvSpPr>
          <p:spPr>
            <a:xfrm>
              <a:off x="1311525" y="1175300"/>
              <a:ext cx="9700" cy="9675"/>
            </a:xfrm>
            <a:custGeom>
              <a:avLst/>
              <a:gdLst/>
              <a:ahLst/>
              <a:cxnLst/>
              <a:rect l="l" t="t" r="r" b="b"/>
              <a:pathLst>
                <a:path w="388" h="387" extrusionOk="0">
                  <a:moveTo>
                    <a:pt x="195" y="0"/>
                  </a:moveTo>
                  <a:cubicBezTo>
                    <a:pt x="87" y="0"/>
                    <a:pt x="0" y="87"/>
                    <a:pt x="0" y="194"/>
                  </a:cubicBezTo>
                  <a:cubicBezTo>
                    <a:pt x="0" y="301"/>
                    <a:pt x="87" y="387"/>
                    <a:pt x="195" y="387"/>
                  </a:cubicBezTo>
                  <a:cubicBezTo>
                    <a:pt x="301" y="387"/>
                    <a:pt x="387" y="301"/>
                    <a:pt x="387" y="194"/>
                  </a:cubicBezTo>
                  <a:cubicBezTo>
                    <a:pt x="387" y="87"/>
                    <a:pt x="301" y="0"/>
                    <a:pt x="195"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63" name="Google Shape;12408;p55">
              <a:extLst>
                <a:ext uri="{FF2B5EF4-FFF2-40B4-BE49-F238E27FC236}">
                  <a16:creationId xmlns:a16="http://schemas.microsoft.com/office/drawing/2014/main" id="{90948401-7FB7-B1CA-9B25-F9A97A431B04}"/>
                </a:ext>
              </a:extLst>
            </p:cNvPr>
            <p:cNvSpPr/>
            <p:nvPr/>
          </p:nvSpPr>
          <p:spPr>
            <a:xfrm>
              <a:off x="1351275" y="1175300"/>
              <a:ext cx="9725" cy="9675"/>
            </a:xfrm>
            <a:custGeom>
              <a:avLst/>
              <a:gdLst/>
              <a:ahLst/>
              <a:cxnLst/>
              <a:rect l="l" t="t" r="r" b="b"/>
              <a:pathLst>
                <a:path w="389" h="387" extrusionOk="0">
                  <a:moveTo>
                    <a:pt x="195" y="0"/>
                  </a:moveTo>
                  <a:cubicBezTo>
                    <a:pt x="87" y="0"/>
                    <a:pt x="1" y="87"/>
                    <a:pt x="1" y="194"/>
                  </a:cubicBezTo>
                  <a:cubicBezTo>
                    <a:pt x="1" y="301"/>
                    <a:pt x="87" y="387"/>
                    <a:pt x="195" y="387"/>
                  </a:cubicBezTo>
                  <a:cubicBezTo>
                    <a:pt x="301" y="387"/>
                    <a:pt x="389" y="301"/>
                    <a:pt x="389" y="194"/>
                  </a:cubicBezTo>
                  <a:cubicBezTo>
                    <a:pt x="389" y="87"/>
                    <a:pt x="301" y="0"/>
                    <a:pt x="195"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64" name="Google Shape;12409;p55">
              <a:extLst>
                <a:ext uri="{FF2B5EF4-FFF2-40B4-BE49-F238E27FC236}">
                  <a16:creationId xmlns:a16="http://schemas.microsoft.com/office/drawing/2014/main" id="{E21AA611-D29C-5DE2-EA23-A2E5AFA7A72B}"/>
                </a:ext>
              </a:extLst>
            </p:cNvPr>
            <p:cNvSpPr/>
            <p:nvPr/>
          </p:nvSpPr>
          <p:spPr>
            <a:xfrm>
              <a:off x="1271775" y="1141200"/>
              <a:ext cx="9725" cy="9675"/>
            </a:xfrm>
            <a:custGeom>
              <a:avLst/>
              <a:gdLst/>
              <a:ahLst/>
              <a:cxnLst/>
              <a:rect l="l" t="t" r="r" b="b"/>
              <a:pathLst>
                <a:path w="389" h="387" extrusionOk="0">
                  <a:moveTo>
                    <a:pt x="194" y="0"/>
                  </a:moveTo>
                  <a:cubicBezTo>
                    <a:pt x="87" y="0"/>
                    <a:pt x="0" y="87"/>
                    <a:pt x="0" y="194"/>
                  </a:cubicBezTo>
                  <a:cubicBezTo>
                    <a:pt x="0" y="300"/>
                    <a:pt x="87" y="387"/>
                    <a:pt x="194" y="387"/>
                  </a:cubicBezTo>
                  <a:cubicBezTo>
                    <a:pt x="300" y="387"/>
                    <a:pt x="388" y="300"/>
                    <a:pt x="388" y="194"/>
                  </a:cubicBezTo>
                  <a:cubicBezTo>
                    <a:pt x="388" y="87"/>
                    <a:pt x="300" y="0"/>
                    <a:pt x="194"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65" name="Google Shape;12410;p55">
              <a:extLst>
                <a:ext uri="{FF2B5EF4-FFF2-40B4-BE49-F238E27FC236}">
                  <a16:creationId xmlns:a16="http://schemas.microsoft.com/office/drawing/2014/main" id="{5D7ADB69-16CD-213B-AC56-0CA36C313DF0}"/>
                </a:ext>
              </a:extLst>
            </p:cNvPr>
            <p:cNvSpPr/>
            <p:nvPr/>
          </p:nvSpPr>
          <p:spPr>
            <a:xfrm>
              <a:off x="1311525" y="1141200"/>
              <a:ext cx="9700" cy="9675"/>
            </a:xfrm>
            <a:custGeom>
              <a:avLst/>
              <a:gdLst/>
              <a:ahLst/>
              <a:cxnLst/>
              <a:rect l="l" t="t" r="r" b="b"/>
              <a:pathLst>
                <a:path w="388" h="387" extrusionOk="0">
                  <a:moveTo>
                    <a:pt x="195" y="0"/>
                  </a:moveTo>
                  <a:cubicBezTo>
                    <a:pt x="87" y="0"/>
                    <a:pt x="0" y="87"/>
                    <a:pt x="0" y="194"/>
                  </a:cubicBezTo>
                  <a:cubicBezTo>
                    <a:pt x="0" y="300"/>
                    <a:pt x="87" y="387"/>
                    <a:pt x="195" y="387"/>
                  </a:cubicBezTo>
                  <a:cubicBezTo>
                    <a:pt x="301" y="387"/>
                    <a:pt x="387" y="300"/>
                    <a:pt x="387" y="194"/>
                  </a:cubicBezTo>
                  <a:cubicBezTo>
                    <a:pt x="387" y="87"/>
                    <a:pt x="301" y="0"/>
                    <a:pt x="195"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66" name="Google Shape;12411;p55">
              <a:extLst>
                <a:ext uri="{FF2B5EF4-FFF2-40B4-BE49-F238E27FC236}">
                  <a16:creationId xmlns:a16="http://schemas.microsoft.com/office/drawing/2014/main" id="{7D1C62B8-8EA1-12BC-FE9D-0B8C1E7F68E5}"/>
                </a:ext>
              </a:extLst>
            </p:cNvPr>
            <p:cNvSpPr/>
            <p:nvPr/>
          </p:nvSpPr>
          <p:spPr>
            <a:xfrm>
              <a:off x="1351275" y="1141200"/>
              <a:ext cx="9725" cy="9675"/>
            </a:xfrm>
            <a:custGeom>
              <a:avLst/>
              <a:gdLst/>
              <a:ahLst/>
              <a:cxnLst/>
              <a:rect l="l" t="t" r="r" b="b"/>
              <a:pathLst>
                <a:path w="389" h="387" extrusionOk="0">
                  <a:moveTo>
                    <a:pt x="195" y="0"/>
                  </a:moveTo>
                  <a:cubicBezTo>
                    <a:pt x="87" y="0"/>
                    <a:pt x="1" y="87"/>
                    <a:pt x="1" y="194"/>
                  </a:cubicBezTo>
                  <a:cubicBezTo>
                    <a:pt x="1" y="300"/>
                    <a:pt x="87" y="387"/>
                    <a:pt x="195" y="387"/>
                  </a:cubicBezTo>
                  <a:cubicBezTo>
                    <a:pt x="301" y="387"/>
                    <a:pt x="389" y="300"/>
                    <a:pt x="389" y="194"/>
                  </a:cubicBezTo>
                  <a:cubicBezTo>
                    <a:pt x="389" y="87"/>
                    <a:pt x="301" y="0"/>
                    <a:pt x="195"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67" name="Google Shape;12412;p55">
              <a:extLst>
                <a:ext uri="{FF2B5EF4-FFF2-40B4-BE49-F238E27FC236}">
                  <a16:creationId xmlns:a16="http://schemas.microsoft.com/office/drawing/2014/main" id="{2A052AE2-4812-6B73-3D4D-5512809AE790}"/>
                </a:ext>
              </a:extLst>
            </p:cNvPr>
            <p:cNvSpPr/>
            <p:nvPr/>
          </p:nvSpPr>
          <p:spPr>
            <a:xfrm>
              <a:off x="1271775" y="1107075"/>
              <a:ext cx="9725" cy="9725"/>
            </a:xfrm>
            <a:custGeom>
              <a:avLst/>
              <a:gdLst/>
              <a:ahLst/>
              <a:cxnLst/>
              <a:rect l="l" t="t" r="r" b="b"/>
              <a:pathLst>
                <a:path w="389" h="389" extrusionOk="0">
                  <a:moveTo>
                    <a:pt x="194" y="1"/>
                  </a:moveTo>
                  <a:cubicBezTo>
                    <a:pt x="87" y="1"/>
                    <a:pt x="0" y="87"/>
                    <a:pt x="0" y="195"/>
                  </a:cubicBezTo>
                  <a:cubicBezTo>
                    <a:pt x="0" y="301"/>
                    <a:pt x="87" y="389"/>
                    <a:pt x="194" y="389"/>
                  </a:cubicBezTo>
                  <a:cubicBezTo>
                    <a:pt x="300" y="389"/>
                    <a:pt x="388" y="301"/>
                    <a:pt x="388" y="195"/>
                  </a:cubicBezTo>
                  <a:cubicBezTo>
                    <a:pt x="388" y="87"/>
                    <a:pt x="300" y="1"/>
                    <a:pt x="194"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68" name="Google Shape;12413;p55">
              <a:extLst>
                <a:ext uri="{FF2B5EF4-FFF2-40B4-BE49-F238E27FC236}">
                  <a16:creationId xmlns:a16="http://schemas.microsoft.com/office/drawing/2014/main" id="{657E3E59-B70E-E312-C14A-A8541839C3A0}"/>
                </a:ext>
              </a:extLst>
            </p:cNvPr>
            <p:cNvSpPr/>
            <p:nvPr/>
          </p:nvSpPr>
          <p:spPr>
            <a:xfrm>
              <a:off x="1311525" y="1107075"/>
              <a:ext cx="9700" cy="9725"/>
            </a:xfrm>
            <a:custGeom>
              <a:avLst/>
              <a:gdLst/>
              <a:ahLst/>
              <a:cxnLst/>
              <a:rect l="l" t="t" r="r" b="b"/>
              <a:pathLst>
                <a:path w="388" h="389" extrusionOk="0">
                  <a:moveTo>
                    <a:pt x="195" y="1"/>
                  </a:moveTo>
                  <a:cubicBezTo>
                    <a:pt x="87" y="1"/>
                    <a:pt x="0" y="87"/>
                    <a:pt x="0" y="195"/>
                  </a:cubicBezTo>
                  <a:cubicBezTo>
                    <a:pt x="0" y="301"/>
                    <a:pt x="87" y="389"/>
                    <a:pt x="195" y="389"/>
                  </a:cubicBezTo>
                  <a:cubicBezTo>
                    <a:pt x="301" y="389"/>
                    <a:pt x="387" y="301"/>
                    <a:pt x="387" y="195"/>
                  </a:cubicBezTo>
                  <a:cubicBezTo>
                    <a:pt x="387" y="87"/>
                    <a:pt x="301" y="1"/>
                    <a:pt x="195"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69" name="Google Shape;12414;p55">
              <a:extLst>
                <a:ext uri="{FF2B5EF4-FFF2-40B4-BE49-F238E27FC236}">
                  <a16:creationId xmlns:a16="http://schemas.microsoft.com/office/drawing/2014/main" id="{9807D911-7C29-5815-A521-D635A1AD421B}"/>
                </a:ext>
              </a:extLst>
            </p:cNvPr>
            <p:cNvSpPr/>
            <p:nvPr/>
          </p:nvSpPr>
          <p:spPr>
            <a:xfrm>
              <a:off x="1351275" y="1107075"/>
              <a:ext cx="9725" cy="9725"/>
            </a:xfrm>
            <a:custGeom>
              <a:avLst/>
              <a:gdLst/>
              <a:ahLst/>
              <a:cxnLst/>
              <a:rect l="l" t="t" r="r" b="b"/>
              <a:pathLst>
                <a:path w="389" h="389" extrusionOk="0">
                  <a:moveTo>
                    <a:pt x="195" y="1"/>
                  </a:moveTo>
                  <a:cubicBezTo>
                    <a:pt x="87" y="1"/>
                    <a:pt x="1" y="87"/>
                    <a:pt x="1" y="195"/>
                  </a:cubicBezTo>
                  <a:cubicBezTo>
                    <a:pt x="1" y="301"/>
                    <a:pt x="87" y="389"/>
                    <a:pt x="195" y="389"/>
                  </a:cubicBezTo>
                  <a:cubicBezTo>
                    <a:pt x="301" y="389"/>
                    <a:pt x="389" y="301"/>
                    <a:pt x="389" y="195"/>
                  </a:cubicBezTo>
                  <a:cubicBezTo>
                    <a:pt x="389" y="87"/>
                    <a:pt x="301" y="1"/>
                    <a:pt x="195"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70" name="Google Shape;12415;p55">
              <a:extLst>
                <a:ext uri="{FF2B5EF4-FFF2-40B4-BE49-F238E27FC236}">
                  <a16:creationId xmlns:a16="http://schemas.microsoft.com/office/drawing/2014/main" id="{B88C6FA9-7976-CE35-1692-30C364380737}"/>
                </a:ext>
              </a:extLst>
            </p:cNvPr>
            <p:cNvSpPr/>
            <p:nvPr/>
          </p:nvSpPr>
          <p:spPr>
            <a:xfrm>
              <a:off x="1271775" y="1072975"/>
              <a:ext cx="9725" cy="9725"/>
            </a:xfrm>
            <a:custGeom>
              <a:avLst/>
              <a:gdLst/>
              <a:ahLst/>
              <a:cxnLst/>
              <a:rect l="l" t="t" r="r" b="b"/>
              <a:pathLst>
                <a:path w="389" h="389" extrusionOk="0">
                  <a:moveTo>
                    <a:pt x="194" y="1"/>
                  </a:moveTo>
                  <a:cubicBezTo>
                    <a:pt x="87" y="1"/>
                    <a:pt x="0" y="87"/>
                    <a:pt x="0" y="195"/>
                  </a:cubicBezTo>
                  <a:cubicBezTo>
                    <a:pt x="0" y="301"/>
                    <a:pt x="87" y="389"/>
                    <a:pt x="194" y="389"/>
                  </a:cubicBezTo>
                  <a:cubicBezTo>
                    <a:pt x="300" y="389"/>
                    <a:pt x="388" y="301"/>
                    <a:pt x="388" y="195"/>
                  </a:cubicBezTo>
                  <a:cubicBezTo>
                    <a:pt x="388" y="87"/>
                    <a:pt x="300" y="1"/>
                    <a:pt x="194"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71" name="Google Shape;12416;p55">
              <a:extLst>
                <a:ext uri="{FF2B5EF4-FFF2-40B4-BE49-F238E27FC236}">
                  <a16:creationId xmlns:a16="http://schemas.microsoft.com/office/drawing/2014/main" id="{E1B56CFB-6158-2746-D18E-BB71F1C5535B}"/>
                </a:ext>
              </a:extLst>
            </p:cNvPr>
            <p:cNvSpPr/>
            <p:nvPr/>
          </p:nvSpPr>
          <p:spPr>
            <a:xfrm>
              <a:off x="1311525" y="1072975"/>
              <a:ext cx="9700" cy="9725"/>
            </a:xfrm>
            <a:custGeom>
              <a:avLst/>
              <a:gdLst/>
              <a:ahLst/>
              <a:cxnLst/>
              <a:rect l="l" t="t" r="r" b="b"/>
              <a:pathLst>
                <a:path w="388" h="389" extrusionOk="0">
                  <a:moveTo>
                    <a:pt x="195" y="1"/>
                  </a:moveTo>
                  <a:cubicBezTo>
                    <a:pt x="87" y="1"/>
                    <a:pt x="0" y="87"/>
                    <a:pt x="0" y="195"/>
                  </a:cubicBezTo>
                  <a:cubicBezTo>
                    <a:pt x="0" y="301"/>
                    <a:pt x="87" y="389"/>
                    <a:pt x="195" y="389"/>
                  </a:cubicBezTo>
                  <a:cubicBezTo>
                    <a:pt x="301" y="389"/>
                    <a:pt x="387" y="301"/>
                    <a:pt x="387" y="195"/>
                  </a:cubicBezTo>
                  <a:cubicBezTo>
                    <a:pt x="387" y="87"/>
                    <a:pt x="301" y="1"/>
                    <a:pt x="195"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72" name="Google Shape;12417;p55">
              <a:extLst>
                <a:ext uri="{FF2B5EF4-FFF2-40B4-BE49-F238E27FC236}">
                  <a16:creationId xmlns:a16="http://schemas.microsoft.com/office/drawing/2014/main" id="{D3DF414B-ABA2-AE41-8898-AEC643F3A6D4}"/>
                </a:ext>
              </a:extLst>
            </p:cNvPr>
            <p:cNvSpPr/>
            <p:nvPr/>
          </p:nvSpPr>
          <p:spPr>
            <a:xfrm>
              <a:off x="1351275" y="1072975"/>
              <a:ext cx="9725" cy="9725"/>
            </a:xfrm>
            <a:custGeom>
              <a:avLst/>
              <a:gdLst/>
              <a:ahLst/>
              <a:cxnLst/>
              <a:rect l="l" t="t" r="r" b="b"/>
              <a:pathLst>
                <a:path w="389" h="389" extrusionOk="0">
                  <a:moveTo>
                    <a:pt x="195" y="1"/>
                  </a:moveTo>
                  <a:cubicBezTo>
                    <a:pt x="87" y="1"/>
                    <a:pt x="1" y="87"/>
                    <a:pt x="1" y="195"/>
                  </a:cubicBezTo>
                  <a:cubicBezTo>
                    <a:pt x="1" y="301"/>
                    <a:pt x="87" y="389"/>
                    <a:pt x="195" y="389"/>
                  </a:cubicBezTo>
                  <a:cubicBezTo>
                    <a:pt x="301" y="389"/>
                    <a:pt x="389" y="301"/>
                    <a:pt x="389" y="195"/>
                  </a:cubicBezTo>
                  <a:cubicBezTo>
                    <a:pt x="389" y="87"/>
                    <a:pt x="301" y="1"/>
                    <a:pt x="195"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73" name="Google Shape;12418;p55">
              <a:extLst>
                <a:ext uri="{FF2B5EF4-FFF2-40B4-BE49-F238E27FC236}">
                  <a16:creationId xmlns:a16="http://schemas.microsoft.com/office/drawing/2014/main" id="{C96CC880-FC8B-BCC9-CA72-BC5F7315629E}"/>
                </a:ext>
              </a:extLst>
            </p:cNvPr>
            <p:cNvSpPr/>
            <p:nvPr/>
          </p:nvSpPr>
          <p:spPr>
            <a:xfrm>
              <a:off x="1271775" y="1038875"/>
              <a:ext cx="9725" cy="9725"/>
            </a:xfrm>
            <a:custGeom>
              <a:avLst/>
              <a:gdLst/>
              <a:ahLst/>
              <a:cxnLst/>
              <a:rect l="l" t="t" r="r" b="b"/>
              <a:pathLst>
                <a:path w="389" h="389" extrusionOk="0">
                  <a:moveTo>
                    <a:pt x="194" y="0"/>
                  </a:moveTo>
                  <a:cubicBezTo>
                    <a:pt x="87" y="0"/>
                    <a:pt x="0" y="87"/>
                    <a:pt x="0" y="194"/>
                  </a:cubicBezTo>
                  <a:cubicBezTo>
                    <a:pt x="0" y="301"/>
                    <a:pt x="87" y="388"/>
                    <a:pt x="194" y="388"/>
                  </a:cubicBezTo>
                  <a:cubicBezTo>
                    <a:pt x="300" y="388"/>
                    <a:pt x="388" y="301"/>
                    <a:pt x="388" y="194"/>
                  </a:cubicBezTo>
                  <a:cubicBezTo>
                    <a:pt x="388" y="87"/>
                    <a:pt x="300" y="0"/>
                    <a:pt x="194"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74" name="Google Shape;12419;p55">
              <a:extLst>
                <a:ext uri="{FF2B5EF4-FFF2-40B4-BE49-F238E27FC236}">
                  <a16:creationId xmlns:a16="http://schemas.microsoft.com/office/drawing/2014/main" id="{C0B5528B-BD9F-D5F9-C3FB-F9B424CC9F02}"/>
                </a:ext>
              </a:extLst>
            </p:cNvPr>
            <p:cNvSpPr/>
            <p:nvPr/>
          </p:nvSpPr>
          <p:spPr>
            <a:xfrm>
              <a:off x="1311525" y="1038875"/>
              <a:ext cx="9700" cy="9725"/>
            </a:xfrm>
            <a:custGeom>
              <a:avLst/>
              <a:gdLst/>
              <a:ahLst/>
              <a:cxnLst/>
              <a:rect l="l" t="t" r="r" b="b"/>
              <a:pathLst>
                <a:path w="388" h="389" extrusionOk="0">
                  <a:moveTo>
                    <a:pt x="195" y="0"/>
                  </a:moveTo>
                  <a:cubicBezTo>
                    <a:pt x="87" y="0"/>
                    <a:pt x="0" y="87"/>
                    <a:pt x="0" y="194"/>
                  </a:cubicBezTo>
                  <a:cubicBezTo>
                    <a:pt x="0" y="301"/>
                    <a:pt x="87" y="388"/>
                    <a:pt x="195" y="388"/>
                  </a:cubicBezTo>
                  <a:cubicBezTo>
                    <a:pt x="301" y="388"/>
                    <a:pt x="387" y="301"/>
                    <a:pt x="387" y="194"/>
                  </a:cubicBezTo>
                  <a:cubicBezTo>
                    <a:pt x="387" y="87"/>
                    <a:pt x="301" y="0"/>
                    <a:pt x="195"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75" name="Google Shape;12420;p55">
              <a:extLst>
                <a:ext uri="{FF2B5EF4-FFF2-40B4-BE49-F238E27FC236}">
                  <a16:creationId xmlns:a16="http://schemas.microsoft.com/office/drawing/2014/main" id="{CDF9CCCD-0E06-6C04-7140-071E49DB3C13}"/>
                </a:ext>
              </a:extLst>
            </p:cNvPr>
            <p:cNvSpPr/>
            <p:nvPr/>
          </p:nvSpPr>
          <p:spPr>
            <a:xfrm>
              <a:off x="1351275" y="1038875"/>
              <a:ext cx="9725" cy="9725"/>
            </a:xfrm>
            <a:custGeom>
              <a:avLst/>
              <a:gdLst/>
              <a:ahLst/>
              <a:cxnLst/>
              <a:rect l="l" t="t" r="r" b="b"/>
              <a:pathLst>
                <a:path w="389" h="389" extrusionOk="0">
                  <a:moveTo>
                    <a:pt x="195" y="0"/>
                  </a:moveTo>
                  <a:cubicBezTo>
                    <a:pt x="87" y="0"/>
                    <a:pt x="1" y="87"/>
                    <a:pt x="1" y="194"/>
                  </a:cubicBezTo>
                  <a:cubicBezTo>
                    <a:pt x="1" y="301"/>
                    <a:pt x="87" y="388"/>
                    <a:pt x="195" y="388"/>
                  </a:cubicBezTo>
                  <a:cubicBezTo>
                    <a:pt x="301" y="388"/>
                    <a:pt x="389" y="301"/>
                    <a:pt x="389" y="194"/>
                  </a:cubicBezTo>
                  <a:cubicBezTo>
                    <a:pt x="389" y="87"/>
                    <a:pt x="301" y="0"/>
                    <a:pt x="195"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76" name="Google Shape;12421;p55">
              <a:extLst>
                <a:ext uri="{FF2B5EF4-FFF2-40B4-BE49-F238E27FC236}">
                  <a16:creationId xmlns:a16="http://schemas.microsoft.com/office/drawing/2014/main" id="{341E0D4D-77B6-FECD-017B-CA488D0B6C4A}"/>
                </a:ext>
              </a:extLst>
            </p:cNvPr>
            <p:cNvSpPr/>
            <p:nvPr/>
          </p:nvSpPr>
          <p:spPr>
            <a:xfrm>
              <a:off x="1271775" y="1004775"/>
              <a:ext cx="9725" cy="9725"/>
            </a:xfrm>
            <a:custGeom>
              <a:avLst/>
              <a:gdLst/>
              <a:ahLst/>
              <a:cxnLst/>
              <a:rect l="l" t="t" r="r" b="b"/>
              <a:pathLst>
                <a:path w="389" h="389" extrusionOk="0">
                  <a:moveTo>
                    <a:pt x="194" y="0"/>
                  </a:moveTo>
                  <a:cubicBezTo>
                    <a:pt x="87" y="0"/>
                    <a:pt x="0" y="87"/>
                    <a:pt x="0" y="194"/>
                  </a:cubicBezTo>
                  <a:cubicBezTo>
                    <a:pt x="0" y="300"/>
                    <a:pt x="87" y="388"/>
                    <a:pt x="194" y="388"/>
                  </a:cubicBezTo>
                  <a:cubicBezTo>
                    <a:pt x="300" y="388"/>
                    <a:pt x="388" y="300"/>
                    <a:pt x="388" y="194"/>
                  </a:cubicBezTo>
                  <a:cubicBezTo>
                    <a:pt x="388" y="87"/>
                    <a:pt x="300" y="0"/>
                    <a:pt x="194"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77" name="Google Shape;12422;p55">
              <a:extLst>
                <a:ext uri="{FF2B5EF4-FFF2-40B4-BE49-F238E27FC236}">
                  <a16:creationId xmlns:a16="http://schemas.microsoft.com/office/drawing/2014/main" id="{7A23ABD2-F84E-EB05-0D70-A6C6F7880724}"/>
                </a:ext>
              </a:extLst>
            </p:cNvPr>
            <p:cNvSpPr/>
            <p:nvPr/>
          </p:nvSpPr>
          <p:spPr>
            <a:xfrm>
              <a:off x="1311525" y="1004775"/>
              <a:ext cx="9700" cy="9725"/>
            </a:xfrm>
            <a:custGeom>
              <a:avLst/>
              <a:gdLst/>
              <a:ahLst/>
              <a:cxnLst/>
              <a:rect l="l" t="t" r="r" b="b"/>
              <a:pathLst>
                <a:path w="388" h="389" extrusionOk="0">
                  <a:moveTo>
                    <a:pt x="195" y="0"/>
                  </a:moveTo>
                  <a:cubicBezTo>
                    <a:pt x="87" y="0"/>
                    <a:pt x="0" y="87"/>
                    <a:pt x="0" y="194"/>
                  </a:cubicBezTo>
                  <a:cubicBezTo>
                    <a:pt x="0" y="300"/>
                    <a:pt x="87" y="388"/>
                    <a:pt x="195" y="388"/>
                  </a:cubicBezTo>
                  <a:cubicBezTo>
                    <a:pt x="301" y="388"/>
                    <a:pt x="387" y="300"/>
                    <a:pt x="387" y="194"/>
                  </a:cubicBezTo>
                  <a:cubicBezTo>
                    <a:pt x="387" y="87"/>
                    <a:pt x="301" y="0"/>
                    <a:pt x="195"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78" name="Google Shape;12423;p55">
              <a:extLst>
                <a:ext uri="{FF2B5EF4-FFF2-40B4-BE49-F238E27FC236}">
                  <a16:creationId xmlns:a16="http://schemas.microsoft.com/office/drawing/2014/main" id="{08188B3B-A9E4-2971-C2A5-DEC9355EB8F7}"/>
                </a:ext>
              </a:extLst>
            </p:cNvPr>
            <p:cNvSpPr/>
            <p:nvPr/>
          </p:nvSpPr>
          <p:spPr>
            <a:xfrm>
              <a:off x="1351275" y="1004775"/>
              <a:ext cx="9725" cy="9725"/>
            </a:xfrm>
            <a:custGeom>
              <a:avLst/>
              <a:gdLst/>
              <a:ahLst/>
              <a:cxnLst/>
              <a:rect l="l" t="t" r="r" b="b"/>
              <a:pathLst>
                <a:path w="389" h="389" extrusionOk="0">
                  <a:moveTo>
                    <a:pt x="195" y="0"/>
                  </a:moveTo>
                  <a:cubicBezTo>
                    <a:pt x="87" y="0"/>
                    <a:pt x="1" y="87"/>
                    <a:pt x="1" y="194"/>
                  </a:cubicBezTo>
                  <a:cubicBezTo>
                    <a:pt x="1" y="300"/>
                    <a:pt x="87" y="388"/>
                    <a:pt x="195" y="388"/>
                  </a:cubicBezTo>
                  <a:cubicBezTo>
                    <a:pt x="301" y="388"/>
                    <a:pt x="389" y="300"/>
                    <a:pt x="389" y="194"/>
                  </a:cubicBezTo>
                  <a:cubicBezTo>
                    <a:pt x="389" y="87"/>
                    <a:pt x="301" y="0"/>
                    <a:pt x="195"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79" name="Google Shape;12424;p55">
              <a:extLst>
                <a:ext uri="{FF2B5EF4-FFF2-40B4-BE49-F238E27FC236}">
                  <a16:creationId xmlns:a16="http://schemas.microsoft.com/office/drawing/2014/main" id="{F3FC48CB-DB35-FE85-9D95-B8BA4105B4B7}"/>
                </a:ext>
              </a:extLst>
            </p:cNvPr>
            <p:cNvSpPr/>
            <p:nvPr/>
          </p:nvSpPr>
          <p:spPr>
            <a:xfrm>
              <a:off x="1271775" y="970650"/>
              <a:ext cx="9725" cy="9725"/>
            </a:xfrm>
            <a:custGeom>
              <a:avLst/>
              <a:gdLst/>
              <a:ahLst/>
              <a:cxnLst/>
              <a:rect l="l" t="t" r="r" b="b"/>
              <a:pathLst>
                <a:path w="389" h="389" extrusionOk="0">
                  <a:moveTo>
                    <a:pt x="194" y="1"/>
                  </a:moveTo>
                  <a:cubicBezTo>
                    <a:pt x="87" y="1"/>
                    <a:pt x="0" y="87"/>
                    <a:pt x="0" y="195"/>
                  </a:cubicBezTo>
                  <a:cubicBezTo>
                    <a:pt x="0" y="301"/>
                    <a:pt x="87" y="389"/>
                    <a:pt x="194" y="389"/>
                  </a:cubicBezTo>
                  <a:cubicBezTo>
                    <a:pt x="300" y="389"/>
                    <a:pt x="388" y="301"/>
                    <a:pt x="388" y="195"/>
                  </a:cubicBezTo>
                  <a:cubicBezTo>
                    <a:pt x="388" y="87"/>
                    <a:pt x="300" y="1"/>
                    <a:pt x="194"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80" name="Google Shape;12425;p55">
              <a:extLst>
                <a:ext uri="{FF2B5EF4-FFF2-40B4-BE49-F238E27FC236}">
                  <a16:creationId xmlns:a16="http://schemas.microsoft.com/office/drawing/2014/main" id="{36BEE6E4-2C07-238D-435B-98B380DB51B9}"/>
                </a:ext>
              </a:extLst>
            </p:cNvPr>
            <p:cNvSpPr/>
            <p:nvPr/>
          </p:nvSpPr>
          <p:spPr>
            <a:xfrm>
              <a:off x="1311525" y="970650"/>
              <a:ext cx="9700" cy="9725"/>
            </a:xfrm>
            <a:custGeom>
              <a:avLst/>
              <a:gdLst/>
              <a:ahLst/>
              <a:cxnLst/>
              <a:rect l="l" t="t" r="r" b="b"/>
              <a:pathLst>
                <a:path w="388" h="389" extrusionOk="0">
                  <a:moveTo>
                    <a:pt x="195" y="1"/>
                  </a:moveTo>
                  <a:cubicBezTo>
                    <a:pt x="87" y="1"/>
                    <a:pt x="0" y="87"/>
                    <a:pt x="0" y="195"/>
                  </a:cubicBezTo>
                  <a:cubicBezTo>
                    <a:pt x="0" y="301"/>
                    <a:pt x="87" y="389"/>
                    <a:pt x="195" y="389"/>
                  </a:cubicBezTo>
                  <a:cubicBezTo>
                    <a:pt x="301" y="389"/>
                    <a:pt x="387" y="301"/>
                    <a:pt x="387" y="195"/>
                  </a:cubicBezTo>
                  <a:cubicBezTo>
                    <a:pt x="387" y="87"/>
                    <a:pt x="301" y="1"/>
                    <a:pt x="195"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81" name="Google Shape;12426;p55">
              <a:extLst>
                <a:ext uri="{FF2B5EF4-FFF2-40B4-BE49-F238E27FC236}">
                  <a16:creationId xmlns:a16="http://schemas.microsoft.com/office/drawing/2014/main" id="{B1437B9A-CD5B-EADB-8E1B-74DDF8BD2FC2}"/>
                </a:ext>
              </a:extLst>
            </p:cNvPr>
            <p:cNvSpPr/>
            <p:nvPr/>
          </p:nvSpPr>
          <p:spPr>
            <a:xfrm>
              <a:off x="1271775" y="936550"/>
              <a:ext cx="9725" cy="9725"/>
            </a:xfrm>
            <a:custGeom>
              <a:avLst/>
              <a:gdLst/>
              <a:ahLst/>
              <a:cxnLst/>
              <a:rect l="l" t="t" r="r" b="b"/>
              <a:pathLst>
                <a:path w="389" h="389" extrusionOk="0">
                  <a:moveTo>
                    <a:pt x="194" y="1"/>
                  </a:moveTo>
                  <a:cubicBezTo>
                    <a:pt x="87" y="1"/>
                    <a:pt x="0" y="87"/>
                    <a:pt x="0" y="195"/>
                  </a:cubicBezTo>
                  <a:cubicBezTo>
                    <a:pt x="0" y="302"/>
                    <a:pt x="87" y="389"/>
                    <a:pt x="194" y="389"/>
                  </a:cubicBezTo>
                  <a:cubicBezTo>
                    <a:pt x="300" y="389"/>
                    <a:pt x="388" y="302"/>
                    <a:pt x="388" y="195"/>
                  </a:cubicBezTo>
                  <a:cubicBezTo>
                    <a:pt x="388" y="87"/>
                    <a:pt x="300" y="1"/>
                    <a:pt x="194"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82" name="Google Shape;12427;p55">
              <a:extLst>
                <a:ext uri="{FF2B5EF4-FFF2-40B4-BE49-F238E27FC236}">
                  <a16:creationId xmlns:a16="http://schemas.microsoft.com/office/drawing/2014/main" id="{137C2A06-A37B-EDE8-5591-91B260B49802}"/>
                </a:ext>
              </a:extLst>
            </p:cNvPr>
            <p:cNvSpPr/>
            <p:nvPr/>
          </p:nvSpPr>
          <p:spPr>
            <a:xfrm>
              <a:off x="1311525" y="936550"/>
              <a:ext cx="9700" cy="9725"/>
            </a:xfrm>
            <a:custGeom>
              <a:avLst/>
              <a:gdLst/>
              <a:ahLst/>
              <a:cxnLst/>
              <a:rect l="l" t="t" r="r" b="b"/>
              <a:pathLst>
                <a:path w="388" h="389" extrusionOk="0">
                  <a:moveTo>
                    <a:pt x="195" y="1"/>
                  </a:moveTo>
                  <a:cubicBezTo>
                    <a:pt x="87" y="1"/>
                    <a:pt x="0" y="87"/>
                    <a:pt x="0" y="195"/>
                  </a:cubicBezTo>
                  <a:cubicBezTo>
                    <a:pt x="0" y="302"/>
                    <a:pt x="87" y="389"/>
                    <a:pt x="195" y="389"/>
                  </a:cubicBezTo>
                  <a:cubicBezTo>
                    <a:pt x="301" y="389"/>
                    <a:pt x="387" y="302"/>
                    <a:pt x="387" y="195"/>
                  </a:cubicBezTo>
                  <a:cubicBezTo>
                    <a:pt x="387" y="87"/>
                    <a:pt x="301" y="1"/>
                    <a:pt x="195"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83" name="Google Shape;12428;p55">
              <a:extLst>
                <a:ext uri="{FF2B5EF4-FFF2-40B4-BE49-F238E27FC236}">
                  <a16:creationId xmlns:a16="http://schemas.microsoft.com/office/drawing/2014/main" id="{465E1C74-4431-17C9-AA8D-B06A0145F43E}"/>
                </a:ext>
              </a:extLst>
            </p:cNvPr>
            <p:cNvSpPr/>
            <p:nvPr/>
          </p:nvSpPr>
          <p:spPr>
            <a:xfrm>
              <a:off x="1271775" y="902450"/>
              <a:ext cx="9725" cy="9725"/>
            </a:xfrm>
            <a:custGeom>
              <a:avLst/>
              <a:gdLst/>
              <a:ahLst/>
              <a:cxnLst/>
              <a:rect l="l" t="t" r="r" b="b"/>
              <a:pathLst>
                <a:path w="389" h="389" extrusionOk="0">
                  <a:moveTo>
                    <a:pt x="194" y="0"/>
                  </a:moveTo>
                  <a:cubicBezTo>
                    <a:pt x="87" y="0"/>
                    <a:pt x="0" y="87"/>
                    <a:pt x="0" y="194"/>
                  </a:cubicBezTo>
                  <a:cubicBezTo>
                    <a:pt x="0" y="302"/>
                    <a:pt x="87" y="388"/>
                    <a:pt x="194" y="388"/>
                  </a:cubicBezTo>
                  <a:cubicBezTo>
                    <a:pt x="300" y="388"/>
                    <a:pt x="388" y="302"/>
                    <a:pt x="388" y="194"/>
                  </a:cubicBezTo>
                  <a:cubicBezTo>
                    <a:pt x="388" y="87"/>
                    <a:pt x="300" y="0"/>
                    <a:pt x="194"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84" name="Google Shape;12429;p55">
              <a:extLst>
                <a:ext uri="{FF2B5EF4-FFF2-40B4-BE49-F238E27FC236}">
                  <a16:creationId xmlns:a16="http://schemas.microsoft.com/office/drawing/2014/main" id="{95ED8684-A59B-EAE5-7943-B891418A100C}"/>
                </a:ext>
              </a:extLst>
            </p:cNvPr>
            <p:cNvSpPr/>
            <p:nvPr/>
          </p:nvSpPr>
          <p:spPr>
            <a:xfrm>
              <a:off x="1311525" y="902450"/>
              <a:ext cx="9700" cy="9725"/>
            </a:xfrm>
            <a:custGeom>
              <a:avLst/>
              <a:gdLst/>
              <a:ahLst/>
              <a:cxnLst/>
              <a:rect l="l" t="t" r="r" b="b"/>
              <a:pathLst>
                <a:path w="388" h="389" extrusionOk="0">
                  <a:moveTo>
                    <a:pt x="195" y="0"/>
                  </a:moveTo>
                  <a:cubicBezTo>
                    <a:pt x="87" y="0"/>
                    <a:pt x="0" y="87"/>
                    <a:pt x="0" y="194"/>
                  </a:cubicBezTo>
                  <a:cubicBezTo>
                    <a:pt x="0" y="302"/>
                    <a:pt x="87" y="388"/>
                    <a:pt x="195" y="388"/>
                  </a:cubicBezTo>
                  <a:cubicBezTo>
                    <a:pt x="301" y="388"/>
                    <a:pt x="387" y="302"/>
                    <a:pt x="387" y="194"/>
                  </a:cubicBezTo>
                  <a:cubicBezTo>
                    <a:pt x="387" y="87"/>
                    <a:pt x="301" y="0"/>
                    <a:pt x="195"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85" name="Google Shape;12430;p55">
              <a:extLst>
                <a:ext uri="{FF2B5EF4-FFF2-40B4-BE49-F238E27FC236}">
                  <a16:creationId xmlns:a16="http://schemas.microsoft.com/office/drawing/2014/main" id="{368BAFDA-001F-2F57-3969-851A936F1682}"/>
                </a:ext>
              </a:extLst>
            </p:cNvPr>
            <p:cNvSpPr/>
            <p:nvPr/>
          </p:nvSpPr>
          <p:spPr>
            <a:xfrm>
              <a:off x="1271775" y="868350"/>
              <a:ext cx="9725" cy="9725"/>
            </a:xfrm>
            <a:custGeom>
              <a:avLst/>
              <a:gdLst/>
              <a:ahLst/>
              <a:cxnLst/>
              <a:rect l="l" t="t" r="r" b="b"/>
              <a:pathLst>
                <a:path w="389" h="389" extrusionOk="0">
                  <a:moveTo>
                    <a:pt x="194" y="0"/>
                  </a:moveTo>
                  <a:cubicBezTo>
                    <a:pt x="87" y="0"/>
                    <a:pt x="0" y="88"/>
                    <a:pt x="0" y="194"/>
                  </a:cubicBezTo>
                  <a:cubicBezTo>
                    <a:pt x="0" y="302"/>
                    <a:pt x="87" y="388"/>
                    <a:pt x="194" y="388"/>
                  </a:cubicBezTo>
                  <a:cubicBezTo>
                    <a:pt x="300" y="388"/>
                    <a:pt x="388" y="302"/>
                    <a:pt x="388" y="194"/>
                  </a:cubicBezTo>
                  <a:cubicBezTo>
                    <a:pt x="388" y="88"/>
                    <a:pt x="300" y="0"/>
                    <a:pt x="194"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86" name="Google Shape;12431;p55">
              <a:extLst>
                <a:ext uri="{FF2B5EF4-FFF2-40B4-BE49-F238E27FC236}">
                  <a16:creationId xmlns:a16="http://schemas.microsoft.com/office/drawing/2014/main" id="{4587430F-39BC-110E-348C-7576F7CC21CE}"/>
                </a:ext>
              </a:extLst>
            </p:cNvPr>
            <p:cNvSpPr/>
            <p:nvPr/>
          </p:nvSpPr>
          <p:spPr>
            <a:xfrm>
              <a:off x="1311525" y="868350"/>
              <a:ext cx="9700" cy="9725"/>
            </a:xfrm>
            <a:custGeom>
              <a:avLst/>
              <a:gdLst/>
              <a:ahLst/>
              <a:cxnLst/>
              <a:rect l="l" t="t" r="r" b="b"/>
              <a:pathLst>
                <a:path w="388" h="389" extrusionOk="0">
                  <a:moveTo>
                    <a:pt x="195" y="0"/>
                  </a:moveTo>
                  <a:cubicBezTo>
                    <a:pt x="87" y="0"/>
                    <a:pt x="0" y="88"/>
                    <a:pt x="0" y="194"/>
                  </a:cubicBezTo>
                  <a:cubicBezTo>
                    <a:pt x="0" y="302"/>
                    <a:pt x="87" y="388"/>
                    <a:pt x="195" y="388"/>
                  </a:cubicBezTo>
                  <a:cubicBezTo>
                    <a:pt x="301" y="388"/>
                    <a:pt x="387" y="302"/>
                    <a:pt x="387" y="194"/>
                  </a:cubicBezTo>
                  <a:cubicBezTo>
                    <a:pt x="387" y="88"/>
                    <a:pt x="301" y="0"/>
                    <a:pt x="195" y="0"/>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87" name="Google Shape;12432;p55">
              <a:extLst>
                <a:ext uri="{FF2B5EF4-FFF2-40B4-BE49-F238E27FC236}">
                  <a16:creationId xmlns:a16="http://schemas.microsoft.com/office/drawing/2014/main" id="{4B9B38A6-DABC-999A-24D5-4FDAC5B87258}"/>
                </a:ext>
              </a:extLst>
            </p:cNvPr>
            <p:cNvSpPr/>
            <p:nvPr/>
          </p:nvSpPr>
          <p:spPr>
            <a:xfrm>
              <a:off x="1271775" y="834225"/>
              <a:ext cx="9725" cy="9725"/>
            </a:xfrm>
            <a:custGeom>
              <a:avLst/>
              <a:gdLst/>
              <a:ahLst/>
              <a:cxnLst/>
              <a:rect l="l" t="t" r="r" b="b"/>
              <a:pathLst>
                <a:path w="389" h="389" extrusionOk="0">
                  <a:moveTo>
                    <a:pt x="194" y="1"/>
                  </a:moveTo>
                  <a:cubicBezTo>
                    <a:pt x="87" y="1"/>
                    <a:pt x="0" y="89"/>
                    <a:pt x="0" y="195"/>
                  </a:cubicBezTo>
                  <a:cubicBezTo>
                    <a:pt x="0" y="302"/>
                    <a:pt x="87" y="389"/>
                    <a:pt x="194" y="389"/>
                  </a:cubicBezTo>
                  <a:cubicBezTo>
                    <a:pt x="300" y="389"/>
                    <a:pt x="388" y="302"/>
                    <a:pt x="388" y="195"/>
                  </a:cubicBezTo>
                  <a:cubicBezTo>
                    <a:pt x="388" y="89"/>
                    <a:pt x="300" y="1"/>
                    <a:pt x="194"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88" name="Google Shape;12433;p55">
              <a:extLst>
                <a:ext uri="{FF2B5EF4-FFF2-40B4-BE49-F238E27FC236}">
                  <a16:creationId xmlns:a16="http://schemas.microsoft.com/office/drawing/2014/main" id="{9500A34F-A16B-01E5-5CB1-158F7158CA05}"/>
                </a:ext>
              </a:extLst>
            </p:cNvPr>
            <p:cNvSpPr/>
            <p:nvPr/>
          </p:nvSpPr>
          <p:spPr>
            <a:xfrm>
              <a:off x="1271775" y="800125"/>
              <a:ext cx="9725" cy="9725"/>
            </a:xfrm>
            <a:custGeom>
              <a:avLst/>
              <a:gdLst/>
              <a:ahLst/>
              <a:cxnLst/>
              <a:rect l="l" t="t" r="r" b="b"/>
              <a:pathLst>
                <a:path w="389" h="389" extrusionOk="0">
                  <a:moveTo>
                    <a:pt x="194" y="1"/>
                  </a:moveTo>
                  <a:cubicBezTo>
                    <a:pt x="87" y="1"/>
                    <a:pt x="0" y="88"/>
                    <a:pt x="0" y="195"/>
                  </a:cubicBezTo>
                  <a:cubicBezTo>
                    <a:pt x="0" y="302"/>
                    <a:pt x="87" y="389"/>
                    <a:pt x="194" y="389"/>
                  </a:cubicBezTo>
                  <a:cubicBezTo>
                    <a:pt x="300" y="389"/>
                    <a:pt x="388" y="302"/>
                    <a:pt x="388" y="195"/>
                  </a:cubicBezTo>
                  <a:cubicBezTo>
                    <a:pt x="388" y="88"/>
                    <a:pt x="300" y="1"/>
                    <a:pt x="194" y="1"/>
                  </a:cubicBezTo>
                  <a:close/>
                </a:path>
              </a:pathLst>
            </a:custGeom>
            <a:grp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30" name="Google Shape;12437;p55">
            <a:extLst>
              <a:ext uri="{FF2B5EF4-FFF2-40B4-BE49-F238E27FC236}">
                <a16:creationId xmlns:a16="http://schemas.microsoft.com/office/drawing/2014/main" id="{F86CB443-4381-68F0-ECED-B74BAFEAAE6D}"/>
              </a:ext>
            </a:extLst>
          </p:cNvPr>
          <p:cNvSpPr/>
          <p:nvPr/>
        </p:nvSpPr>
        <p:spPr>
          <a:xfrm>
            <a:off x="2401219" y="1481829"/>
            <a:ext cx="301400" cy="267818"/>
          </a:xfrm>
          <a:custGeom>
            <a:avLst/>
            <a:gdLst/>
            <a:ahLst/>
            <a:cxnLst/>
            <a:rect l="l" t="t" r="r" b="b"/>
            <a:pathLst>
              <a:path w="6623" h="6036" extrusionOk="0">
                <a:moveTo>
                  <a:pt x="3311" y="1"/>
                </a:moveTo>
                <a:cubicBezTo>
                  <a:pt x="2539" y="1"/>
                  <a:pt x="1767" y="295"/>
                  <a:pt x="1178" y="884"/>
                </a:cubicBezTo>
                <a:cubicBezTo>
                  <a:pt x="0" y="2064"/>
                  <a:pt x="0" y="3974"/>
                  <a:pt x="1178" y="5151"/>
                </a:cubicBezTo>
                <a:cubicBezTo>
                  <a:pt x="1767" y="5741"/>
                  <a:pt x="2539" y="6036"/>
                  <a:pt x="3311" y="6036"/>
                </a:cubicBezTo>
                <a:cubicBezTo>
                  <a:pt x="4084" y="6036"/>
                  <a:pt x="4856" y="5741"/>
                  <a:pt x="5445" y="5151"/>
                </a:cubicBezTo>
                <a:cubicBezTo>
                  <a:pt x="6623" y="3974"/>
                  <a:pt x="6623" y="2064"/>
                  <a:pt x="5445" y="884"/>
                </a:cubicBezTo>
                <a:cubicBezTo>
                  <a:pt x="4856" y="295"/>
                  <a:pt x="4084" y="1"/>
                  <a:pt x="331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 name="Google Shape;12438;p55">
            <a:extLst>
              <a:ext uri="{FF2B5EF4-FFF2-40B4-BE49-F238E27FC236}">
                <a16:creationId xmlns:a16="http://schemas.microsoft.com/office/drawing/2014/main" id="{CC37FE62-A8F2-E5C8-CF71-526DD19FFF94}"/>
              </a:ext>
            </a:extLst>
          </p:cNvPr>
          <p:cNvSpPr/>
          <p:nvPr/>
        </p:nvSpPr>
        <p:spPr>
          <a:xfrm>
            <a:off x="1909344" y="5756118"/>
            <a:ext cx="203389" cy="180743"/>
          </a:xfrm>
          <a:custGeom>
            <a:avLst/>
            <a:gdLst/>
            <a:ahLst/>
            <a:cxnLst/>
            <a:rect l="l" t="t" r="r" b="b"/>
            <a:pathLst>
              <a:path w="6623" h="6036" extrusionOk="0">
                <a:moveTo>
                  <a:pt x="3311" y="1"/>
                </a:moveTo>
                <a:cubicBezTo>
                  <a:pt x="2539" y="1"/>
                  <a:pt x="1767" y="295"/>
                  <a:pt x="1178" y="884"/>
                </a:cubicBezTo>
                <a:cubicBezTo>
                  <a:pt x="0" y="2064"/>
                  <a:pt x="0" y="3974"/>
                  <a:pt x="1178" y="5151"/>
                </a:cubicBezTo>
                <a:cubicBezTo>
                  <a:pt x="1767" y="5741"/>
                  <a:pt x="2539" y="6036"/>
                  <a:pt x="3311" y="6036"/>
                </a:cubicBezTo>
                <a:cubicBezTo>
                  <a:pt x="4084" y="6036"/>
                  <a:pt x="4856" y="5741"/>
                  <a:pt x="5445" y="5151"/>
                </a:cubicBezTo>
                <a:cubicBezTo>
                  <a:pt x="6623" y="3974"/>
                  <a:pt x="6623" y="2064"/>
                  <a:pt x="5445" y="884"/>
                </a:cubicBezTo>
                <a:cubicBezTo>
                  <a:pt x="4856" y="295"/>
                  <a:pt x="4084" y="1"/>
                  <a:pt x="3311"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pic>
        <p:nvPicPr>
          <p:cNvPr id="7" name="Image 6" descr="Une image contenant noir et blanc, ligne, monochrome, motif&#10;&#10;Description générée automatiquement">
            <a:extLst>
              <a:ext uri="{FF2B5EF4-FFF2-40B4-BE49-F238E27FC236}">
                <a16:creationId xmlns:a16="http://schemas.microsoft.com/office/drawing/2014/main" id="{41219738-3982-D57A-C33E-A14528A4EF50}"/>
              </a:ext>
            </a:extLst>
          </p:cNvPr>
          <p:cNvPicPr>
            <a:picLocks noChangeAspect="1"/>
          </p:cNvPicPr>
          <p:nvPr/>
        </p:nvPicPr>
        <p:blipFill>
          <a:blip r:embed="rId3"/>
          <a:stretch>
            <a:fillRect/>
          </a:stretch>
        </p:blipFill>
        <p:spPr>
          <a:xfrm>
            <a:off x="4002620" y="1972836"/>
            <a:ext cx="344425" cy="1728220"/>
          </a:xfrm>
          <a:prstGeom prst="rect">
            <a:avLst/>
          </a:prstGeom>
        </p:spPr>
      </p:pic>
      <p:pic>
        <p:nvPicPr>
          <p:cNvPr id="9" name="Image 8" descr="Une image contenant motif, tissu, conception, Caractère coloré&#10;&#10;Description générée automatiquement">
            <a:extLst>
              <a:ext uri="{FF2B5EF4-FFF2-40B4-BE49-F238E27FC236}">
                <a16:creationId xmlns:a16="http://schemas.microsoft.com/office/drawing/2014/main" id="{BDCAC303-D3FC-52F6-2FDD-152B86E4FBB6}"/>
              </a:ext>
            </a:extLst>
          </p:cNvPr>
          <p:cNvPicPr>
            <a:picLocks noChangeAspect="1"/>
          </p:cNvPicPr>
          <p:nvPr/>
        </p:nvPicPr>
        <p:blipFill>
          <a:blip r:embed="rId4"/>
          <a:stretch>
            <a:fillRect/>
          </a:stretch>
        </p:blipFill>
        <p:spPr>
          <a:xfrm>
            <a:off x="-583121" y="2328320"/>
            <a:ext cx="2765387" cy="508626"/>
          </a:xfrm>
          <a:prstGeom prst="rect">
            <a:avLst/>
          </a:prstGeom>
        </p:spPr>
      </p:pic>
      <p:sp>
        <p:nvSpPr>
          <p:cNvPr id="8" name="Google Shape;11499;p55">
            <a:extLst>
              <a:ext uri="{FF2B5EF4-FFF2-40B4-BE49-F238E27FC236}">
                <a16:creationId xmlns:a16="http://schemas.microsoft.com/office/drawing/2014/main" id="{C5A8A619-E3C8-9142-7669-28B0B9A5971F}"/>
              </a:ext>
            </a:extLst>
          </p:cNvPr>
          <p:cNvSpPr txBox="1">
            <a:spLocks/>
          </p:cNvSpPr>
          <p:nvPr/>
        </p:nvSpPr>
        <p:spPr>
          <a:xfrm>
            <a:off x="3762725" y="3126673"/>
            <a:ext cx="1503673" cy="574383"/>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accent2"/>
              </a:buClr>
              <a:buSzPts val="3600"/>
              <a:buFont typeface="Poppins SemiBold"/>
              <a:buNone/>
              <a:defRPr sz="3600" b="0" i="0" u="none" strike="noStrike" cap="none">
                <a:solidFill>
                  <a:schemeClr val="accent1"/>
                </a:solidFill>
                <a:latin typeface="Poppins SemiBold"/>
                <a:ea typeface="Poppins SemiBold"/>
                <a:cs typeface="Poppins SemiBold"/>
                <a:sym typeface="Poppins SemiBold"/>
              </a:defRPr>
            </a:lvl1pPr>
            <a:lvl2pPr marR="0" lvl="1" algn="r" rtl="0">
              <a:lnSpc>
                <a:spcPct val="100000"/>
              </a:lnSpc>
              <a:spcBef>
                <a:spcPts val="0"/>
              </a:spcBef>
              <a:spcAft>
                <a:spcPts val="0"/>
              </a:spcAft>
              <a:buClr>
                <a:schemeClr val="accent2"/>
              </a:buClr>
              <a:buSzPts val="3600"/>
              <a:buFont typeface="Poppins SemiBold"/>
              <a:buNone/>
              <a:defRPr sz="3600" b="0" i="0" u="none" strike="noStrike" cap="none">
                <a:solidFill>
                  <a:schemeClr val="accent2"/>
                </a:solidFill>
                <a:latin typeface="Poppins SemiBold"/>
                <a:ea typeface="Poppins SemiBold"/>
                <a:cs typeface="Poppins SemiBold"/>
                <a:sym typeface="Poppins SemiBold"/>
              </a:defRPr>
            </a:lvl2pPr>
            <a:lvl3pPr marR="0" lvl="2" algn="r" rtl="0">
              <a:lnSpc>
                <a:spcPct val="100000"/>
              </a:lnSpc>
              <a:spcBef>
                <a:spcPts val="0"/>
              </a:spcBef>
              <a:spcAft>
                <a:spcPts val="0"/>
              </a:spcAft>
              <a:buClr>
                <a:schemeClr val="accent2"/>
              </a:buClr>
              <a:buSzPts val="3600"/>
              <a:buFont typeface="Poppins SemiBold"/>
              <a:buNone/>
              <a:defRPr sz="3600" b="0" i="0" u="none" strike="noStrike" cap="none">
                <a:solidFill>
                  <a:schemeClr val="accent2"/>
                </a:solidFill>
                <a:latin typeface="Poppins SemiBold"/>
                <a:ea typeface="Poppins SemiBold"/>
                <a:cs typeface="Poppins SemiBold"/>
                <a:sym typeface="Poppins SemiBold"/>
              </a:defRPr>
            </a:lvl3pPr>
            <a:lvl4pPr marR="0" lvl="3" algn="r" rtl="0">
              <a:lnSpc>
                <a:spcPct val="100000"/>
              </a:lnSpc>
              <a:spcBef>
                <a:spcPts val="0"/>
              </a:spcBef>
              <a:spcAft>
                <a:spcPts val="0"/>
              </a:spcAft>
              <a:buClr>
                <a:schemeClr val="accent2"/>
              </a:buClr>
              <a:buSzPts val="3600"/>
              <a:buFont typeface="Poppins SemiBold"/>
              <a:buNone/>
              <a:defRPr sz="3600" b="0" i="0" u="none" strike="noStrike" cap="none">
                <a:solidFill>
                  <a:schemeClr val="accent2"/>
                </a:solidFill>
                <a:latin typeface="Poppins SemiBold"/>
                <a:ea typeface="Poppins SemiBold"/>
                <a:cs typeface="Poppins SemiBold"/>
                <a:sym typeface="Poppins SemiBold"/>
              </a:defRPr>
            </a:lvl4pPr>
            <a:lvl5pPr marR="0" lvl="4" algn="r" rtl="0">
              <a:lnSpc>
                <a:spcPct val="100000"/>
              </a:lnSpc>
              <a:spcBef>
                <a:spcPts val="0"/>
              </a:spcBef>
              <a:spcAft>
                <a:spcPts val="0"/>
              </a:spcAft>
              <a:buClr>
                <a:schemeClr val="accent2"/>
              </a:buClr>
              <a:buSzPts val="3600"/>
              <a:buFont typeface="Poppins SemiBold"/>
              <a:buNone/>
              <a:defRPr sz="3600" b="0" i="0" u="none" strike="noStrike" cap="none">
                <a:solidFill>
                  <a:schemeClr val="accent2"/>
                </a:solidFill>
                <a:latin typeface="Poppins SemiBold"/>
                <a:ea typeface="Poppins SemiBold"/>
                <a:cs typeface="Poppins SemiBold"/>
                <a:sym typeface="Poppins SemiBold"/>
              </a:defRPr>
            </a:lvl5pPr>
            <a:lvl6pPr marR="0" lvl="5" algn="r" rtl="0">
              <a:lnSpc>
                <a:spcPct val="100000"/>
              </a:lnSpc>
              <a:spcBef>
                <a:spcPts val="0"/>
              </a:spcBef>
              <a:spcAft>
                <a:spcPts val="0"/>
              </a:spcAft>
              <a:buClr>
                <a:schemeClr val="accent2"/>
              </a:buClr>
              <a:buSzPts val="3600"/>
              <a:buFont typeface="Poppins SemiBold"/>
              <a:buNone/>
              <a:defRPr sz="3600" b="0" i="0" u="none" strike="noStrike" cap="none">
                <a:solidFill>
                  <a:schemeClr val="accent2"/>
                </a:solidFill>
                <a:latin typeface="Poppins SemiBold"/>
                <a:ea typeface="Poppins SemiBold"/>
                <a:cs typeface="Poppins SemiBold"/>
                <a:sym typeface="Poppins SemiBold"/>
              </a:defRPr>
            </a:lvl6pPr>
            <a:lvl7pPr marR="0" lvl="6" algn="r" rtl="0">
              <a:lnSpc>
                <a:spcPct val="100000"/>
              </a:lnSpc>
              <a:spcBef>
                <a:spcPts val="0"/>
              </a:spcBef>
              <a:spcAft>
                <a:spcPts val="0"/>
              </a:spcAft>
              <a:buClr>
                <a:schemeClr val="accent2"/>
              </a:buClr>
              <a:buSzPts val="3600"/>
              <a:buFont typeface="Poppins SemiBold"/>
              <a:buNone/>
              <a:defRPr sz="3600" b="0" i="0" u="none" strike="noStrike" cap="none">
                <a:solidFill>
                  <a:schemeClr val="accent2"/>
                </a:solidFill>
                <a:latin typeface="Poppins SemiBold"/>
                <a:ea typeface="Poppins SemiBold"/>
                <a:cs typeface="Poppins SemiBold"/>
                <a:sym typeface="Poppins SemiBold"/>
              </a:defRPr>
            </a:lvl7pPr>
            <a:lvl8pPr marR="0" lvl="7" algn="r" rtl="0">
              <a:lnSpc>
                <a:spcPct val="100000"/>
              </a:lnSpc>
              <a:spcBef>
                <a:spcPts val="0"/>
              </a:spcBef>
              <a:spcAft>
                <a:spcPts val="0"/>
              </a:spcAft>
              <a:buClr>
                <a:schemeClr val="accent2"/>
              </a:buClr>
              <a:buSzPts val="3600"/>
              <a:buFont typeface="Poppins SemiBold"/>
              <a:buNone/>
              <a:defRPr sz="3600" b="0" i="0" u="none" strike="noStrike" cap="none">
                <a:solidFill>
                  <a:schemeClr val="accent2"/>
                </a:solidFill>
                <a:latin typeface="Poppins SemiBold"/>
                <a:ea typeface="Poppins SemiBold"/>
                <a:cs typeface="Poppins SemiBold"/>
                <a:sym typeface="Poppins SemiBold"/>
              </a:defRPr>
            </a:lvl8pPr>
            <a:lvl9pPr marR="0" lvl="8" algn="r" rtl="0">
              <a:lnSpc>
                <a:spcPct val="100000"/>
              </a:lnSpc>
              <a:spcBef>
                <a:spcPts val="0"/>
              </a:spcBef>
              <a:spcAft>
                <a:spcPts val="0"/>
              </a:spcAft>
              <a:buClr>
                <a:schemeClr val="accent2"/>
              </a:buClr>
              <a:buSzPts val="3600"/>
              <a:buFont typeface="Poppins SemiBold"/>
              <a:buNone/>
              <a:defRPr sz="3600" b="0" i="0" u="none" strike="noStrike" cap="none">
                <a:solidFill>
                  <a:schemeClr val="accent2"/>
                </a:solidFill>
                <a:latin typeface="Poppins SemiBold"/>
                <a:ea typeface="Poppins SemiBold"/>
                <a:cs typeface="Poppins SemiBold"/>
                <a:sym typeface="Poppins SemiBold"/>
              </a:defRPr>
            </a:lvl9pPr>
          </a:lstStyle>
          <a:p>
            <a:pPr marL="0" marR="0" lvl="0" indent="0" algn="r" defTabSz="914400" rtl="0" eaLnBrk="1" fontAlgn="auto" latinLnBrk="0" hangingPunct="1">
              <a:lnSpc>
                <a:spcPct val="100000"/>
              </a:lnSpc>
              <a:spcBef>
                <a:spcPts val="0"/>
              </a:spcBef>
              <a:spcAft>
                <a:spcPts val="0"/>
              </a:spcAft>
              <a:buClr>
                <a:srgbClr val="3F4D53"/>
              </a:buClr>
              <a:buSzPts val="3600"/>
              <a:buFont typeface="Poppins SemiBold"/>
              <a:buNone/>
              <a:tabLst/>
              <a:defRPr/>
            </a:pPr>
            <a:r>
              <a:rPr kumimoji="0" lang="en" sz="3600" b="0" i="0" u="none" strike="noStrike" kern="0" cap="none" spc="0" normalizeH="0" baseline="0" noProof="0">
                <a:ln>
                  <a:noFill/>
                </a:ln>
                <a:effectLst/>
                <a:uLnTx/>
                <a:uFillTx/>
                <a:latin typeface="Poppins SemiBold"/>
                <a:cs typeface="Poppins SemiBold"/>
                <a:sym typeface="Poppins SemiBold"/>
              </a:rPr>
              <a:t>0</a:t>
            </a:r>
            <a:r>
              <a:rPr lang="en" kern="0"/>
              <a:t>2</a:t>
            </a:r>
            <a:r>
              <a:rPr kumimoji="0" lang="en" sz="3600" b="0" i="0" u="none" strike="noStrike" kern="0" cap="none" spc="0" normalizeH="0" baseline="0" noProof="0">
                <a:ln>
                  <a:noFill/>
                </a:ln>
                <a:effectLst/>
                <a:uLnTx/>
                <a:uFillTx/>
                <a:latin typeface="Poppins SemiBold"/>
                <a:cs typeface="Poppins SemiBold"/>
                <a:sym typeface="Poppins SemiBold"/>
              </a:rPr>
              <a:t>.</a:t>
            </a:r>
          </a:p>
        </p:txBody>
      </p:sp>
      <p:sp>
        <p:nvSpPr>
          <p:cNvPr id="10" name="Google Shape;11501;p55">
            <a:extLst>
              <a:ext uri="{FF2B5EF4-FFF2-40B4-BE49-F238E27FC236}">
                <a16:creationId xmlns:a16="http://schemas.microsoft.com/office/drawing/2014/main" id="{2867D99D-66A4-D584-4789-42C3504EFFED}"/>
              </a:ext>
            </a:extLst>
          </p:cNvPr>
          <p:cNvSpPr txBox="1">
            <a:spLocks/>
          </p:cNvSpPr>
          <p:nvPr/>
        </p:nvSpPr>
        <p:spPr>
          <a:xfrm>
            <a:off x="5609283" y="2841584"/>
            <a:ext cx="4898127" cy="101732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2"/>
              </a:buClr>
              <a:buSzPts val="1800"/>
              <a:buFont typeface="Poppins SemiBold"/>
              <a:buNone/>
              <a:defRPr sz="1800" b="0" i="0" u="none" strike="noStrike" cap="none">
                <a:solidFill>
                  <a:schemeClr val="accent2"/>
                </a:solidFill>
                <a:latin typeface="Poppins SemiBold"/>
                <a:ea typeface="Poppins SemiBold"/>
                <a:cs typeface="Poppins SemiBold"/>
                <a:sym typeface="Poppins SemiBold"/>
              </a:defRPr>
            </a:lvl1pPr>
            <a:lvl2pPr marR="0" lvl="1" algn="l" rtl="0">
              <a:lnSpc>
                <a:spcPct val="100000"/>
              </a:lnSpc>
              <a:spcBef>
                <a:spcPts val="0"/>
              </a:spcBef>
              <a:spcAft>
                <a:spcPts val="0"/>
              </a:spcAft>
              <a:buClr>
                <a:schemeClr val="accent2"/>
              </a:buClr>
              <a:buSzPts val="1800"/>
              <a:buFont typeface="Poppins"/>
              <a:buNone/>
              <a:defRPr sz="1800" b="1" i="0" u="none" strike="noStrike" cap="none">
                <a:solidFill>
                  <a:schemeClr val="accent2"/>
                </a:solidFill>
                <a:latin typeface="Poppins Light"/>
                <a:ea typeface="Poppins Light"/>
                <a:cs typeface="Poppins Light"/>
                <a:sym typeface="Poppins Light"/>
              </a:defRPr>
            </a:lvl2pPr>
            <a:lvl3pPr marR="0" lvl="2" algn="l" rtl="0">
              <a:lnSpc>
                <a:spcPct val="100000"/>
              </a:lnSpc>
              <a:spcBef>
                <a:spcPts val="0"/>
              </a:spcBef>
              <a:spcAft>
                <a:spcPts val="0"/>
              </a:spcAft>
              <a:buClr>
                <a:schemeClr val="accent2"/>
              </a:buClr>
              <a:buSzPts val="1800"/>
              <a:buFont typeface="Poppins"/>
              <a:buNone/>
              <a:defRPr sz="1800" b="1" i="0" u="none" strike="noStrike" cap="none">
                <a:solidFill>
                  <a:schemeClr val="accent2"/>
                </a:solidFill>
                <a:latin typeface="Poppins Light"/>
                <a:ea typeface="Poppins Light"/>
                <a:cs typeface="Poppins Light"/>
                <a:sym typeface="Poppins Light"/>
              </a:defRPr>
            </a:lvl3pPr>
            <a:lvl4pPr marR="0" lvl="3" algn="l" rtl="0">
              <a:lnSpc>
                <a:spcPct val="100000"/>
              </a:lnSpc>
              <a:spcBef>
                <a:spcPts val="0"/>
              </a:spcBef>
              <a:spcAft>
                <a:spcPts val="0"/>
              </a:spcAft>
              <a:buClr>
                <a:schemeClr val="accent2"/>
              </a:buClr>
              <a:buSzPts val="1800"/>
              <a:buFont typeface="Poppins"/>
              <a:buNone/>
              <a:defRPr sz="1800" b="1" i="0" u="none" strike="noStrike" cap="none">
                <a:solidFill>
                  <a:schemeClr val="accent2"/>
                </a:solidFill>
                <a:latin typeface="Poppins Light"/>
                <a:ea typeface="Poppins Light"/>
                <a:cs typeface="Poppins Light"/>
                <a:sym typeface="Poppins Light"/>
              </a:defRPr>
            </a:lvl4pPr>
            <a:lvl5pPr marR="0" lvl="4" algn="l" rtl="0">
              <a:lnSpc>
                <a:spcPct val="100000"/>
              </a:lnSpc>
              <a:spcBef>
                <a:spcPts val="0"/>
              </a:spcBef>
              <a:spcAft>
                <a:spcPts val="0"/>
              </a:spcAft>
              <a:buClr>
                <a:schemeClr val="accent2"/>
              </a:buClr>
              <a:buSzPts val="1800"/>
              <a:buFont typeface="Poppins"/>
              <a:buNone/>
              <a:defRPr sz="1800" b="1" i="0" u="none" strike="noStrike" cap="none">
                <a:solidFill>
                  <a:schemeClr val="accent2"/>
                </a:solidFill>
                <a:latin typeface="Poppins Light"/>
                <a:ea typeface="Poppins Light"/>
                <a:cs typeface="Poppins Light"/>
                <a:sym typeface="Poppins Light"/>
              </a:defRPr>
            </a:lvl5pPr>
            <a:lvl6pPr marR="0" lvl="5" algn="l" rtl="0">
              <a:lnSpc>
                <a:spcPct val="100000"/>
              </a:lnSpc>
              <a:spcBef>
                <a:spcPts val="0"/>
              </a:spcBef>
              <a:spcAft>
                <a:spcPts val="0"/>
              </a:spcAft>
              <a:buClr>
                <a:schemeClr val="accent2"/>
              </a:buClr>
              <a:buSzPts val="1800"/>
              <a:buFont typeface="Poppins"/>
              <a:buNone/>
              <a:defRPr sz="1800" b="1" i="0" u="none" strike="noStrike" cap="none">
                <a:solidFill>
                  <a:schemeClr val="accent2"/>
                </a:solidFill>
                <a:latin typeface="Poppins Light"/>
                <a:ea typeface="Poppins Light"/>
                <a:cs typeface="Poppins Light"/>
                <a:sym typeface="Poppins Light"/>
              </a:defRPr>
            </a:lvl6pPr>
            <a:lvl7pPr marR="0" lvl="6" algn="l" rtl="0">
              <a:lnSpc>
                <a:spcPct val="100000"/>
              </a:lnSpc>
              <a:spcBef>
                <a:spcPts val="0"/>
              </a:spcBef>
              <a:spcAft>
                <a:spcPts val="0"/>
              </a:spcAft>
              <a:buClr>
                <a:schemeClr val="accent2"/>
              </a:buClr>
              <a:buSzPts val="1800"/>
              <a:buFont typeface="Poppins"/>
              <a:buNone/>
              <a:defRPr sz="1800" b="1" i="0" u="none" strike="noStrike" cap="none">
                <a:solidFill>
                  <a:schemeClr val="accent2"/>
                </a:solidFill>
                <a:latin typeface="Poppins Light"/>
                <a:ea typeface="Poppins Light"/>
                <a:cs typeface="Poppins Light"/>
                <a:sym typeface="Poppins Light"/>
              </a:defRPr>
            </a:lvl7pPr>
            <a:lvl8pPr marR="0" lvl="7" algn="l" rtl="0">
              <a:lnSpc>
                <a:spcPct val="100000"/>
              </a:lnSpc>
              <a:spcBef>
                <a:spcPts val="0"/>
              </a:spcBef>
              <a:spcAft>
                <a:spcPts val="0"/>
              </a:spcAft>
              <a:buClr>
                <a:schemeClr val="accent2"/>
              </a:buClr>
              <a:buSzPts val="1800"/>
              <a:buFont typeface="Poppins"/>
              <a:buNone/>
              <a:defRPr sz="1800" b="1" i="0" u="none" strike="noStrike" cap="none">
                <a:solidFill>
                  <a:schemeClr val="accent2"/>
                </a:solidFill>
                <a:latin typeface="Poppins Light"/>
                <a:ea typeface="Poppins Light"/>
                <a:cs typeface="Poppins Light"/>
                <a:sym typeface="Poppins Light"/>
              </a:defRPr>
            </a:lvl8pPr>
            <a:lvl9pPr marR="0" lvl="8" algn="l" rtl="0">
              <a:lnSpc>
                <a:spcPct val="100000"/>
              </a:lnSpc>
              <a:spcBef>
                <a:spcPts val="0"/>
              </a:spcBef>
              <a:spcAft>
                <a:spcPts val="0"/>
              </a:spcAft>
              <a:buClr>
                <a:schemeClr val="accent2"/>
              </a:buClr>
              <a:buSzPts val="1800"/>
              <a:buFont typeface="Poppins"/>
              <a:buNone/>
              <a:defRPr sz="1800" b="1" i="0" u="none" strike="noStrike" cap="none">
                <a:solidFill>
                  <a:schemeClr val="accent2"/>
                </a:solidFill>
                <a:latin typeface="Poppins Light"/>
                <a:ea typeface="Poppins Light"/>
                <a:cs typeface="Poppins Light"/>
                <a:sym typeface="Poppins Light"/>
              </a:defRPr>
            </a:lvl9pPr>
          </a:lstStyle>
          <a:p>
            <a:pPr marL="0" marR="0" lvl="0" indent="0" algn="l" defTabSz="914400" rtl="0" eaLnBrk="1" fontAlgn="auto" latinLnBrk="0" hangingPunct="1">
              <a:lnSpc>
                <a:spcPct val="100000"/>
              </a:lnSpc>
              <a:spcBef>
                <a:spcPts val="0"/>
              </a:spcBef>
              <a:spcAft>
                <a:spcPts val="300"/>
              </a:spcAft>
              <a:buClr>
                <a:srgbClr val="3F4D53"/>
              </a:buClr>
              <a:buSzPts val="1800"/>
              <a:buFont typeface="Poppins SemiBold"/>
              <a:buNone/>
              <a:tabLst/>
              <a:defRPr/>
            </a:pPr>
            <a:r>
              <a:rPr lang="fr-FR" kern="0">
                <a:solidFill>
                  <a:schemeClr val="tx1"/>
                </a:solidFill>
                <a:latin typeface="Arial Rounded MT Bold" panose="020F0704030504030204" pitchFamily="34" charset="0"/>
                <a:cs typeface="Arial" panose="020B0604020202020204" pitchFamily="34" charset="0"/>
              </a:rPr>
              <a:t>Boîte à outils</a:t>
            </a:r>
          </a:p>
          <a:p>
            <a:pPr marL="0" marR="0" lvl="0" indent="0" algn="l" defTabSz="914400" rtl="0" eaLnBrk="1" fontAlgn="auto" latinLnBrk="0" hangingPunct="1">
              <a:lnSpc>
                <a:spcPct val="115000"/>
              </a:lnSpc>
              <a:spcBef>
                <a:spcPts val="0"/>
              </a:spcBef>
              <a:spcAft>
                <a:spcPts val="300"/>
              </a:spcAft>
              <a:buClr>
                <a:srgbClr val="3F4D53"/>
              </a:buClr>
              <a:buSzPts val="1400"/>
              <a:buFont typeface="Poppins Light"/>
              <a:buNone/>
              <a:tabLst/>
              <a:defRPr/>
            </a:pPr>
            <a:r>
              <a:rPr lang="en-US" sz="1400" kern="0" err="1">
                <a:solidFill>
                  <a:srgbClr val="000000"/>
                </a:solidFill>
                <a:latin typeface="Arial" panose="020B0604020202020204" pitchFamily="34" charset="0"/>
                <a:ea typeface="+mn-ea"/>
                <a:cs typeface="Arial" panose="020B0604020202020204" pitchFamily="34" charset="0"/>
                <a:sym typeface="Poppins Light"/>
              </a:rPr>
              <a:t>Offre</a:t>
            </a:r>
            <a:r>
              <a:rPr lang="en-US" sz="1400" kern="0">
                <a:solidFill>
                  <a:srgbClr val="000000"/>
                </a:solidFill>
                <a:latin typeface="Arial" panose="020B0604020202020204" pitchFamily="34" charset="0"/>
                <a:ea typeface="+mn-ea"/>
                <a:cs typeface="Arial" panose="020B0604020202020204" pitchFamily="34" charset="0"/>
                <a:sym typeface="Poppins Light"/>
              </a:rPr>
              <a:t> de services</a:t>
            </a:r>
            <a:endParaRPr kumimoji="0" lang="fr-FR" sz="1800" b="0" i="0" u="none" strike="noStrike" kern="0" cap="none" spc="0" normalizeH="0" baseline="0" noProof="0">
              <a:ln>
                <a:noFill/>
              </a:ln>
              <a:solidFill>
                <a:schemeClr val="tx1"/>
              </a:solidFill>
              <a:effectLst/>
              <a:uLnTx/>
              <a:uFillTx/>
              <a:latin typeface="Arial" panose="020B0604020202020204" pitchFamily="34" charset="0"/>
              <a:cs typeface="Arial" panose="020B0604020202020204" pitchFamily="34" charset="0"/>
              <a:sym typeface="Poppins SemiBold"/>
            </a:endParaRPr>
          </a:p>
        </p:txBody>
      </p:sp>
    </p:spTree>
    <p:extLst>
      <p:ext uri="{BB962C8B-B14F-4D97-AF65-F5344CB8AC3E}">
        <p14:creationId xmlns:p14="http://schemas.microsoft.com/office/powerpoint/2010/main" val="31984588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E43C63-DA1E-7978-B2B4-5511A4B5A577}"/>
            </a:ext>
          </a:extLst>
        </p:cNvPr>
        <p:cNvGrpSpPr/>
        <p:nvPr/>
      </p:nvGrpSpPr>
      <p:grpSpPr>
        <a:xfrm>
          <a:off x="0" y="0"/>
          <a:ext cx="0" cy="0"/>
          <a:chOff x="0" y="0"/>
          <a:chExt cx="0" cy="0"/>
        </a:xfrm>
      </p:grpSpPr>
      <p:pic>
        <p:nvPicPr>
          <p:cNvPr id="4" name="Image 3">
            <a:extLst>
              <a:ext uri="{FF2B5EF4-FFF2-40B4-BE49-F238E27FC236}">
                <a16:creationId xmlns:a16="http://schemas.microsoft.com/office/drawing/2014/main" id="{ED2121A9-F864-4832-63C4-6FBEE95C6D1F}"/>
              </a:ext>
            </a:extLst>
          </p:cNvPr>
          <p:cNvPicPr>
            <a:picLocks noChangeAspect="1"/>
          </p:cNvPicPr>
          <p:nvPr/>
        </p:nvPicPr>
        <p:blipFill>
          <a:blip r:embed="rId2"/>
          <a:stretch>
            <a:fillRect/>
          </a:stretch>
        </p:blipFill>
        <p:spPr>
          <a:xfrm rot="16200000">
            <a:off x="934237" y="467081"/>
            <a:ext cx="214579" cy="66417"/>
          </a:xfrm>
          <a:prstGeom prst="rect">
            <a:avLst/>
          </a:prstGeom>
        </p:spPr>
      </p:pic>
      <p:sp>
        <p:nvSpPr>
          <p:cNvPr id="5" name="Espace réservé du texte 7">
            <a:extLst>
              <a:ext uri="{FF2B5EF4-FFF2-40B4-BE49-F238E27FC236}">
                <a16:creationId xmlns:a16="http://schemas.microsoft.com/office/drawing/2014/main" id="{61F7E99D-B97B-59FD-70A2-1051CE6752BE}"/>
              </a:ext>
            </a:extLst>
          </p:cNvPr>
          <p:cNvSpPr txBox="1">
            <a:spLocks/>
          </p:cNvSpPr>
          <p:nvPr/>
        </p:nvSpPr>
        <p:spPr>
          <a:xfrm>
            <a:off x="1106424" y="297981"/>
            <a:ext cx="3847398" cy="404619"/>
          </a:xfrm>
          <a:prstGeom prst="rect">
            <a:avLst/>
          </a:prstGeom>
        </p:spPr>
        <p:txBody>
          <a:bodyPr vert="horz" lIns="91440" tIns="45720" rIns="91440" bIns="45720" rtlCol="0">
            <a:noAutofit/>
          </a:bodyPr>
          <a:lstStyle>
            <a:lvl1pPr marL="0" indent="0" algn="l" defTabSz="914400" rtl="0" eaLnBrk="1" latinLnBrk="0" hangingPunct="1">
              <a:lnSpc>
                <a:spcPct val="100000"/>
              </a:lnSpc>
              <a:spcBef>
                <a:spcPts val="1000"/>
              </a:spcBef>
              <a:buFont typeface="Arial" panose="020B0604020202020204" pitchFamily="34" charset="0"/>
              <a:buNone/>
              <a:defRPr sz="2000" b="1" kern="1200">
                <a:solidFill>
                  <a:schemeClr val="tx1"/>
                </a:solidFill>
                <a:latin typeface="Arial" panose="020B0604020202020204" pitchFamily="34" charset="0"/>
                <a:ea typeface="+mn-ea"/>
                <a:cs typeface="Arial" panose="020B0604020202020204" pitchFamily="34" charset="0"/>
              </a:defRPr>
            </a:lvl1pPr>
            <a:lvl2pPr marL="360362" indent="-342900" algn="l" defTabSz="914400" rtl="0" eaLnBrk="1" latinLnBrk="0" hangingPunct="1">
              <a:lnSpc>
                <a:spcPct val="100000"/>
              </a:lnSpc>
              <a:spcBef>
                <a:spcPts val="500"/>
              </a:spcBef>
              <a:buClr>
                <a:srgbClr val="F18700"/>
              </a:buClr>
              <a:buFont typeface="Wingdings" pitchFamily="2" charset="2"/>
              <a:buChar char="§"/>
              <a:tabLst/>
              <a:defRPr sz="1600" b="1" kern="1200">
                <a:solidFill>
                  <a:schemeClr val="tx1"/>
                </a:solidFill>
                <a:latin typeface="Arial" panose="020B0604020202020204" pitchFamily="34" charset="0"/>
                <a:ea typeface="+mn-ea"/>
                <a:cs typeface="Arial" panose="020B0604020202020204" pitchFamily="34" charset="0"/>
              </a:defRPr>
            </a:lvl2pPr>
            <a:lvl3pPr marL="360363" indent="0" algn="l" defTabSz="914400" rtl="0" eaLnBrk="1" latinLnBrk="0" hangingPunct="1">
              <a:lnSpc>
                <a:spcPct val="100000"/>
              </a:lnSpc>
              <a:spcBef>
                <a:spcPts val="500"/>
              </a:spcBef>
              <a:buFont typeface="Arial" panose="020B0604020202020204" pitchFamily="34" charset="0"/>
              <a:buNone/>
              <a:tabLst/>
              <a:defRPr sz="1400" b="1" kern="1200">
                <a:solidFill>
                  <a:schemeClr val="tx1"/>
                </a:solidFill>
                <a:latin typeface="Arial" panose="020B0604020202020204" pitchFamily="34" charset="0"/>
                <a:ea typeface="+mn-ea"/>
                <a:cs typeface="Arial" panose="020B0604020202020204" pitchFamily="34" charset="0"/>
              </a:defRPr>
            </a:lvl3pPr>
            <a:lvl4pPr marL="360363" indent="0" algn="l" defTabSz="914400" rtl="0" eaLnBrk="1" latinLnBrk="0" hangingPunct="1">
              <a:lnSpc>
                <a:spcPct val="100000"/>
              </a:lnSpc>
              <a:spcBef>
                <a:spcPts val="500"/>
              </a:spcBef>
              <a:buFont typeface="Arial" panose="020B0604020202020204" pitchFamily="34" charset="0"/>
              <a:buNone/>
              <a:tabLst/>
              <a:defRPr sz="1400" kern="1200">
                <a:solidFill>
                  <a:schemeClr val="tx1"/>
                </a:solidFill>
                <a:latin typeface="Arial" panose="020B0604020202020204" pitchFamily="34" charset="0"/>
                <a:ea typeface="+mn-ea"/>
                <a:cs typeface="Arial" panose="020B0604020202020204" pitchFamily="34" charset="0"/>
              </a:defRPr>
            </a:lvl4pPr>
            <a:lvl5pPr marL="488950" indent="-128588" algn="l" defTabSz="914400" rtl="0" eaLnBrk="1" latinLnBrk="0" hangingPunct="1">
              <a:lnSpc>
                <a:spcPct val="100000"/>
              </a:lnSpc>
              <a:spcBef>
                <a:spcPts val="500"/>
              </a:spcBef>
              <a:buClr>
                <a:srgbClr val="F18700"/>
              </a:buClr>
              <a:buFont typeface="Arial" panose="020B0604020202020204" pitchFamily="34" charset="0"/>
              <a:buChar char="•"/>
              <a:tabLst/>
              <a:defRPr sz="1400" b="0" kern="1200">
                <a:solidFill>
                  <a:schemeClr val="tx1"/>
                </a:solidFill>
                <a:latin typeface="Arial" panose="020B0604020202020204" pitchFamily="34" charset="0"/>
                <a:ea typeface="+mn-ea"/>
                <a:cs typeface="Arial" panose="020B0604020202020204" pitchFamily="34" charset="0"/>
              </a:defRPr>
            </a:lvl5pPr>
            <a:lvl6pPr marL="182563" indent="-169863" algn="l" defTabSz="914400" rtl="0" eaLnBrk="1" latinLnBrk="0" hangingPunct="1">
              <a:lnSpc>
                <a:spcPct val="150000"/>
              </a:lnSpc>
              <a:spcBef>
                <a:spcPts val="500"/>
              </a:spcBef>
              <a:buFontTx/>
              <a:buChar char="-"/>
              <a:tabLst/>
              <a:defRPr sz="1200" kern="1200">
                <a:solidFill>
                  <a:schemeClr val="tx1"/>
                </a:solidFill>
                <a:latin typeface="Arial" panose="020B0604020202020204" pitchFamily="34" charset="0"/>
                <a:ea typeface="+mn-ea"/>
                <a:cs typeface="Arial" panose="020B0604020202020204" pitchFamily="34" charset="0"/>
              </a:defRPr>
            </a:lvl6pPr>
            <a:lvl7pPr marL="674688" indent="-174625" algn="l" defTabSz="914400" rtl="0" eaLnBrk="1" latinLnBrk="0" hangingPunct="1">
              <a:lnSpc>
                <a:spcPct val="100000"/>
              </a:lnSpc>
              <a:spcBef>
                <a:spcPts val="500"/>
              </a:spcBef>
              <a:buFont typeface="Police système Courant"/>
              <a:buChar char="&gt;"/>
              <a:tabLst/>
              <a:defRPr sz="1400" kern="1200">
                <a:solidFill>
                  <a:schemeClr val="tx1"/>
                </a:solidFill>
                <a:latin typeface="Arial" panose="020B0604020202020204" pitchFamily="34" charset="0"/>
                <a:ea typeface="+mn-ea"/>
                <a:cs typeface="Arial" panose="020B0604020202020204" pitchFamily="34" charset="0"/>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fr-FR" sz="20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BOÎTE À OUTILS</a:t>
            </a:r>
          </a:p>
        </p:txBody>
      </p:sp>
      <p:sp>
        <p:nvSpPr>
          <p:cNvPr id="54" name="Espace réservé de la date 2">
            <a:extLst>
              <a:ext uri="{FF2B5EF4-FFF2-40B4-BE49-F238E27FC236}">
                <a16:creationId xmlns:a16="http://schemas.microsoft.com/office/drawing/2014/main" id="{1D238656-DFCF-FDEE-F485-A3EDA9454ED2}"/>
              </a:ext>
            </a:extLst>
          </p:cNvPr>
          <p:cNvSpPr>
            <a:spLocks noGrp="1"/>
          </p:cNvSpPr>
          <p:nvPr>
            <p:ph type="dt" sz="half" idx="20"/>
          </p:nvPr>
        </p:nvSpPr>
        <p:spPr>
          <a:xfrm>
            <a:off x="10216176" y="6442028"/>
            <a:ext cx="1347355" cy="142469"/>
          </a:xfrm>
        </p:spPr>
        <p:txBody>
          <a:bodyPr/>
          <a:lstStyle>
            <a:lvl1pPr algn="ctr">
              <a:defRPr sz="800" b="1">
                <a:solidFill>
                  <a:schemeClr val="bg1"/>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D65454CA-676C-E145-9576-6A8866DA88D3}" type="slidenum">
              <a:rPr kumimoji="0" lang="fr-FR" sz="800" b="1" i="0" u="none" strike="noStrike" kern="1200" cap="none" spc="0" normalizeH="0" baseline="0" noProof="0" smtClean="0">
                <a:ln>
                  <a:noFill/>
                </a:ln>
                <a:solidFill>
                  <a:srgbClr val="FFFFFF"/>
                </a:solidFill>
                <a:effectLst/>
                <a:uLnTx/>
                <a:uFillTx/>
                <a:latin typeface="Arial" panose="020B0604020202020204" pitchFamily="34" charset="0"/>
                <a:ea typeface="+mn-ea"/>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20</a:t>
            </a:fld>
            <a:endParaRPr kumimoji="0" lang="fr-FR" sz="8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pic>
        <p:nvPicPr>
          <p:cNvPr id="2" name="Image 1">
            <a:extLst>
              <a:ext uri="{FF2B5EF4-FFF2-40B4-BE49-F238E27FC236}">
                <a16:creationId xmlns:a16="http://schemas.microsoft.com/office/drawing/2014/main" id="{EAB8A2ED-DC72-E4EA-A7CA-2DE4AF4ED843}"/>
              </a:ext>
            </a:extLst>
          </p:cNvPr>
          <p:cNvPicPr>
            <a:picLocks noChangeAspect="1"/>
          </p:cNvPicPr>
          <p:nvPr/>
        </p:nvPicPr>
        <p:blipFill>
          <a:blip r:embed="rId3"/>
          <a:stretch>
            <a:fillRect/>
          </a:stretch>
        </p:blipFill>
        <p:spPr>
          <a:xfrm>
            <a:off x="11150611" y="-520008"/>
            <a:ext cx="279400" cy="279400"/>
          </a:xfrm>
          <a:prstGeom prst="rect">
            <a:avLst/>
          </a:prstGeom>
        </p:spPr>
      </p:pic>
      <p:grpSp>
        <p:nvGrpSpPr>
          <p:cNvPr id="260" name="Groupe 259">
            <a:extLst>
              <a:ext uri="{FF2B5EF4-FFF2-40B4-BE49-F238E27FC236}">
                <a16:creationId xmlns:a16="http://schemas.microsoft.com/office/drawing/2014/main" id="{80E568E9-0B1D-31D4-97B7-1A5CF4F9CAA6}"/>
              </a:ext>
            </a:extLst>
          </p:cNvPr>
          <p:cNvGrpSpPr/>
          <p:nvPr/>
        </p:nvGrpSpPr>
        <p:grpSpPr>
          <a:xfrm>
            <a:off x="121578" y="2672386"/>
            <a:ext cx="1859686" cy="2838336"/>
            <a:chOff x="10287565" y="2672386"/>
            <a:chExt cx="1859686" cy="2838336"/>
          </a:xfrm>
        </p:grpSpPr>
        <p:sp>
          <p:nvSpPr>
            <p:cNvPr id="222" name="Ellipse 221">
              <a:extLst>
                <a:ext uri="{FF2B5EF4-FFF2-40B4-BE49-F238E27FC236}">
                  <a16:creationId xmlns:a16="http://schemas.microsoft.com/office/drawing/2014/main" id="{14AE0672-5890-0725-513D-765E689726B4}"/>
                </a:ext>
              </a:extLst>
            </p:cNvPr>
            <p:cNvSpPr/>
            <p:nvPr/>
          </p:nvSpPr>
          <p:spPr>
            <a:xfrm>
              <a:off x="10695995" y="2672386"/>
              <a:ext cx="988697" cy="988697"/>
            </a:xfrm>
            <a:prstGeom prst="ellipse">
              <a:avLst/>
            </a:prstGeom>
            <a:solidFill>
              <a:schemeClr val="bg1"/>
            </a:solidFill>
            <a:ln w="180975">
              <a:solidFill>
                <a:srgbClr val="F1870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cxnSp>
          <p:nvCxnSpPr>
            <p:cNvPr id="223" name="Google Shape;354;p22">
              <a:extLst>
                <a:ext uri="{FF2B5EF4-FFF2-40B4-BE49-F238E27FC236}">
                  <a16:creationId xmlns:a16="http://schemas.microsoft.com/office/drawing/2014/main" id="{2C635B53-14E6-7914-71EE-01EE4C027052}"/>
                </a:ext>
              </a:extLst>
            </p:cNvPr>
            <p:cNvCxnSpPr>
              <a:cxnSpLocks/>
            </p:cNvCxnSpPr>
            <p:nvPr/>
          </p:nvCxnSpPr>
          <p:spPr>
            <a:xfrm flipV="1">
              <a:off x="11181453" y="3886137"/>
              <a:ext cx="0" cy="330246"/>
            </a:xfrm>
            <a:prstGeom prst="straightConnector1">
              <a:avLst/>
            </a:prstGeom>
            <a:noFill/>
            <a:ln w="19050" cap="flat" cmpd="sng">
              <a:solidFill>
                <a:schemeClr val="tx1"/>
              </a:solidFill>
              <a:prstDash val="solid"/>
              <a:round/>
              <a:headEnd type="oval" w="med" len="med"/>
              <a:tailEnd type="none" w="med" len="med"/>
            </a:ln>
          </p:spPr>
        </p:cxnSp>
        <p:sp>
          <p:nvSpPr>
            <p:cNvPr id="224" name="Google Shape;355;p22">
              <a:extLst>
                <a:ext uri="{FF2B5EF4-FFF2-40B4-BE49-F238E27FC236}">
                  <a16:creationId xmlns:a16="http://schemas.microsoft.com/office/drawing/2014/main" id="{AD413A7A-9B89-3A86-176A-D8B8E0E0C41B}"/>
                </a:ext>
              </a:extLst>
            </p:cNvPr>
            <p:cNvSpPr txBox="1"/>
            <p:nvPr/>
          </p:nvSpPr>
          <p:spPr>
            <a:xfrm>
              <a:off x="10287565" y="4234352"/>
              <a:ext cx="1762959" cy="1060011"/>
            </a:xfrm>
            <a:prstGeom prst="rect">
              <a:avLst/>
            </a:prstGeom>
            <a:noFill/>
            <a:ln>
              <a:noFill/>
            </a:ln>
          </p:spPr>
          <p:txBody>
            <a:bodyPr spcFirstLastPara="1" wrap="square" lIns="121900" tIns="121900" rIns="121900" bIns="121900" anchor="t"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 sz="1600" b="1" i="0" u="none" strike="noStrike" kern="1200" cap="none" spc="0" normalizeH="0" baseline="0" noProof="0">
                  <a:ln>
                    <a:noFill/>
                  </a:ln>
                  <a:solidFill>
                    <a:srgbClr val="FAA844"/>
                  </a:solidFill>
                  <a:effectLst/>
                  <a:uLnTx/>
                  <a:uFillTx/>
                  <a:latin typeface="Arial" panose="020B0604020202020204" pitchFamily="34" charset="0"/>
                  <a:ea typeface="Fira Sans Extra Condensed"/>
                  <a:cs typeface="Arial" panose="020B0604020202020204" pitchFamily="34" charset="0"/>
                  <a:sym typeface="Fira Sans Extra Condensed"/>
                </a:rPr>
                <a:t>ACCORD :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 sz="1600" b="1" i="0" u="none" strike="noStrike" kern="1200" cap="none" spc="0" normalizeH="0" baseline="0" noProof="0">
                  <a:ln>
                    <a:noFill/>
                  </a:ln>
                  <a:solidFill>
                    <a:srgbClr val="FAA844"/>
                  </a:solidFill>
                  <a:effectLst/>
                  <a:uLnTx/>
                  <a:uFillTx/>
                  <a:latin typeface="Arial" panose="020B0604020202020204" pitchFamily="34" charset="0"/>
                  <a:ea typeface="Fira Sans Extra Condensed"/>
                  <a:cs typeface="Arial" panose="020B0604020202020204" pitchFamily="34" charset="0"/>
                  <a:sym typeface="Fira Sans Extra Condensed"/>
                </a:rPr>
                <a:t>CE QU’IL FAUT SAVOIR</a:t>
              </a:r>
              <a:endParaRPr kumimoji="0" sz="1600" b="1" i="0" u="none" strike="noStrike" kern="1200" cap="none" spc="0" normalizeH="0" baseline="0" noProof="0">
                <a:ln>
                  <a:noFill/>
                </a:ln>
                <a:solidFill>
                  <a:srgbClr val="FAA844"/>
                </a:solidFill>
                <a:effectLst/>
                <a:uLnTx/>
                <a:uFillTx/>
                <a:latin typeface="Arial" panose="020B0604020202020204" pitchFamily="34" charset="0"/>
                <a:ea typeface="Fira Sans Extra Condensed"/>
                <a:cs typeface="Arial" panose="020B0604020202020204" pitchFamily="34" charset="0"/>
                <a:sym typeface="Fira Sans Extra Condensed"/>
              </a:endParaRPr>
            </a:p>
          </p:txBody>
        </p:sp>
        <p:sp>
          <p:nvSpPr>
            <p:cNvPr id="234" name="Google Shape;9167;p57">
              <a:extLst>
                <a:ext uri="{FF2B5EF4-FFF2-40B4-BE49-F238E27FC236}">
                  <a16:creationId xmlns:a16="http://schemas.microsoft.com/office/drawing/2014/main" id="{130BBC10-EA60-645C-EF20-1B7D7D77256C}"/>
                </a:ext>
              </a:extLst>
            </p:cNvPr>
            <p:cNvSpPr/>
            <p:nvPr/>
          </p:nvSpPr>
          <p:spPr>
            <a:xfrm>
              <a:off x="10938832" y="2875746"/>
              <a:ext cx="503021" cy="510798"/>
            </a:xfrm>
            <a:custGeom>
              <a:avLst/>
              <a:gdLst/>
              <a:ahLst/>
              <a:cxnLst/>
              <a:rect l="l" t="t" r="r" b="b"/>
              <a:pathLst>
                <a:path w="11264" h="11253" extrusionOk="0">
                  <a:moveTo>
                    <a:pt x="9847" y="548"/>
                  </a:moveTo>
                  <a:lnTo>
                    <a:pt x="9847" y="1203"/>
                  </a:lnTo>
                  <a:cubicBezTo>
                    <a:pt x="9847" y="1299"/>
                    <a:pt x="9930" y="1370"/>
                    <a:pt x="10014" y="1370"/>
                  </a:cubicBezTo>
                  <a:lnTo>
                    <a:pt x="10669" y="1370"/>
                  </a:lnTo>
                  <a:lnTo>
                    <a:pt x="9252" y="2811"/>
                  </a:lnTo>
                  <a:lnTo>
                    <a:pt x="8656" y="2811"/>
                  </a:lnTo>
                  <a:lnTo>
                    <a:pt x="9609" y="1858"/>
                  </a:lnTo>
                  <a:cubicBezTo>
                    <a:pt x="9668" y="1799"/>
                    <a:pt x="9668" y="1703"/>
                    <a:pt x="9609" y="1620"/>
                  </a:cubicBezTo>
                  <a:cubicBezTo>
                    <a:pt x="9579" y="1590"/>
                    <a:pt x="9537" y="1575"/>
                    <a:pt x="9494" y="1575"/>
                  </a:cubicBezTo>
                  <a:cubicBezTo>
                    <a:pt x="9451" y="1575"/>
                    <a:pt x="9406" y="1590"/>
                    <a:pt x="9371" y="1620"/>
                  </a:cubicBezTo>
                  <a:lnTo>
                    <a:pt x="8418" y="2572"/>
                  </a:lnTo>
                  <a:lnTo>
                    <a:pt x="8418" y="1977"/>
                  </a:lnTo>
                  <a:lnTo>
                    <a:pt x="9847" y="548"/>
                  </a:lnTo>
                  <a:close/>
                  <a:moveTo>
                    <a:pt x="4549" y="2442"/>
                  </a:moveTo>
                  <a:cubicBezTo>
                    <a:pt x="5668" y="2442"/>
                    <a:pt x="6680" y="2870"/>
                    <a:pt x="7430" y="3573"/>
                  </a:cubicBezTo>
                  <a:lnTo>
                    <a:pt x="4430" y="6561"/>
                  </a:lnTo>
                  <a:cubicBezTo>
                    <a:pt x="4370" y="6621"/>
                    <a:pt x="4370" y="6728"/>
                    <a:pt x="4430" y="6799"/>
                  </a:cubicBezTo>
                  <a:cubicBezTo>
                    <a:pt x="4465" y="6835"/>
                    <a:pt x="4513" y="6847"/>
                    <a:pt x="4549" y="6847"/>
                  </a:cubicBezTo>
                  <a:cubicBezTo>
                    <a:pt x="4596" y="6847"/>
                    <a:pt x="4644" y="6835"/>
                    <a:pt x="4668" y="6799"/>
                  </a:cubicBezTo>
                  <a:lnTo>
                    <a:pt x="5418" y="6061"/>
                  </a:lnTo>
                  <a:cubicBezTo>
                    <a:pt x="5549" y="6240"/>
                    <a:pt x="5620" y="6466"/>
                    <a:pt x="5620" y="6680"/>
                  </a:cubicBezTo>
                  <a:cubicBezTo>
                    <a:pt x="5620" y="7275"/>
                    <a:pt x="5144" y="7752"/>
                    <a:pt x="4549" y="7752"/>
                  </a:cubicBezTo>
                  <a:cubicBezTo>
                    <a:pt x="3953" y="7752"/>
                    <a:pt x="3477" y="7275"/>
                    <a:pt x="3477" y="6680"/>
                  </a:cubicBezTo>
                  <a:cubicBezTo>
                    <a:pt x="3477" y="6085"/>
                    <a:pt x="3953" y="5609"/>
                    <a:pt x="4549" y="5609"/>
                  </a:cubicBezTo>
                  <a:cubicBezTo>
                    <a:pt x="4608" y="5609"/>
                    <a:pt x="4680" y="5609"/>
                    <a:pt x="4739" y="5632"/>
                  </a:cubicBezTo>
                  <a:cubicBezTo>
                    <a:pt x="4747" y="5633"/>
                    <a:pt x="4755" y="5634"/>
                    <a:pt x="4763" y="5634"/>
                  </a:cubicBezTo>
                  <a:cubicBezTo>
                    <a:pt x="4848" y="5634"/>
                    <a:pt x="4920" y="5577"/>
                    <a:pt x="4942" y="5490"/>
                  </a:cubicBezTo>
                  <a:cubicBezTo>
                    <a:pt x="4954" y="5406"/>
                    <a:pt x="4894" y="5311"/>
                    <a:pt x="4799" y="5299"/>
                  </a:cubicBezTo>
                  <a:cubicBezTo>
                    <a:pt x="4715" y="5287"/>
                    <a:pt x="4620" y="5275"/>
                    <a:pt x="4549" y="5275"/>
                  </a:cubicBezTo>
                  <a:cubicBezTo>
                    <a:pt x="3775" y="5275"/>
                    <a:pt x="3156" y="5894"/>
                    <a:pt x="3156" y="6668"/>
                  </a:cubicBezTo>
                  <a:cubicBezTo>
                    <a:pt x="3156" y="7442"/>
                    <a:pt x="3775" y="8073"/>
                    <a:pt x="4549" y="8073"/>
                  </a:cubicBezTo>
                  <a:cubicBezTo>
                    <a:pt x="5323" y="8073"/>
                    <a:pt x="5954" y="7442"/>
                    <a:pt x="5954" y="6668"/>
                  </a:cubicBezTo>
                  <a:cubicBezTo>
                    <a:pt x="5954" y="6359"/>
                    <a:pt x="5847" y="6049"/>
                    <a:pt x="5656" y="5811"/>
                  </a:cubicBezTo>
                  <a:lnTo>
                    <a:pt x="6168" y="5287"/>
                  </a:lnTo>
                  <a:cubicBezTo>
                    <a:pt x="6501" y="5668"/>
                    <a:pt x="6680" y="6168"/>
                    <a:pt x="6680" y="6668"/>
                  </a:cubicBezTo>
                  <a:cubicBezTo>
                    <a:pt x="6680" y="7847"/>
                    <a:pt x="5727" y="8799"/>
                    <a:pt x="4549" y="8799"/>
                  </a:cubicBezTo>
                  <a:cubicBezTo>
                    <a:pt x="3370" y="8799"/>
                    <a:pt x="2418" y="7847"/>
                    <a:pt x="2418" y="6668"/>
                  </a:cubicBezTo>
                  <a:cubicBezTo>
                    <a:pt x="2418" y="5490"/>
                    <a:pt x="3370" y="4537"/>
                    <a:pt x="4549" y="4537"/>
                  </a:cubicBezTo>
                  <a:cubicBezTo>
                    <a:pt x="4906" y="4537"/>
                    <a:pt x="5251" y="4632"/>
                    <a:pt x="5561" y="4799"/>
                  </a:cubicBezTo>
                  <a:cubicBezTo>
                    <a:pt x="5583" y="4810"/>
                    <a:pt x="5608" y="4815"/>
                    <a:pt x="5635" y="4815"/>
                  </a:cubicBezTo>
                  <a:cubicBezTo>
                    <a:pt x="5693" y="4815"/>
                    <a:pt x="5754" y="4789"/>
                    <a:pt x="5787" y="4739"/>
                  </a:cubicBezTo>
                  <a:cubicBezTo>
                    <a:pt x="5835" y="4656"/>
                    <a:pt x="5799" y="4561"/>
                    <a:pt x="5727" y="4513"/>
                  </a:cubicBezTo>
                  <a:cubicBezTo>
                    <a:pt x="5370" y="4323"/>
                    <a:pt x="4965" y="4216"/>
                    <a:pt x="4561" y="4216"/>
                  </a:cubicBezTo>
                  <a:cubicBezTo>
                    <a:pt x="3215" y="4216"/>
                    <a:pt x="2108" y="5311"/>
                    <a:pt x="2108" y="6668"/>
                  </a:cubicBezTo>
                  <a:cubicBezTo>
                    <a:pt x="2108" y="8026"/>
                    <a:pt x="3215" y="9121"/>
                    <a:pt x="4561" y="9121"/>
                  </a:cubicBezTo>
                  <a:cubicBezTo>
                    <a:pt x="5918" y="9121"/>
                    <a:pt x="7025" y="8026"/>
                    <a:pt x="7025" y="6668"/>
                  </a:cubicBezTo>
                  <a:cubicBezTo>
                    <a:pt x="7025" y="6073"/>
                    <a:pt x="6811" y="5490"/>
                    <a:pt x="6406" y="5049"/>
                  </a:cubicBezTo>
                  <a:lnTo>
                    <a:pt x="6930" y="4525"/>
                  </a:lnTo>
                  <a:cubicBezTo>
                    <a:pt x="7466" y="5109"/>
                    <a:pt x="7752" y="5871"/>
                    <a:pt x="7752" y="6656"/>
                  </a:cubicBezTo>
                  <a:cubicBezTo>
                    <a:pt x="7752" y="8407"/>
                    <a:pt x="6323" y="9835"/>
                    <a:pt x="4561" y="9835"/>
                  </a:cubicBezTo>
                  <a:cubicBezTo>
                    <a:pt x="2810" y="9835"/>
                    <a:pt x="1382" y="8407"/>
                    <a:pt x="1382" y="6656"/>
                  </a:cubicBezTo>
                  <a:cubicBezTo>
                    <a:pt x="1382" y="4894"/>
                    <a:pt x="2810" y="3465"/>
                    <a:pt x="4561" y="3465"/>
                  </a:cubicBezTo>
                  <a:cubicBezTo>
                    <a:pt x="5180" y="3465"/>
                    <a:pt x="5775" y="3644"/>
                    <a:pt x="6275" y="3977"/>
                  </a:cubicBezTo>
                  <a:cubicBezTo>
                    <a:pt x="6300" y="3994"/>
                    <a:pt x="6330" y="4002"/>
                    <a:pt x="6360" y="4002"/>
                  </a:cubicBezTo>
                  <a:cubicBezTo>
                    <a:pt x="6415" y="4002"/>
                    <a:pt x="6471" y="3976"/>
                    <a:pt x="6501" y="3930"/>
                  </a:cubicBezTo>
                  <a:cubicBezTo>
                    <a:pt x="6549" y="3858"/>
                    <a:pt x="6525" y="3751"/>
                    <a:pt x="6454" y="3704"/>
                  </a:cubicBezTo>
                  <a:cubicBezTo>
                    <a:pt x="5894" y="3346"/>
                    <a:pt x="5239" y="3156"/>
                    <a:pt x="4561" y="3156"/>
                  </a:cubicBezTo>
                  <a:cubicBezTo>
                    <a:pt x="2632" y="3156"/>
                    <a:pt x="1048" y="4739"/>
                    <a:pt x="1048" y="6668"/>
                  </a:cubicBezTo>
                  <a:cubicBezTo>
                    <a:pt x="1048" y="8609"/>
                    <a:pt x="2632" y="10181"/>
                    <a:pt x="4561" y="10181"/>
                  </a:cubicBezTo>
                  <a:cubicBezTo>
                    <a:pt x="6501" y="10181"/>
                    <a:pt x="8073" y="8609"/>
                    <a:pt x="8073" y="6668"/>
                  </a:cubicBezTo>
                  <a:cubicBezTo>
                    <a:pt x="8073" y="5787"/>
                    <a:pt x="7752" y="4954"/>
                    <a:pt x="7156" y="4299"/>
                  </a:cubicBezTo>
                  <a:lnTo>
                    <a:pt x="7680" y="3787"/>
                  </a:lnTo>
                  <a:cubicBezTo>
                    <a:pt x="8383" y="4561"/>
                    <a:pt x="8799" y="5573"/>
                    <a:pt x="8799" y="6680"/>
                  </a:cubicBezTo>
                  <a:cubicBezTo>
                    <a:pt x="8799" y="9026"/>
                    <a:pt x="6894" y="10931"/>
                    <a:pt x="4549" y="10931"/>
                  </a:cubicBezTo>
                  <a:cubicBezTo>
                    <a:pt x="2215" y="10931"/>
                    <a:pt x="310" y="9026"/>
                    <a:pt x="310" y="6680"/>
                  </a:cubicBezTo>
                  <a:cubicBezTo>
                    <a:pt x="310" y="4347"/>
                    <a:pt x="2215" y="2442"/>
                    <a:pt x="4549" y="2442"/>
                  </a:cubicBezTo>
                  <a:close/>
                  <a:moveTo>
                    <a:pt x="10023" y="1"/>
                  </a:moveTo>
                  <a:cubicBezTo>
                    <a:pt x="9981" y="1"/>
                    <a:pt x="9938" y="17"/>
                    <a:pt x="9907" y="48"/>
                  </a:cubicBezTo>
                  <a:lnTo>
                    <a:pt x="8156" y="1799"/>
                  </a:lnTo>
                  <a:cubicBezTo>
                    <a:pt x="8121" y="1834"/>
                    <a:pt x="8109" y="1882"/>
                    <a:pt x="8109" y="1918"/>
                  </a:cubicBezTo>
                  <a:lnTo>
                    <a:pt x="8109" y="2906"/>
                  </a:lnTo>
                  <a:lnTo>
                    <a:pt x="7680" y="3334"/>
                  </a:lnTo>
                  <a:cubicBezTo>
                    <a:pt x="6859" y="2572"/>
                    <a:pt x="5775" y="2120"/>
                    <a:pt x="4573" y="2120"/>
                  </a:cubicBezTo>
                  <a:cubicBezTo>
                    <a:pt x="2048" y="2120"/>
                    <a:pt x="1" y="4168"/>
                    <a:pt x="1" y="6680"/>
                  </a:cubicBezTo>
                  <a:cubicBezTo>
                    <a:pt x="1" y="9204"/>
                    <a:pt x="2048" y="11252"/>
                    <a:pt x="4573" y="11252"/>
                  </a:cubicBezTo>
                  <a:cubicBezTo>
                    <a:pt x="7085" y="11252"/>
                    <a:pt x="9133" y="9204"/>
                    <a:pt x="9133" y="6680"/>
                  </a:cubicBezTo>
                  <a:cubicBezTo>
                    <a:pt x="9133" y="5478"/>
                    <a:pt x="8680" y="4394"/>
                    <a:pt x="7918" y="3573"/>
                  </a:cubicBezTo>
                  <a:lnTo>
                    <a:pt x="8347" y="3144"/>
                  </a:lnTo>
                  <a:lnTo>
                    <a:pt x="9335" y="3144"/>
                  </a:lnTo>
                  <a:cubicBezTo>
                    <a:pt x="9371" y="3144"/>
                    <a:pt x="9418" y="3132"/>
                    <a:pt x="9454" y="3096"/>
                  </a:cubicBezTo>
                  <a:lnTo>
                    <a:pt x="11204" y="1346"/>
                  </a:lnTo>
                  <a:cubicBezTo>
                    <a:pt x="11252" y="1287"/>
                    <a:pt x="11264" y="1227"/>
                    <a:pt x="11240" y="1168"/>
                  </a:cubicBezTo>
                  <a:cubicBezTo>
                    <a:pt x="11204" y="1108"/>
                    <a:pt x="11145" y="1060"/>
                    <a:pt x="11085" y="1060"/>
                  </a:cubicBezTo>
                  <a:lnTo>
                    <a:pt x="10192" y="1060"/>
                  </a:lnTo>
                  <a:lnTo>
                    <a:pt x="10192" y="167"/>
                  </a:lnTo>
                  <a:cubicBezTo>
                    <a:pt x="10192" y="108"/>
                    <a:pt x="10145" y="36"/>
                    <a:pt x="10085" y="13"/>
                  </a:cubicBezTo>
                  <a:cubicBezTo>
                    <a:pt x="10065" y="5"/>
                    <a:pt x="10044" y="1"/>
                    <a:pt x="10023" y="1"/>
                  </a:cubicBezTo>
                  <a:close/>
                </a:path>
              </a:pathLst>
            </a:custGeom>
            <a:solidFill>
              <a:schemeClr val="tx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259" name="Google Shape;356;p22">
              <a:extLst>
                <a:ext uri="{FF2B5EF4-FFF2-40B4-BE49-F238E27FC236}">
                  <a16:creationId xmlns:a16="http://schemas.microsoft.com/office/drawing/2014/main" id="{8236FBE6-5343-95CE-6D1F-EC1816E244E8}"/>
                </a:ext>
              </a:extLst>
            </p:cNvPr>
            <p:cNvSpPr txBox="1"/>
            <p:nvPr/>
          </p:nvSpPr>
          <p:spPr>
            <a:xfrm>
              <a:off x="10316263" y="5148044"/>
              <a:ext cx="1830988" cy="362678"/>
            </a:xfrm>
            <a:prstGeom prst="rect">
              <a:avLst/>
            </a:prstGeom>
            <a:noFill/>
            <a:ln>
              <a:noFill/>
            </a:ln>
          </p:spPr>
          <p:txBody>
            <a:bodyPr spcFirstLastPara="1" wrap="square" lIns="121900" tIns="121900" rIns="121900" bIns="121900" anchor="t"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300" b="0" i="0" u="none" strike="noStrike" kern="1200" cap="none" spc="0" normalizeH="0" baseline="0" noProof="0">
                  <a:ln>
                    <a:noFill/>
                  </a:ln>
                  <a:solidFill>
                    <a:srgbClr val="000000"/>
                  </a:solidFill>
                  <a:effectLst/>
                  <a:uLnTx/>
                  <a:uFillTx/>
                  <a:latin typeface="Arial" panose="020B0604020202020204" pitchFamily="34" charset="0"/>
                  <a:ea typeface="Roboto"/>
                  <a:cs typeface="Arial" panose="020B0604020202020204" pitchFamily="34" charset="0"/>
                  <a:sym typeface="Roboto"/>
                </a:rPr>
                <a:t>Fiche pratique</a:t>
              </a:r>
            </a:p>
          </p:txBody>
        </p:sp>
      </p:grpSp>
      <p:grpSp>
        <p:nvGrpSpPr>
          <p:cNvPr id="15" name="Groupe 14">
            <a:extLst>
              <a:ext uri="{FF2B5EF4-FFF2-40B4-BE49-F238E27FC236}">
                <a16:creationId xmlns:a16="http://schemas.microsoft.com/office/drawing/2014/main" id="{EF67E8B3-181D-88D5-6F6B-91858B77E180}"/>
              </a:ext>
            </a:extLst>
          </p:cNvPr>
          <p:cNvGrpSpPr/>
          <p:nvPr/>
        </p:nvGrpSpPr>
        <p:grpSpPr>
          <a:xfrm>
            <a:off x="5384115" y="722185"/>
            <a:ext cx="6599413" cy="1181100"/>
            <a:chOff x="1246124" y="3911080"/>
            <a:chExt cx="6599413" cy="1181100"/>
          </a:xfrm>
        </p:grpSpPr>
        <p:pic>
          <p:nvPicPr>
            <p:cNvPr id="16" name="Image 15">
              <a:extLst>
                <a:ext uri="{FF2B5EF4-FFF2-40B4-BE49-F238E27FC236}">
                  <a16:creationId xmlns:a16="http://schemas.microsoft.com/office/drawing/2014/main" id="{F28E7746-1433-8378-48B9-8BEB09BA2FAB}"/>
                </a:ext>
              </a:extLst>
            </p:cNvPr>
            <p:cNvPicPr>
              <a:picLocks noChangeAspect="1"/>
            </p:cNvPicPr>
            <p:nvPr/>
          </p:nvPicPr>
          <p:blipFill>
            <a:blip r:embed="rId4"/>
            <a:stretch>
              <a:fillRect/>
            </a:stretch>
          </p:blipFill>
          <p:spPr>
            <a:xfrm>
              <a:off x="1246124" y="3911080"/>
              <a:ext cx="6515100" cy="1181100"/>
            </a:xfrm>
            <a:prstGeom prst="rect">
              <a:avLst/>
            </a:prstGeom>
          </p:spPr>
        </p:pic>
        <p:sp>
          <p:nvSpPr>
            <p:cNvPr id="17" name="ZoneTexte 16">
              <a:extLst>
                <a:ext uri="{FF2B5EF4-FFF2-40B4-BE49-F238E27FC236}">
                  <a16:creationId xmlns:a16="http://schemas.microsoft.com/office/drawing/2014/main" id="{C6A1C846-3ADA-5EDB-F826-EBBBC17DFBFA}"/>
                </a:ext>
              </a:extLst>
            </p:cNvPr>
            <p:cNvSpPr txBox="1"/>
            <p:nvPr/>
          </p:nvSpPr>
          <p:spPr>
            <a:xfrm>
              <a:off x="2755030" y="4143481"/>
              <a:ext cx="5090507"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a:ln>
                    <a:noFill/>
                  </a:ln>
                  <a:solidFill>
                    <a:srgbClr val="FFFFFF"/>
                  </a:solidFill>
                  <a:effectLst/>
                  <a:uLnTx/>
                  <a:uFillTx/>
                  <a:latin typeface="Arial" panose="020B0604020202020204"/>
                  <a:ea typeface="+mn-ea"/>
                  <a:cs typeface="+mn-cs"/>
                </a:rPr>
                <a:t>OUTILS À DESTINATION DES SALARIÉS</a:t>
              </a:r>
            </a:p>
          </p:txBody>
        </p:sp>
        <p:sp>
          <p:nvSpPr>
            <p:cNvPr id="18" name="ZoneTexte 17">
              <a:extLst>
                <a:ext uri="{FF2B5EF4-FFF2-40B4-BE49-F238E27FC236}">
                  <a16:creationId xmlns:a16="http://schemas.microsoft.com/office/drawing/2014/main" id="{46AD08E2-FAD7-66A2-A4AB-155A6502E17D}"/>
                </a:ext>
              </a:extLst>
            </p:cNvPr>
            <p:cNvSpPr txBox="1"/>
            <p:nvPr/>
          </p:nvSpPr>
          <p:spPr>
            <a:xfrm>
              <a:off x="2755031" y="4421895"/>
              <a:ext cx="4101704"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a:ln>
                    <a:noFill/>
                  </a:ln>
                  <a:solidFill>
                    <a:srgbClr val="FFFFFF"/>
                  </a:solidFill>
                  <a:effectLst/>
                  <a:uLnTx/>
                  <a:uFillTx/>
                  <a:latin typeface="Arial" panose="020B0604020202020204"/>
                  <a:ea typeface="+mn-ea"/>
                  <a:cs typeface="+mn-cs"/>
                </a:rPr>
                <a:t>TOUS LES OUTILS POUR AIDER LES SALARIÉS À COMPRENDRE L’ACCORD ET SA MISE EN ŒUVRE</a:t>
              </a:r>
            </a:p>
          </p:txBody>
        </p:sp>
        <p:sp>
          <p:nvSpPr>
            <p:cNvPr id="19" name="Ellipse 18">
              <a:extLst>
                <a:ext uri="{FF2B5EF4-FFF2-40B4-BE49-F238E27FC236}">
                  <a16:creationId xmlns:a16="http://schemas.microsoft.com/office/drawing/2014/main" id="{ACC1E527-C8B3-8367-553C-C4DF896037AB}"/>
                </a:ext>
              </a:extLst>
            </p:cNvPr>
            <p:cNvSpPr/>
            <p:nvPr/>
          </p:nvSpPr>
          <p:spPr>
            <a:xfrm>
              <a:off x="1610015" y="4063240"/>
              <a:ext cx="829776" cy="829776"/>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pic>
          <p:nvPicPr>
            <p:cNvPr id="20" name="Image 19">
              <a:extLst>
                <a:ext uri="{FF2B5EF4-FFF2-40B4-BE49-F238E27FC236}">
                  <a16:creationId xmlns:a16="http://schemas.microsoft.com/office/drawing/2014/main" id="{0D3EFE16-EDB9-6976-6714-62ADD920C621}"/>
                </a:ext>
              </a:extLst>
            </p:cNvPr>
            <p:cNvPicPr>
              <a:picLocks noChangeAspect="1"/>
            </p:cNvPicPr>
            <p:nvPr/>
          </p:nvPicPr>
          <p:blipFill>
            <a:blip r:embed="rId5"/>
            <a:stretch>
              <a:fillRect/>
            </a:stretch>
          </p:blipFill>
          <p:spPr>
            <a:xfrm>
              <a:off x="1692742" y="4187284"/>
              <a:ext cx="673100" cy="520700"/>
            </a:xfrm>
            <a:prstGeom prst="rect">
              <a:avLst/>
            </a:prstGeom>
          </p:spPr>
        </p:pic>
      </p:grpSp>
      <p:sp>
        <p:nvSpPr>
          <p:cNvPr id="39" name="ZoneTexte 38">
            <a:extLst>
              <a:ext uri="{FF2B5EF4-FFF2-40B4-BE49-F238E27FC236}">
                <a16:creationId xmlns:a16="http://schemas.microsoft.com/office/drawing/2014/main" id="{6C41B33D-F7A2-DD4C-522F-565F467B4F08}"/>
              </a:ext>
            </a:extLst>
          </p:cNvPr>
          <p:cNvSpPr txBox="1"/>
          <p:nvPr/>
        </p:nvSpPr>
        <p:spPr>
          <a:xfrm>
            <a:off x="2772697" y="2672386"/>
            <a:ext cx="4964136" cy="3139321"/>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a:ln>
                  <a:noFill/>
                </a:ln>
                <a:solidFill>
                  <a:srgbClr val="000000"/>
                </a:solidFill>
                <a:effectLst/>
                <a:uLnTx/>
                <a:uFillTx/>
                <a:latin typeface="Arial" panose="020B0604020202020204"/>
                <a:ea typeface="+mn-ea"/>
                <a:cs typeface="+mn-cs"/>
              </a:rPr>
              <a:t>Fiche pratique qui reprend de façon synthétique les grandes lignes de l’accord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000000"/>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000000"/>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a:ln>
                  <a:noFill/>
                </a:ln>
                <a:solidFill>
                  <a:srgbClr val="000000"/>
                </a:solidFill>
                <a:effectLst/>
                <a:uLnTx/>
                <a:uFillTx/>
                <a:latin typeface="Arial" panose="020B0604020202020204"/>
                <a:ea typeface="+mn-ea"/>
                <a:cs typeface="+mn-cs"/>
              </a:rPr>
              <a:t>Objectifs : </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kumimoji="0" lang="fr-FR" sz="1800" b="0" i="0" u="none" strike="noStrike" kern="1200" cap="none" spc="0" normalizeH="0" baseline="0" noProof="0">
                <a:ln>
                  <a:noFill/>
                </a:ln>
                <a:solidFill>
                  <a:srgbClr val="000000"/>
                </a:solidFill>
                <a:effectLst/>
                <a:uLnTx/>
                <a:uFillTx/>
                <a:latin typeface="Arial" panose="020B0604020202020204"/>
                <a:ea typeface="+mn-ea"/>
                <a:cs typeface="+mn-cs"/>
              </a:rPr>
              <a:t>Permettre aux salariés de comprendre l’interêt de cet accord</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kumimoji="0" lang="fr-FR" sz="1800" b="0" i="0" u="none" strike="noStrike" kern="1200" cap="none" spc="0" normalizeH="0" baseline="0" noProof="0">
                <a:ln>
                  <a:noFill/>
                </a:ln>
                <a:solidFill>
                  <a:srgbClr val="000000"/>
                </a:solidFill>
                <a:effectLst/>
                <a:uLnTx/>
                <a:uFillTx/>
                <a:latin typeface="Arial" panose="020B0604020202020204"/>
                <a:ea typeface="+mn-ea"/>
                <a:cs typeface="+mn-cs"/>
              </a:rPr>
              <a:t>Définir la notion de co-construction</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kumimoji="0" lang="fr-FR" sz="1800" b="0" i="0" u="none" strike="noStrike" kern="1200" cap="none" spc="0" normalizeH="0" baseline="0" noProof="0">
                <a:ln>
                  <a:noFill/>
                </a:ln>
                <a:solidFill>
                  <a:srgbClr val="000000"/>
                </a:solidFill>
                <a:effectLst/>
                <a:uLnTx/>
                <a:uFillTx/>
                <a:latin typeface="Arial" panose="020B0604020202020204"/>
                <a:ea typeface="+mn-ea"/>
                <a:cs typeface="+mn-cs"/>
              </a:rPr>
              <a:t>Lister les modalités de co-construction</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kumimoji="0" lang="fr-FR" sz="1800" b="0" i="0" u="none" strike="noStrike" kern="1200" cap="none" spc="0" normalizeH="0" baseline="0" noProof="0">
                <a:ln>
                  <a:noFill/>
                </a:ln>
                <a:solidFill>
                  <a:srgbClr val="000000"/>
                </a:solidFill>
                <a:effectLst/>
                <a:uLnTx/>
                <a:uFillTx/>
                <a:latin typeface="Arial" panose="020B0604020202020204"/>
                <a:ea typeface="+mn-ea"/>
                <a:cs typeface="+mn-cs"/>
              </a:rPr>
              <a:t>Rappeler l’importance de l’entretien professionnel</a:t>
            </a:r>
          </a:p>
        </p:txBody>
      </p:sp>
      <p:pic>
        <p:nvPicPr>
          <p:cNvPr id="50" name="Image 49">
            <a:extLst>
              <a:ext uri="{FF2B5EF4-FFF2-40B4-BE49-F238E27FC236}">
                <a16:creationId xmlns:a16="http://schemas.microsoft.com/office/drawing/2014/main" id="{DFC70E84-10AD-4A32-BD0A-47A46573C3F0}"/>
              </a:ext>
            </a:extLst>
          </p:cNvPr>
          <p:cNvPicPr>
            <a:picLocks noChangeAspect="1"/>
          </p:cNvPicPr>
          <p:nvPr/>
        </p:nvPicPr>
        <p:blipFill>
          <a:blip r:embed="rId6"/>
          <a:stretch>
            <a:fillRect/>
          </a:stretch>
        </p:blipFill>
        <p:spPr>
          <a:xfrm>
            <a:off x="8421706" y="2165699"/>
            <a:ext cx="3011065" cy="427253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6456466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10BE5B-EF3A-BD31-0E12-B64799F5683A}"/>
            </a:ext>
          </a:extLst>
        </p:cNvPr>
        <p:cNvGrpSpPr/>
        <p:nvPr/>
      </p:nvGrpSpPr>
      <p:grpSpPr>
        <a:xfrm>
          <a:off x="0" y="0"/>
          <a:ext cx="0" cy="0"/>
          <a:chOff x="0" y="0"/>
          <a:chExt cx="0" cy="0"/>
        </a:xfrm>
      </p:grpSpPr>
      <p:pic>
        <p:nvPicPr>
          <p:cNvPr id="4" name="Image 3">
            <a:extLst>
              <a:ext uri="{FF2B5EF4-FFF2-40B4-BE49-F238E27FC236}">
                <a16:creationId xmlns:a16="http://schemas.microsoft.com/office/drawing/2014/main" id="{C0BCBF5C-20D4-2F70-42B4-BD5E6E00889C}"/>
              </a:ext>
            </a:extLst>
          </p:cNvPr>
          <p:cNvPicPr>
            <a:picLocks noChangeAspect="1"/>
          </p:cNvPicPr>
          <p:nvPr/>
        </p:nvPicPr>
        <p:blipFill>
          <a:blip r:embed="rId2"/>
          <a:stretch>
            <a:fillRect/>
          </a:stretch>
        </p:blipFill>
        <p:spPr>
          <a:xfrm rot="16200000">
            <a:off x="934237" y="467081"/>
            <a:ext cx="214579" cy="66417"/>
          </a:xfrm>
          <a:prstGeom prst="rect">
            <a:avLst/>
          </a:prstGeom>
        </p:spPr>
      </p:pic>
      <p:sp>
        <p:nvSpPr>
          <p:cNvPr id="5" name="Espace réservé du texte 7">
            <a:extLst>
              <a:ext uri="{FF2B5EF4-FFF2-40B4-BE49-F238E27FC236}">
                <a16:creationId xmlns:a16="http://schemas.microsoft.com/office/drawing/2014/main" id="{EC579B2B-D528-D05F-F8AD-96C6175A91F7}"/>
              </a:ext>
            </a:extLst>
          </p:cNvPr>
          <p:cNvSpPr txBox="1">
            <a:spLocks/>
          </p:cNvSpPr>
          <p:nvPr/>
        </p:nvSpPr>
        <p:spPr>
          <a:xfrm>
            <a:off x="1106424" y="297981"/>
            <a:ext cx="3847398" cy="404619"/>
          </a:xfrm>
          <a:prstGeom prst="rect">
            <a:avLst/>
          </a:prstGeom>
        </p:spPr>
        <p:txBody>
          <a:bodyPr vert="horz" lIns="91440" tIns="45720" rIns="91440" bIns="45720" rtlCol="0">
            <a:noAutofit/>
          </a:bodyPr>
          <a:lstStyle>
            <a:lvl1pPr marL="0" indent="0" algn="l" defTabSz="914400" rtl="0" eaLnBrk="1" latinLnBrk="0" hangingPunct="1">
              <a:lnSpc>
                <a:spcPct val="100000"/>
              </a:lnSpc>
              <a:spcBef>
                <a:spcPts val="1000"/>
              </a:spcBef>
              <a:buFont typeface="Arial" panose="020B0604020202020204" pitchFamily="34" charset="0"/>
              <a:buNone/>
              <a:defRPr sz="2000" b="1" kern="1200">
                <a:solidFill>
                  <a:schemeClr val="tx1"/>
                </a:solidFill>
                <a:latin typeface="Arial" panose="020B0604020202020204" pitchFamily="34" charset="0"/>
                <a:ea typeface="+mn-ea"/>
                <a:cs typeface="Arial" panose="020B0604020202020204" pitchFamily="34" charset="0"/>
              </a:defRPr>
            </a:lvl1pPr>
            <a:lvl2pPr marL="360362" indent="-342900" algn="l" defTabSz="914400" rtl="0" eaLnBrk="1" latinLnBrk="0" hangingPunct="1">
              <a:lnSpc>
                <a:spcPct val="100000"/>
              </a:lnSpc>
              <a:spcBef>
                <a:spcPts val="500"/>
              </a:spcBef>
              <a:buClr>
                <a:srgbClr val="F18700"/>
              </a:buClr>
              <a:buFont typeface="Wingdings" pitchFamily="2" charset="2"/>
              <a:buChar char="§"/>
              <a:tabLst/>
              <a:defRPr sz="1600" b="1" kern="1200">
                <a:solidFill>
                  <a:schemeClr val="tx1"/>
                </a:solidFill>
                <a:latin typeface="Arial" panose="020B0604020202020204" pitchFamily="34" charset="0"/>
                <a:ea typeface="+mn-ea"/>
                <a:cs typeface="Arial" panose="020B0604020202020204" pitchFamily="34" charset="0"/>
              </a:defRPr>
            </a:lvl2pPr>
            <a:lvl3pPr marL="360363" indent="0" algn="l" defTabSz="914400" rtl="0" eaLnBrk="1" latinLnBrk="0" hangingPunct="1">
              <a:lnSpc>
                <a:spcPct val="100000"/>
              </a:lnSpc>
              <a:spcBef>
                <a:spcPts val="500"/>
              </a:spcBef>
              <a:buFont typeface="Arial" panose="020B0604020202020204" pitchFamily="34" charset="0"/>
              <a:buNone/>
              <a:tabLst/>
              <a:defRPr sz="1400" b="1" kern="1200">
                <a:solidFill>
                  <a:schemeClr val="tx1"/>
                </a:solidFill>
                <a:latin typeface="Arial" panose="020B0604020202020204" pitchFamily="34" charset="0"/>
                <a:ea typeface="+mn-ea"/>
                <a:cs typeface="Arial" panose="020B0604020202020204" pitchFamily="34" charset="0"/>
              </a:defRPr>
            </a:lvl3pPr>
            <a:lvl4pPr marL="360363" indent="0" algn="l" defTabSz="914400" rtl="0" eaLnBrk="1" latinLnBrk="0" hangingPunct="1">
              <a:lnSpc>
                <a:spcPct val="100000"/>
              </a:lnSpc>
              <a:spcBef>
                <a:spcPts val="500"/>
              </a:spcBef>
              <a:buFont typeface="Arial" panose="020B0604020202020204" pitchFamily="34" charset="0"/>
              <a:buNone/>
              <a:tabLst/>
              <a:defRPr sz="1400" kern="1200">
                <a:solidFill>
                  <a:schemeClr val="tx1"/>
                </a:solidFill>
                <a:latin typeface="Arial" panose="020B0604020202020204" pitchFamily="34" charset="0"/>
                <a:ea typeface="+mn-ea"/>
                <a:cs typeface="Arial" panose="020B0604020202020204" pitchFamily="34" charset="0"/>
              </a:defRPr>
            </a:lvl4pPr>
            <a:lvl5pPr marL="488950" indent="-128588" algn="l" defTabSz="914400" rtl="0" eaLnBrk="1" latinLnBrk="0" hangingPunct="1">
              <a:lnSpc>
                <a:spcPct val="100000"/>
              </a:lnSpc>
              <a:spcBef>
                <a:spcPts val="500"/>
              </a:spcBef>
              <a:buClr>
                <a:srgbClr val="F18700"/>
              </a:buClr>
              <a:buFont typeface="Arial" panose="020B0604020202020204" pitchFamily="34" charset="0"/>
              <a:buChar char="•"/>
              <a:tabLst/>
              <a:defRPr sz="1400" b="0" kern="1200">
                <a:solidFill>
                  <a:schemeClr val="tx1"/>
                </a:solidFill>
                <a:latin typeface="Arial" panose="020B0604020202020204" pitchFamily="34" charset="0"/>
                <a:ea typeface="+mn-ea"/>
                <a:cs typeface="Arial" panose="020B0604020202020204" pitchFamily="34" charset="0"/>
              </a:defRPr>
            </a:lvl5pPr>
            <a:lvl6pPr marL="182563" indent="-169863" algn="l" defTabSz="914400" rtl="0" eaLnBrk="1" latinLnBrk="0" hangingPunct="1">
              <a:lnSpc>
                <a:spcPct val="150000"/>
              </a:lnSpc>
              <a:spcBef>
                <a:spcPts val="500"/>
              </a:spcBef>
              <a:buFontTx/>
              <a:buChar char="-"/>
              <a:tabLst/>
              <a:defRPr sz="1200" kern="1200">
                <a:solidFill>
                  <a:schemeClr val="tx1"/>
                </a:solidFill>
                <a:latin typeface="Arial" panose="020B0604020202020204" pitchFamily="34" charset="0"/>
                <a:ea typeface="+mn-ea"/>
                <a:cs typeface="Arial" panose="020B0604020202020204" pitchFamily="34" charset="0"/>
              </a:defRPr>
            </a:lvl6pPr>
            <a:lvl7pPr marL="674688" indent="-174625" algn="l" defTabSz="914400" rtl="0" eaLnBrk="1" latinLnBrk="0" hangingPunct="1">
              <a:lnSpc>
                <a:spcPct val="100000"/>
              </a:lnSpc>
              <a:spcBef>
                <a:spcPts val="500"/>
              </a:spcBef>
              <a:buFont typeface="Police système Courant"/>
              <a:buChar char="&gt;"/>
              <a:tabLst/>
              <a:defRPr sz="1400" kern="1200">
                <a:solidFill>
                  <a:schemeClr val="tx1"/>
                </a:solidFill>
                <a:latin typeface="Arial" panose="020B0604020202020204" pitchFamily="34" charset="0"/>
                <a:ea typeface="+mn-ea"/>
                <a:cs typeface="Arial" panose="020B0604020202020204" pitchFamily="34" charset="0"/>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fr-FR" sz="20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BOÎTE À OUTILS</a:t>
            </a:r>
          </a:p>
        </p:txBody>
      </p:sp>
      <p:sp>
        <p:nvSpPr>
          <p:cNvPr id="54" name="Espace réservé de la date 2">
            <a:extLst>
              <a:ext uri="{FF2B5EF4-FFF2-40B4-BE49-F238E27FC236}">
                <a16:creationId xmlns:a16="http://schemas.microsoft.com/office/drawing/2014/main" id="{4FAA94BC-5538-8F42-7CDE-E23649FA4923}"/>
              </a:ext>
            </a:extLst>
          </p:cNvPr>
          <p:cNvSpPr>
            <a:spLocks noGrp="1"/>
          </p:cNvSpPr>
          <p:nvPr>
            <p:ph type="dt" sz="half" idx="20"/>
          </p:nvPr>
        </p:nvSpPr>
        <p:spPr>
          <a:xfrm>
            <a:off x="10216176" y="6442028"/>
            <a:ext cx="1347355" cy="142469"/>
          </a:xfrm>
        </p:spPr>
        <p:txBody>
          <a:bodyPr/>
          <a:lstStyle>
            <a:lvl1pPr algn="ctr">
              <a:defRPr sz="800" b="1">
                <a:solidFill>
                  <a:schemeClr val="bg1"/>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D65454CA-676C-E145-9576-6A8866DA88D3}" type="slidenum">
              <a:rPr kumimoji="0" lang="fr-FR" sz="800" b="1" i="0" u="none" strike="noStrike" kern="1200" cap="none" spc="0" normalizeH="0" baseline="0" noProof="0" smtClean="0">
                <a:ln>
                  <a:noFill/>
                </a:ln>
                <a:solidFill>
                  <a:srgbClr val="FFFFFF"/>
                </a:solidFill>
                <a:effectLst/>
                <a:uLnTx/>
                <a:uFillTx/>
                <a:latin typeface="Arial" panose="020B0604020202020204" pitchFamily="34" charset="0"/>
                <a:ea typeface="+mn-ea"/>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21</a:t>
            </a:fld>
            <a:endParaRPr kumimoji="0" lang="fr-FR" sz="8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pic>
        <p:nvPicPr>
          <p:cNvPr id="2" name="Image 1">
            <a:extLst>
              <a:ext uri="{FF2B5EF4-FFF2-40B4-BE49-F238E27FC236}">
                <a16:creationId xmlns:a16="http://schemas.microsoft.com/office/drawing/2014/main" id="{836A8B6E-E697-7BB3-AC67-16E0CD47EF59}"/>
              </a:ext>
            </a:extLst>
          </p:cNvPr>
          <p:cNvPicPr>
            <a:picLocks noChangeAspect="1"/>
          </p:cNvPicPr>
          <p:nvPr/>
        </p:nvPicPr>
        <p:blipFill>
          <a:blip r:embed="rId3"/>
          <a:stretch>
            <a:fillRect/>
          </a:stretch>
        </p:blipFill>
        <p:spPr>
          <a:xfrm>
            <a:off x="11150611" y="-520008"/>
            <a:ext cx="279400" cy="279400"/>
          </a:xfrm>
          <a:prstGeom prst="rect">
            <a:avLst/>
          </a:prstGeom>
        </p:spPr>
      </p:pic>
      <p:grpSp>
        <p:nvGrpSpPr>
          <p:cNvPr id="15" name="Groupe 14">
            <a:extLst>
              <a:ext uri="{FF2B5EF4-FFF2-40B4-BE49-F238E27FC236}">
                <a16:creationId xmlns:a16="http://schemas.microsoft.com/office/drawing/2014/main" id="{D0CA48C6-47F8-EBC9-9831-5705DF3D516D}"/>
              </a:ext>
            </a:extLst>
          </p:cNvPr>
          <p:cNvGrpSpPr/>
          <p:nvPr/>
        </p:nvGrpSpPr>
        <p:grpSpPr>
          <a:xfrm>
            <a:off x="5384115" y="722185"/>
            <a:ext cx="6599413" cy="1181100"/>
            <a:chOff x="1246124" y="3911080"/>
            <a:chExt cx="6599413" cy="1181100"/>
          </a:xfrm>
        </p:grpSpPr>
        <p:pic>
          <p:nvPicPr>
            <p:cNvPr id="16" name="Image 15">
              <a:extLst>
                <a:ext uri="{FF2B5EF4-FFF2-40B4-BE49-F238E27FC236}">
                  <a16:creationId xmlns:a16="http://schemas.microsoft.com/office/drawing/2014/main" id="{05EFBAC6-6D74-9F34-A406-0827A605A8CF}"/>
                </a:ext>
              </a:extLst>
            </p:cNvPr>
            <p:cNvPicPr>
              <a:picLocks noChangeAspect="1"/>
            </p:cNvPicPr>
            <p:nvPr/>
          </p:nvPicPr>
          <p:blipFill>
            <a:blip r:embed="rId4"/>
            <a:stretch>
              <a:fillRect/>
            </a:stretch>
          </p:blipFill>
          <p:spPr>
            <a:xfrm>
              <a:off x="1246124" y="3911080"/>
              <a:ext cx="6515100" cy="1181100"/>
            </a:xfrm>
            <a:prstGeom prst="rect">
              <a:avLst/>
            </a:prstGeom>
          </p:spPr>
        </p:pic>
        <p:sp>
          <p:nvSpPr>
            <p:cNvPr id="17" name="ZoneTexte 16">
              <a:extLst>
                <a:ext uri="{FF2B5EF4-FFF2-40B4-BE49-F238E27FC236}">
                  <a16:creationId xmlns:a16="http://schemas.microsoft.com/office/drawing/2014/main" id="{389CEF19-DDBA-5877-4ABB-8EA2D2798B7E}"/>
                </a:ext>
              </a:extLst>
            </p:cNvPr>
            <p:cNvSpPr txBox="1"/>
            <p:nvPr/>
          </p:nvSpPr>
          <p:spPr>
            <a:xfrm>
              <a:off x="2755030" y="4143481"/>
              <a:ext cx="5090507"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a:ln>
                    <a:noFill/>
                  </a:ln>
                  <a:solidFill>
                    <a:srgbClr val="FFFFFF"/>
                  </a:solidFill>
                  <a:effectLst/>
                  <a:uLnTx/>
                  <a:uFillTx/>
                  <a:latin typeface="Arial" panose="020B0604020202020204"/>
                  <a:ea typeface="+mn-ea"/>
                  <a:cs typeface="+mn-cs"/>
                </a:rPr>
                <a:t>OUTILS À DESTINATION DES SALARIÉS</a:t>
              </a:r>
            </a:p>
          </p:txBody>
        </p:sp>
        <p:sp>
          <p:nvSpPr>
            <p:cNvPr id="18" name="ZoneTexte 17">
              <a:extLst>
                <a:ext uri="{FF2B5EF4-FFF2-40B4-BE49-F238E27FC236}">
                  <a16:creationId xmlns:a16="http://schemas.microsoft.com/office/drawing/2014/main" id="{48462451-D0BB-88FB-824B-3D7DDAC39C6F}"/>
                </a:ext>
              </a:extLst>
            </p:cNvPr>
            <p:cNvSpPr txBox="1"/>
            <p:nvPr/>
          </p:nvSpPr>
          <p:spPr>
            <a:xfrm>
              <a:off x="2755031" y="4421895"/>
              <a:ext cx="4101704"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a:ln>
                    <a:noFill/>
                  </a:ln>
                  <a:solidFill>
                    <a:srgbClr val="FFFFFF"/>
                  </a:solidFill>
                  <a:effectLst/>
                  <a:uLnTx/>
                  <a:uFillTx/>
                  <a:latin typeface="Arial" panose="020B0604020202020204"/>
                  <a:ea typeface="+mn-ea"/>
                  <a:cs typeface="+mn-cs"/>
                </a:rPr>
                <a:t>TOUS LES OUTILS POUR AIDER LES SALARIÉS À COMPRENDRE L’ACCORD ET SA MISE EN ŒUVRE</a:t>
              </a:r>
            </a:p>
          </p:txBody>
        </p:sp>
        <p:sp>
          <p:nvSpPr>
            <p:cNvPr id="19" name="Ellipse 18">
              <a:extLst>
                <a:ext uri="{FF2B5EF4-FFF2-40B4-BE49-F238E27FC236}">
                  <a16:creationId xmlns:a16="http://schemas.microsoft.com/office/drawing/2014/main" id="{C03D7FE9-603B-154C-227D-1890D4A8DBA5}"/>
                </a:ext>
              </a:extLst>
            </p:cNvPr>
            <p:cNvSpPr/>
            <p:nvPr/>
          </p:nvSpPr>
          <p:spPr>
            <a:xfrm>
              <a:off x="1610015" y="4063240"/>
              <a:ext cx="829776" cy="829776"/>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pic>
          <p:nvPicPr>
            <p:cNvPr id="20" name="Image 19">
              <a:extLst>
                <a:ext uri="{FF2B5EF4-FFF2-40B4-BE49-F238E27FC236}">
                  <a16:creationId xmlns:a16="http://schemas.microsoft.com/office/drawing/2014/main" id="{64A1591F-99D0-492B-27F5-550FB4867DDE}"/>
                </a:ext>
              </a:extLst>
            </p:cNvPr>
            <p:cNvPicPr>
              <a:picLocks noChangeAspect="1"/>
            </p:cNvPicPr>
            <p:nvPr/>
          </p:nvPicPr>
          <p:blipFill>
            <a:blip r:embed="rId5"/>
            <a:stretch>
              <a:fillRect/>
            </a:stretch>
          </p:blipFill>
          <p:spPr>
            <a:xfrm>
              <a:off x="1692742" y="4187284"/>
              <a:ext cx="673100" cy="520700"/>
            </a:xfrm>
            <a:prstGeom prst="rect">
              <a:avLst/>
            </a:prstGeom>
          </p:spPr>
        </p:pic>
      </p:grpSp>
      <p:grpSp>
        <p:nvGrpSpPr>
          <p:cNvPr id="6" name="Groupe 5">
            <a:extLst>
              <a:ext uri="{FF2B5EF4-FFF2-40B4-BE49-F238E27FC236}">
                <a16:creationId xmlns:a16="http://schemas.microsoft.com/office/drawing/2014/main" id="{F2D1FB0A-3527-506D-2D61-2807B48960CB}"/>
              </a:ext>
            </a:extLst>
          </p:cNvPr>
          <p:cNvGrpSpPr/>
          <p:nvPr/>
        </p:nvGrpSpPr>
        <p:grpSpPr>
          <a:xfrm>
            <a:off x="90326" y="2682218"/>
            <a:ext cx="1830988" cy="2838336"/>
            <a:chOff x="2178103" y="2672386"/>
            <a:chExt cx="1830988" cy="2838336"/>
          </a:xfrm>
        </p:grpSpPr>
        <p:sp>
          <p:nvSpPr>
            <p:cNvPr id="7" name="Ellipse 6">
              <a:extLst>
                <a:ext uri="{FF2B5EF4-FFF2-40B4-BE49-F238E27FC236}">
                  <a16:creationId xmlns:a16="http://schemas.microsoft.com/office/drawing/2014/main" id="{57BF1FEA-AAB6-7D27-6AEB-3CA142FF9714}"/>
                </a:ext>
              </a:extLst>
            </p:cNvPr>
            <p:cNvSpPr/>
            <p:nvPr/>
          </p:nvSpPr>
          <p:spPr>
            <a:xfrm>
              <a:off x="2620547" y="2672386"/>
              <a:ext cx="988697" cy="988697"/>
            </a:xfrm>
            <a:prstGeom prst="ellipse">
              <a:avLst/>
            </a:prstGeom>
            <a:solidFill>
              <a:schemeClr val="bg1"/>
            </a:solidFill>
            <a:ln w="180975">
              <a:solidFill>
                <a:srgbClr val="37AFB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cxnSp>
          <p:nvCxnSpPr>
            <p:cNvPr id="8" name="Google Shape;354;p22">
              <a:extLst>
                <a:ext uri="{FF2B5EF4-FFF2-40B4-BE49-F238E27FC236}">
                  <a16:creationId xmlns:a16="http://schemas.microsoft.com/office/drawing/2014/main" id="{865E8266-DA44-641A-E4D5-8BCA049ABFC2}"/>
                </a:ext>
              </a:extLst>
            </p:cNvPr>
            <p:cNvCxnSpPr>
              <a:cxnSpLocks/>
            </p:cNvCxnSpPr>
            <p:nvPr/>
          </p:nvCxnSpPr>
          <p:spPr>
            <a:xfrm flipV="1">
              <a:off x="3106005" y="3886137"/>
              <a:ext cx="0" cy="330246"/>
            </a:xfrm>
            <a:prstGeom prst="straightConnector1">
              <a:avLst/>
            </a:prstGeom>
            <a:noFill/>
            <a:ln w="19050" cap="flat" cmpd="sng">
              <a:solidFill>
                <a:schemeClr val="tx1"/>
              </a:solidFill>
              <a:prstDash val="solid"/>
              <a:round/>
              <a:headEnd type="oval" w="med" len="med"/>
              <a:tailEnd type="none" w="med" len="med"/>
            </a:ln>
          </p:spPr>
        </p:cxnSp>
        <p:sp>
          <p:nvSpPr>
            <p:cNvPr id="9" name="Google Shape;355;p22">
              <a:extLst>
                <a:ext uri="{FF2B5EF4-FFF2-40B4-BE49-F238E27FC236}">
                  <a16:creationId xmlns:a16="http://schemas.microsoft.com/office/drawing/2014/main" id="{6E38540B-370E-C5F6-CD72-AA3A0768AF6F}"/>
                </a:ext>
              </a:extLst>
            </p:cNvPr>
            <p:cNvSpPr txBox="1"/>
            <p:nvPr/>
          </p:nvSpPr>
          <p:spPr>
            <a:xfrm>
              <a:off x="2212117" y="4234352"/>
              <a:ext cx="1762959" cy="1060011"/>
            </a:xfrm>
            <a:prstGeom prst="rect">
              <a:avLst/>
            </a:prstGeom>
            <a:noFill/>
            <a:ln>
              <a:noFill/>
            </a:ln>
          </p:spPr>
          <p:txBody>
            <a:bodyPr spcFirstLastPara="1" wrap="square" lIns="121900" tIns="121900" rIns="121900" bIns="121900" anchor="t"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a:ln>
                    <a:noFill/>
                  </a:ln>
                  <a:solidFill>
                    <a:srgbClr val="37AFBF"/>
                  </a:solidFill>
                  <a:effectLst/>
                  <a:uLnTx/>
                  <a:uFillTx/>
                  <a:latin typeface="Arial" panose="020B0604020202020204" pitchFamily="34" charset="0"/>
                  <a:ea typeface="Fira Sans Extra Condensed"/>
                  <a:cs typeface="Arial" panose="020B0604020202020204" pitchFamily="34" charset="0"/>
                  <a:sym typeface="Fira Sans Extra Condensed"/>
                </a:rPr>
                <a:t>ÉTAPES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a:ln>
                    <a:noFill/>
                  </a:ln>
                  <a:solidFill>
                    <a:srgbClr val="37AFBF"/>
                  </a:solidFill>
                  <a:effectLst/>
                  <a:uLnTx/>
                  <a:uFillTx/>
                  <a:latin typeface="Arial" panose="020B0604020202020204" pitchFamily="34" charset="0"/>
                  <a:ea typeface="Fira Sans Extra Condensed"/>
                  <a:cs typeface="Arial" panose="020B0604020202020204" pitchFamily="34" charset="0"/>
                  <a:sym typeface="Fira Sans Extra Condensed"/>
                </a:rPr>
                <a:t>DE MISE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a:ln>
                    <a:noFill/>
                  </a:ln>
                  <a:solidFill>
                    <a:srgbClr val="37AFBF"/>
                  </a:solidFill>
                  <a:effectLst/>
                  <a:uLnTx/>
                  <a:uFillTx/>
                  <a:latin typeface="Arial" panose="020B0604020202020204" pitchFamily="34" charset="0"/>
                  <a:ea typeface="Fira Sans Extra Condensed"/>
                  <a:cs typeface="Arial" panose="020B0604020202020204" pitchFamily="34" charset="0"/>
                  <a:sym typeface="Fira Sans Extra Condensed"/>
                </a:rPr>
                <a:t>EN ŒUVRE</a:t>
              </a:r>
            </a:p>
          </p:txBody>
        </p:sp>
        <p:sp>
          <p:nvSpPr>
            <p:cNvPr id="10" name="Google Shape;356;p22">
              <a:extLst>
                <a:ext uri="{FF2B5EF4-FFF2-40B4-BE49-F238E27FC236}">
                  <a16:creationId xmlns:a16="http://schemas.microsoft.com/office/drawing/2014/main" id="{18D446AF-A765-FA7F-481D-364D3BEE9C5F}"/>
                </a:ext>
              </a:extLst>
            </p:cNvPr>
            <p:cNvSpPr txBox="1"/>
            <p:nvPr/>
          </p:nvSpPr>
          <p:spPr>
            <a:xfrm>
              <a:off x="2178103" y="5148044"/>
              <a:ext cx="1830988" cy="362678"/>
            </a:xfrm>
            <a:prstGeom prst="rect">
              <a:avLst/>
            </a:prstGeom>
            <a:noFill/>
            <a:ln>
              <a:noFill/>
            </a:ln>
          </p:spPr>
          <p:txBody>
            <a:bodyPr spcFirstLastPara="1" wrap="square" lIns="121900" tIns="121900" rIns="121900" bIns="121900" anchor="t"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300" b="0" i="0" u="none" strike="noStrike" kern="1200" cap="none" spc="0" normalizeH="0" baseline="0" noProof="0">
                  <a:ln>
                    <a:noFill/>
                  </a:ln>
                  <a:solidFill>
                    <a:srgbClr val="000000"/>
                  </a:solidFill>
                  <a:effectLst/>
                  <a:uLnTx/>
                  <a:uFillTx/>
                  <a:latin typeface="Arial" panose="020B0604020202020204" pitchFamily="34" charset="0"/>
                  <a:ea typeface="Roboto"/>
                  <a:cs typeface="Arial" panose="020B0604020202020204" pitchFamily="34" charset="0"/>
                  <a:sym typeface="Roboto"/>
                </a:rPr>
                <a:t>Fiche pratique</a:t>
              </a:r>
            </a:p>
          </p:txBody>
        </p:sp>
        <p:grpSp>
          <p:nvGrpSpPr>
            <p:cNvPr id="11" name="Google Shape;9216;p57">
              <a:extLst>
                <a:ext uri="{FF2B5EF4-FFF2-40B4-BE49-F238E27FC236}">
                  <a16:creationId xmlns:a16="http://schemas.microsoft.com/office/drawing/2014/main" id="{F46B8598-17E1-B909-B754-977FB1AC74EC}"/>
                </a:ext>
              </a:extLst>
            </p:cNvPr>
            <p:cNvGrpSpPr/>
            <p:nvPr/>
          </p:nvGrpSpPr>
          <p:grpSpPr>
            <a:xfrm>
              <a:off x="2822532" y="2899820"/>
              <a:ext cx="534383" cy="531303"/>
              <a:chOff x="860940" y="2746477"/>
              <a:chExt cx="371883" cy="365691"/>
            </a:xfrm>
            <a:solidFill>
              <a:schemeClr val="tx1"/>
            </a:solidFill>
          </p:grpSpPr>
          <p:sp>
            <p:nvSpPr>
              <p:cNvPr id="12" name="Google Shape;9217;p57">
                <a:extLst>
                  <a:ext uri="{FF2B5EF4-FFF2-40B4-BE49-F238E27FC236}">
                    <a16:creationId xmlns:a16="http://schemas.microsoft.com/office/drawing/2014/main" id="{FF22A966-CFA9-5300-FAFF-C0DBA8247CAD}"/>
                  </a:ext>
                </a:extLst>
              </p:cNvPr>
              <p:cNvSpPr/>
              <p:nvPr/>
            </p:nvSpPr>
            <p:spPr>
              <a:xfrm>
                <a:off x="908191" y="3026302"/>
                <a:ext cx="30294" cy="28961"/>
              </a:xfrm>
              <a:custGeom>
                <a:avLst/>
                <a:gdLst/>
                <a:ahLst/>
                <a:cxnLst/>
                <a:rect l="l" t="t" r="r" b="b"/>
                <a:pathLst>
                  <a:path w="954" h="912" extrusionOk="0">
                    <a:moveTo>
                      <a:pt x="763" y="1"/>
                    </a:moveTo>
                    <a:cubicBezTo>
                      <a:pt x="718" y="1"/>
                      <a:pt x="674" y="16"/>
                      <a:pt x="644" y="45"/>
                    </a:cubicBezTo>
                    <a:lnTo>
                      <a:pt x="60" y="629"/>
                    </a:lnTo>
                    <a:cubicBezTo>
                      <a:pt x="1" y="688"/>
                      <a:pt x="1" y="807"/>
                      <a:pt x="60" y="867"/>
                    </a:cubicBezTo>
                    <a:cubicBezTo>
                      <a:pt x="90" y="897"/>
                      <a:pt x="135" y="911"/>
                      <a:pt x="179" y="911"/>
                    </a:cubicBezTo>
                    <a:cubicBezTo>
                      <a:pt x="224" y="911"/>
                      <a:pt x="269" y="897"/>
                      <a:pt x="299" y="867"/>
                    </a:cubicBezTo>
                    <a:lnTo>
                      <a:pt x="882" y="283"/>
                    </a:lnTo>
                    <a:cubicBezTo>
                      <a:pt x="953" y="224"/>
                      <a:pt x="953" y="105"/>
                      <a:pt x="882" y="45"/>
                    </a:cubicBezTo>
                    <a:cubicBezTo>
                      <a:pt x="852" y="16"/>
                      <a:pt x="807" y="1"/>
                      <a:pt x="763" y="1"/>
                    </a:cubicBezTo>
                    <a:close/>
                  </a:path>
                </a:pathLst>
              </a:custGeom>
              <a:grp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13" name="Google Shape;9218;p57">
                <a:extLst>
                  <a:ext uri="{FF2B5EF4-FFF2-40B4-BE49-F238E27FC236}">
                    <a16:creationId xmlns:a16="http://schemas.microsoft.com/office/drawing/2014/main" id="{5F9C8AB9-0850-253D-A7A7-C4116877FBC9}"/>
                  </a:ext>
                </a:extLst>
              </p:cNvPr>
              <p:cNvSpPr/>
              <p:nvPr/>
            </p:nvSpPr>
            <p:spPr>
              <a:xfrm>
                <a:off x="943757" y="3061836"/>
                <a:ext cx="30263" cy="28961"/>
              </a:xfrm>
              <a:custGeom>
                <a:avLst/>
                <a:gdLst/>
                <a:ahLst/>
                <a:cxnLst/>
                <a:rect l="l" t="t" r="r" b="b"/>
                <a:pathLst>
                  <a:path w="953" h="912" extrusionOk="0">
                    <a:moveTo>
                      <a:pt x="762" y="1"/>
                    </a:moveTo>
                    <a:cubicBezTo>
                      <a:pt x="717" y="1"/>
                      <a:pt x="673" y="16"/>
                      <a:pt x="643" y="46"/>
                    </a:cubicBezTo>
                    <a:lnTo>
                      <a:pt x="60" y="629"/>
                    </a:lnTo>
                    <a:cubicBezTo>
                      <a:pt x="0" y="688"/>
                      <a:pt x="0" y="807"/>
                      <a:pt x="60" y="867"/>
                    </a:cubicBezTo>
                    <a:cubicBezTo>
                      <a:pt x="89" y="897"/>
                      <a:pt x="134" y="912"/>
                      <a:pt x="179" y="912"/>
                    </a:cubicBezTo>
                    <a:cubicBezTo>
                      <a:pt x="223" y="912"/>
                      <a:pt x="268" y="897"/>
                      <a:pt x="298" y="867"/>
                    </a:cubicBezTo>
                    <a:lnTo>
                      <a:pt x="881" y="284"/>
                    </a:lnTo>
                    <a:cubicBezTo>
                      <a:pt x="953" y="224"/>
                      <a:pt x="953" y="105"/>
                      <a:pt x="881" y="46"/>
                    </a:cubicBezTo>
                    <a:cubicBezTo>
                      <a:pt x="851" y="16"/>
                      <a:pt x="807" y="1"/>
                      <a:pt x="762" y="1"/>
                    </a:cubicBezTo>
                    <a:close/>
                  </a:path>
                </a:pathLst>
              </a:custGeom>
              <a:grp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14" name="Google Shape;9219;p57">
                <a:extLst>
                  <a:ext uri="{FF2B5EF4-FFF2-40B4-BE49-F238E27FC236}">
                    <a16:creationId xmlns:a16="http://schemas.microsoft.com/office/drawing/2014/main" id="{0375B3DC-3406-AFC0-CA8B-E3B435438AA9}"/>
                  </a:ext>
                </a:extLst>
              </p:cNvPr>
              <p:cNvSpPr/>
              <p:nvPr/>
            </p:nvSpPr>
            <p:spPr>
              <a:xfrm>
                <a:off x="926355" y="3044085"/>
                <a:ext cx="29881" cy="28579"/>
              </a:xfrm>
              <a:custGeom>
                <a:avLst/>
                <a:gdLst/>
                <a:ahLst/>
                <a:cxnLst/>
                <a:rect l="l" t="t" r="r" b="b"/>
                <a:pathLst>
                  <a:path w="941" h="900" extrusionOk="0">
                    <a:moveTo>
                      <a:pt x="762" y="0"/>
                    </a:moveTo>
                    <a:cubicBezTo>
                      <a:pt x="718" y="0"/>
                      <a:pt x="673" y="15"/>
                      <a:pt x="643" y="45"/>
                    </a:cubicBezTo>
                    <a:lnTo>
                      <a:pt x="60" y="616"/>
                    </a:lnTo>
                    <a:cubicBezTo>
                      <a:pt x="0" y="676"/>
                      <a:pt x="0" y="795"/>
                      <a:pt x="60" y="855"/>
                    </a:cubicBezTo>
                    <a:cubicBezTo>
                      <a:pt x="90" y="884"/>
                      <a:pt x="134" y="899"/>
                      <a:pt x="179" y="899"/>
                    </a:cubicBezTo>
                    <a:cubicBezTo>
                      <a:pt x="224" y="899"/>
                      <a:pt x="268" y="884"/>
                      <a:pt x="298" y="855"/>
                    </a:cubicBezTo>
                    <a:lnTo>
                      <a:pt x="881" y="283"/>
                    </a:lnTo>
                    <a:cubicBezTo>
                      <a:pt x="941" y="224"/>
                      <a:pt x="941" y="116"/>
                      <a:pt x="881" y="45"/>
                    </a:cubicBezTo>
                    <a:cubicBezTo>
                      <a:pt x="852" y="15"/>
                      <a:pt x="807" y="0"/>
                      <a:pt x="762" y="0"/>
                    </a:cubicBezTo>
                    <a:close/>
                  </a:path>
                </a:pathLst>
              </a:custGeom>
              <a:grp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21" name="Google Shape;9220;p57">
                <a:extLst>
                  <a:ext uri="{FF2B5EF4-FFF2-40B4-BE49-F238E27FC236}">
                    <a16:creationId xmlns:a16="http://schemas.microsoft.com/office/drawing/2014/main" id="{894673BD-921D-694C-045E-090475A3A5D9}"/>
                  </a:ext>
                </a:extLst>
              </p:cNvPr>
              <p:cNvSpPr/>
              <p:nvPr/>
            </p:nvSpPr>
            <p:spPr>
              <a:xfrm>
                <a:off x="860940" y="2746477"/>
                <a:ext cx="371883" cy="365691"/>
              </a:xfrm>
              <a:custGeom>
                <a:avLst/>
                <a:gdLst/>
                <a:ahLst/>
                <a:cxnLst/>
                <a:rect l="l" t="t" r="r" b="b"/>
                <a:pathLst>
                  <a:path w="11711" h="11516" extrusionOk="0">
                    <a:moveTo>
                      <a:pt x="11312" y="344"/>
                    </a:moveTo>
                    <a:lnTo>
                      <a:pt x="10835" y="1987"/>
                    </a:lnTo>
                    <a:lnTo>
                      <a:pt x="9680" y="821"/>
                    </a:lnTo>
                    <a:lnTo>
                      <a:pt x="11312" y="344"/>
                    </a:lnTo>
                    <a:close/>
                    <a:moveTo>
                      <a:pt x="4882" y="3821"/>
                    </a:moveTo>
                    <a:lnTo>
                      <a:pt x="2822" y="5881"/>
                    </a:lnTo>
                    <a:lnTo>
                      <a:pt x="477" y="5690"/>
                    </a:lnTo>
                    <a:cubicBezTo>
                      <a:pt x="453" y="5690"/>
                      <a:pt x="429" y="5643"/>
                      <a:pt x="465" y="5631"/>
                    </a:cubicBezTo>
                    <a:cubicBezTo>
                      <a:pt x="1477" y="4619"/>
                      <a:pt x="2822" y="4000"/>
                      <a:pt x="4227" y="3881"/>
                    </a:cubicBezTo>
                    <a:lnTo>
                      <a:pt x="4882" y="3821"/>
                    </a:lnTo>
                    <a:close/>
                    <a:moveTo>
                      <a:pt x="2894" y="6297"/>
                    </a:moveTo>
                    <a:lnTo>
                      <a:pt x="3811" y="7226"/>
                    </a:lnTo>
                    <a:lnTo>
                      <a:pt x="3477" y="7571"/>
                    </a:lnTo>
                    <a:lnTo>
                      <a:pt x="2549" y="6643"/>
                    </a:lnTo>
                    <a:lnTo>
                      <a:pt x="2894" y="6297"/>
                    </a:lnTo>
                    <a:close/>
                    <a:moveTo>
                      <a:pt x="2727" y="7333"/>
                    </a:moveTo>
                    <a:lnTo>
                      <a:pt x="3203" y="7810"/>
                    </a:lnTo>
                    <a:lnTo>
                      <a:pt x="2799" y="8226"/>
                    </a:lnTo>
                    <a:cubicBezTo>
                      <a:pt x="2787" y="8238"/>
                      <a:pt x="2763" y="8262"/>
                      <a:pt x="2739" y="8298"/>
                    </a:cubicBezTo>
                    <a:lnTo>
                      <a:pt x="2310" y="7869"/>
                    </a:lnTo>
                    <a:cubicBezTo>
                      <a:pt x="2287" y="7833"/>
                      <a:pt x="2287" y="7774"/>
                      <a:pt x="2310" y="7750"/>
                    </a:cubicBezTo>
                    <a:lnTo>
                      <a:pt x="2727" y="7333"/>
                    </a:lnTo>
                    <a:close/>
                    <a:moveTo>
                      <a:pt x="9311" y="916"/>
                    </a:moveTo>
                    <a:lnTo>
                      <a:pt x="10740" y="2345"/>
                    </a:lnTo>
                    <a:lnTo>
                      <a:pt x="10299" y="3821"/>
                    </a:lnTo>
                    <a:lnTo>
                      <a:pt x="5597" y="8524"/>
                    </a:lnTo>
                    <a:lnTo>
                      <a:pt x="4680" y="7595"/>
                    </a:lnTo>
                    <a:lnTo>
                      <a:pt x="6823" y="5452"/>
                    </a:lnTo>
                    <a:cubicBezTo>
                      <a:pt x="6966" y="5309"/>
                      <a:pt x="7001" y="5035"/>
                      <a:pt x="6811" y="4833"/>
                    </a:cubicBezTo>
                    <a:cubicBezTo>
                      <a:pt x="6728" y="4750"/>
                      <a:pt x="6617" y="4708"/>
                      <a:pt x="6506" y="4708"/>
                    </a:cubicBezTo>
                    <a:cubicBezTo>
                      <a:pt x="6394" y="4708"/>
                      <a:pt x="6281" y="4750"/>
                      <a:pt x="6192" y="4833"/>
                    </a:cubicBezTo>
                    <a:lnTo>
                      <a:pt x="4049" y="6976"/>
                    </a:lnTo>
                    <a:lnTo>
                      <a:pt x="3132" y="6047"/>
                    </a:lnTo>
                    <a:lnTo>
                      <a:pt x="7835" y="1344"/>
                    </a:lnTo>
                    <a:lnTo>
                      <a:pt x="9311" y="916"/>
                    </a:lnTo>
                    <a:close/>
                    <a:moveTo>
                      <a:pt x="6495" y="5047"/>
                    </a:moveTo>
                    <a:cubicBezTo>
                      <a:pt x="6522" y="5047"/>
                      <a:pt x="6549" y="5059"/>
                      <a:pt x="6573" y="5083"/>
                    </a:cubicBezTo>
                    <a:cubicBezTo>
                      <a:pt x="6609" y="5131"/>
                      <a:pt x="6609" y="5178"/>
                      <a:pt x="6573" y="5226"/>
                    </a:cubicBezTo>
                    <a:lnTo>
                      <a:pt x="4311" y="7488"/>
                    </a:lnTo>
                    <a:lnTo>
                      <a:pt x="3203" y="8595"/>
                    </a:lnTo>
                    <a:cubicBezTo>
                      <a:pt x="3180" y="8619"/>
                      <a:pt x="3153" y="8631"/>
                      <a:pt x="3127" y="8631"/>
                    </a:cubicBezTo>
                    <a:cubicBezTo>
                      <a:pt x="3102" y="8631"/>
                      <a:pt x="3078" y="8619"/>
                      <a:pt x="3060" y="8595"/>
                    </a:cubicBezTo>
                    <a:cubicBezTo>
                      <a:pt x="3013" y="8548"/>
                      <a:pt x="3013" y="8488"/>
                      <a:pt x="3060" y="8441"/>
                    </a:cubicBezTo>
                    <a:lnTo>
                      <a:pt x="6418" y="5083"/>
                    </a:lnTo>
                    <a:cubicBezTo>
                      <a:pt x="6442" y="5059"/>
                      <a:pt x="6469" y="5047"/>
                      <a:pt x="6495" y="5047"/>
                    </a:cubicBezTo>
                    <a:close/>
                    <a:moveTo>
                      <a:pt x="4430" y="7857"/>
                    </a:moveTo>
                    <a:lnTo>
                      <a:pt x="5346" y="8786"/>
                    </a:lnTo>
                    <a:lnTo>
                      <a:pt x="5001" y="9119"/>
                    </a:lnTo>
                    <a:lnTo>
                      <a:pt x="4989" y="9119"/>
                    </a:lnTo>
                    <a:lnTo>
                      <a:pt x="4084" y="8202"/>
                    </a:lnTo>
                    <a:lnTo>
                      <a:pt x="4430" y="7857"/>
                    </a:lnTo>
                    <a:close/>
                    <a:moveTo>
                      <a:pt x="3846" y="8429"/>
                    </a:moveTo>
                    <a:lnTo>
                      <a:pt x="4323" y="8905"/>
                    </a:lnTo>
                    <a:lnTo>
                      <a:pt x="3906" y="9322"/>
                    </a:lnTo>
                    <a:cubicBezTo>
                      <a:pt x="3894" y="9334"/>
                      <a:pt x="3858" y="9357"/>
                      <a:pt x="3846" y="9357"/>
                    </a:cubicBezTo>
                    <a:cubicBezTo>
                      <a:pt x="3834" y="9357"/>
                      <a:pt x="3811" y="9357"/>
                      <a:pt x="3787" y="9322"/>
                    </a:cubicBezTo>
                    <a:lnTo>
                      <a:pt x="3358" y="8905"/>
                    </a:lnTo>
                    <a:cubicBezTo>
                      <a:pt x="3382" y="8893"/>
                      <a:pt x="3394" y="8881"/>
                      <a:pt x="3430" y="8845"/>
                    </a:cubicBezTo>
                    <a:lnTo>
                      <a:pt x="3846" y="8429"/>
                    </a:lnTo>
                    <a:close/>
                    <a:moveTo>
                      <a:pt x="11322" y="1"/>
                    </a:moveTo>
                    <a:cubicBezTo>
                      <a:pt x="11295" y="1"/>
                      <a:pt x="11267" y="4"/>
                      <a:pt x="11240" y="11"/>
                    </a:cubicBezTo>
                    <a:cubicBezTo>
                      <a:pt x="10514" y="213"/>
                      <a:pt x="8394" y="844"/>
                      <a:pt x="7704" y="1035"/>
                    </a:cubicBezTo>
                    <a:cubicBezTo>
                      <a:pt x="7668" y="1047"/>
                      <a:pt x="7656" y="1059"/>
                      <a:pt x="7621" y="1083"/>
                    </a:cubicBezTo>
                    <a:lnTo>
                      <a:pt x="5263" y="3440"/>
                    </a:lnTo>
                    <a:lnTo>
                      <a:pt x="4203" y="3535"/>
                    </a:lnTo>
                    <a:cubicBezTo>
                      <a:pt x="2703" y="3654"/>
                      <a:pt x="1286" y="4321"/>
                      <a:pt x="227" y="5381"/>
                    </a:cubicBezTo>
                    <a:cubicBezTo>
                      <a:pt x="1" y="5595"/>
                      <a:pt x="143" y="5988"/>
                      <a:pt x="465" y="6024"/>
                    </a:cubicBezTo>
                    <a:lnTo>
                      <a:pt x="2525" y="6190"/>
                    </a:lnTo>
                    <a:lnTo>
                      <a:pt x="2310" y="6405"/>
                    </a:lnTo>
                    <a:cubicBezTo>
                      <a:pt x="2179" y="6536"/>
                      <a:pt x="2179" y="6750"/>
                      <a:pt x="2310" y="6881"/>
                    </a:cubicBezTo>
                    <a:lnTo>
                      <a:pt x="2525" y="7083"/>
                    </a:lnTo>
                    <a:lnTo>
                      <a:pt x="2108" y="7500"/>
                    </a:lnTo>
                    <a:cubicBezTo>
                      <a:pt x="1941" y="7667"/>
                      <a:pt x="1941" y="7941"/>
                      <a:pt x="2108" y="8095"/>
                    </a:cubicBezTo>
                    <a:lnTo>
                      <a:pt x="3561" y="9560"/>
                    </a:lnTo>
                    <a:cubicBezTo>
                      <a:pt x="3644" y="9643"/>
                      <a:pt x="3751" y="9685"/>
                      <a:pt x="3858" y="9685"/>
                    </a:cubicBezTo>
                    <a:cubicBezTo>
                      <a:pt x="3965" y="9685"/>
                      <a:pt x="4073" y="9643"/>
                      <a:pt x="4156" y="9560"/>
                    </a:cubicBezTo>
                    <a:lnTo>
                      <a:pt x="4573" y="9143"/>
                    </a:lnTo>
                    <a:lnTo>
                      <a:pt x="4763" y="9334"/>
                    </a:lnTo>
                    <a:cubicBezTo>
                      <a:pt x="4835" y="9399"/>
                      <a:pt x="4924" y="9432"/>
                      <a:pt x="5015" y="9432"/>
                    </a:cubicBezTo>
                    <a:cubicBezTo>
                      <a:pt x="5105" y="9432"/>
                      <a:pt x="5198" y="9399"/>
                      <a:pt x="5275" y="9334"/>
                    </a:cubicBezTo>
                    <a:lnTo>
                      <a:pt x="5477" y="9131"/>
                    </a:lnTo>
                    <a:lnTo>
                      <a:pt x="5656" y="11179"/>
                    </a:lnTo>
                    <a:cubicBezTo>
                      <a:pt x="5680" y="11334"/>
                      <a:pt x="5763" y="11453"/>
                      <a:pt x="5894" y="11500"/>
                    </a:cubicBezTo>
                    <a:cubicBezTo>
                      <a:pt x="5935" y="11511"/>
                      <a:pt x="5975" y="11516"/>
                      <a:pt x="6015" y="11516"/>
                    </a:cubicBezTo>
                    <a:cubicBezTo>
                      <a:pt x="6115" y="11516"/>
                      <a:pt x="6210" y="11482"/>
                      <a:pt x="6287" y="11405"/>
                    </a:cubicBezTo>
                    <a:cubicBezTo>
                      <a:pt x="6942" y="10750"/>
                      <a:pt x="7430" y="9977"/>
                      <a:pt x="7763" y="9119"/>
                    </a:cubicBezTo>
                    <a:cubicBezTo>
                      <a:pt x="7787" y="9024"/>
                      <a:pt x="7740" y="8941"/>
                      <a:pt x="7656" y="8893"/>
                    </a:cubicBezTo>
                    <a:cubicBezTo>
                      <a:pt x="7635" y="8885"/>
                      <a:pt x="7614" y="8881"/>
                      <a:pt x="7594" y="8881"/>
                    </a:cubicBezTo>
                    <a:cubicBezTo>
                      <a:pt x="7525" y="8881"/>
                      <a:pt x="7467" y="8926"/>
                      <a:pt x="7430" y="9000"/>
                    </a:cubicBezTo>
                    <a:cubicBezTo>
                      <a:pt x="7132" y="9810"/>
                      <a:pt x="6656" y="10560"/>
                      <a:pt x="6037" y="11167"/>
                    </a:cubicBezTo>
                    <a:cubicBezTo>
                      <a:pt x="6027" y="11172"/>
                      <a:pt x="6015" y="11175"/>
                      <a:pt x="6005" y="11175"/>
                    </a:cubicBezTo>
                    <a:cubicBezTo>
                      <a:pt x="5990" y="11175"/>
                      <a:pt x="5978" y="11169"/>
                      <a:pt x="5978" y="11155"/>
                    </a:cubicBezTo>
                    <a:lnTo>
                      <a:pt x="5763" y="8822"/>
                    </a:lnTo>
                    <a:lnTo>
                      <a:pt x="7835" y="6750"/>
                    </a:lnTo>
                    <a:lnTo>
                      <a:pt x="7835" y="6750"/>
                    </a:lnTo>
                    <a:cubicBezTo>
                      <a:pt x="7763" y="7583"/>
                      <a:pt x="7740" y="7810"/>
                      <a:pt x="7656" y="8238"/>
                    </a:cubicBezTo>
                    <a:cubicBezTo>
                      <a:pt x="7644" y="8322"/>
                      <a:pt x="7680" y="8417"/>
                      <a:pt x="7787" y="8441"/>
                    </a:cubicBezTo>
                    <a:cubicBezTo>
                      <a:pt x="7803" y="8445"/>
                      <a:pt x="7819" y="8447"/>
                      <a:pt x="7834" y="8447"/>
                    </a:cubicBezTo>
                    <a:cubicBezTo>
                      <a:pt x="7909" y="8447"/>
                      <a:pt x="7972" y="8399"/>
                      <a:pt x="8002" y="8310"/>
                    </a:cubicBezTo>
                    <a:cubicBezTo>
                      <a:pt x="8121" y="7786"/>
                      <a:pt x="8121" y="7548"/>
                      <a:pt x="8216" y="6393"/>
                    </a:cubicBezTo>
                    <a:lnTo>
                      <a:pt x="10585" y="4023"/>
                    </a:lnTo>
                    <a:cubicBezTo>
                      <a:pt x="10597" y="4011"/>
                      <a:pt x="10621" y="3976"/>
                      <a:pt x="10633" y="3952"/>
                    </a:cubicBezTo>
                    <a:lnTo>
                      <a:pt x="11109" y="2345"/>
                    </a:lnTo>
                    <a:lnTo>
                      <a:pt x="11669" y="404"/>
                    </a:lnTo>
                    <a:cubicBezTo>
                      <a:pt x="11711" y="193"/>
                      <a:pt x="11529" y="1"/>
                      <a:pt x="11322" y="1"/>
                    </a:cubicBezTo>
                    <a:close/>
                  </a:path>
                </a:pathLst>
              </a:custGeom>
              <a:grp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22" name="Google Shape;9221;p57">
                <a:extLst>
                  <a:ext uri="{FF2B5EF4-FFF2-40B4-BE49-F238E27FC236}">
                    <a16:creationId xmlns:a16="http://schemas.microsoft.com/office/drawing/2014/main" id="{740E80AB-7E2A-9EF0-E19D-94F0A5268FCA}"/>
                  </a:ext>
                </a:extLst>
              </p:cNvPr>
              <p:cNvSpPr/>
              <p:nvPr/>
            </p:nvSpPr>
            <p:spPr>
              <a:xfrm>
                <a:off x="1070396" y="2832057"/>
                <a:ext cx="90406" cy="69035"/>
              </a:xfrm>
              <a:custGeom>
                <a:avLst/>
                <a:gdLst/>
                <a:ahLst/>
                <a:cxnLst/>
                <a:rect l="l" t="t" r="r" b="b"/>
                <a:pathLst>
                  <a:path w="2847" h="2174" extrusionOk="0">
                    <a:moveTo>
                      <a:pt x="1730" y="0"/>
                    </a:moveTo>
                    <a:cubicBezTo>
                      <a:pt x="1668" y="0"/>
                      <a:pt x="1610" y="44"/>
                      <a:pt x="1584" y="114"/>
                    </a:cubicBezTo>
                    <a:cubicBezTo>
                      <a:pt x="1537" y="197"/>
                      <a:pt x="1584" y="293"/>
                      <a:pt x="1668" y="328"/>
                    </a:cubicBezTo>
                    <a:cubicBezTo>
                      <a:pt x="2179" y="554"/>
                      <a:pt x="2299" y="1221"/>
                      <a:pt x="1906" y="1614"/>
                    </a:cubicBezTo>
                    <a:cubicBezTo>
                      <a:pt x="1751" y="1769"/>
                      <a:pt x="1551" y="1846"/>
                      <a:pt x="1350" y="1846"/>
                    </a:cubicBezTo>
                    <a:cubicBezTo>
                      <a:pt x="1150" y="1846"/>
                      <a:pt x="947" y="1769"/>
                      <a:pt x="786" y="1614"/>
                    </a:cubicBezTo>
                    <a:cubicBezTo>
                      <a:pt x="405" y="1221"/>
                      <a:pt x="525" y="566"/>
                      <a:pt x="1025" y="328"/>
                    </a:cubicBezTo>
                    <a:cubicBezTo>
                      <a:pt x="1120" y="293"/>
                      <a:pt x="1144" y="197"/>
                      <a:pt x="1120" y="114"/>
                    </a:cubicBezTo>
                    <a:cubicBezTo>
                      <a:pt x="1083" y="41"/>
                      <a:pt x="1019" y="10"/>
                      <a:pt x="954" y="10"/>
                    </a:cubicBezTo>
                    <a:cubicBezTo>
                      <a:pt x="934" y="10"/>
                      <a:pt x="913" y="13"/>
                      <a:pt x="894" y="19"/>
                    </a:cubicBezTo>
                    <a:cubicBezTo>
                      <a:pt x="179" y="352"/>
                      <a:pt x="1" y="1281"/>
                      <a:pt x="572" y="1852"/>
                    </a:cubicBezTo>
                    <a:cubicBezTo>
                      <a:pt x="786" y="2078"/>
                      <a:pt x="1072" y="2174"/>
                      <a:pt x="1370" y="2174"/>
                    </a:cubicBezTo>
                    <a:cubicBezTo>
                      <a:pt x="2334" y="2162"/>
                      <a:pt x="2846" y="947"/>
                      <a:pt x="2132" y="245"/>
                    </a:cubicBezTo>
                    <a:cubicBezTo>
                      <a:pt x="2037" y="150"/>
                      <a:pt x="1918" y="66"/>
                      <a:pt x="1798" y="19"/>
                    </a:cubicBezTo>
                    <a:cubicBezTo>
                      <a:pt x="1776" y="6"/>
                      <a:pt x="1753" y="0"/>
                      <a:pt x="1730" y="0"/>
                    </a:cubicBezTo>
                    <a:close/>
                  </a:path>
                </a:pathLst>
              </a:custGeom>
              <a:grp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panose="020B0604020202020204"/>
                  <a:ea typeface="+mn-ea"/>
                  <a:cs typeface="+mn-cs"/>
                </a:endParaRPr>
              </a:p>
            </p:txBody>
          </p:sp>
        </p:grpSp>
      </p:grpSp>
      <p:pic>
        <p:nvPicPr>
          <p:cNvPr id="24" name="Image 23">
            <a:extLst>
              <a:ext uri="{FF2B5EF4-FFF2-40B4-BE49-F238E27FC236}">
                <a16:creationId xmlns:a16="http://schemas.microsoft.com/office/drawing/2014/main" id="{3E2E5BF6-05C4-1F14-3372-C99ED9EE84CF}"/>
              </a:ext>
            </a:extLst>
          </p:cNvPr>
          <p:cNvPicPr>
            <a:picLocks noChangeAspect="1"/>
          </p:cNvPicPr>
          <p:nvPr/>
        </p:nvPicPr>
        <p:blipFill>
          <a:blip r:embed="rId6"/>
          <a:stretch>
            <a:fillRect/>
          </a:stretch>
        </p:blipFill>
        <p:spPr>
          <a:xfrm>
            <a:off x="8428221" y="2160458"/>
            <a:ext cx="3011064" cy="4278245"/>
          </a:xfrm>
          <a:prstGeom prst="rect">
            <a:avLst/>
          </a:prstGeom>
          <a:ln>
            <a:noFill/>
          </a:ln>
          <a:effectLst>
            <a:outerShdw blurRad="292100" dist="139700" dir="2700000" algn="tl" rotWithShape="0">
              <a:srgbClr val="333333">
                <a:alpha val="65000"/>
              </a:srgbClr>
            </a:outerShdw>
          </a:effectLst>
        </p:spPr>
      </p:pic>
      <p:sp>
        <p:nvSpPr>
          <p:cNvPr id="25" name="ZoneTexte 24">
            <a:extLst>
              <a:ext uri="{FF2B5EF4-FFF2-40B4-BE49-F238E27FC236}">
                <a16:creationId xmlns:a16="http://schemas.microsoft.com/office/drawing/2014/main" id="{4B37CEF3-548D-9905-BB3D-15DF1DE6F9A8}"/>
              </a:ext>
            </a:extLst>
          </p:cNvPr>
          <p:cNvSpPr txBox="1"/>
          <p:nvPr/>
        </p:nvSpPr>
        <p:spPr>
          <a:xfrm>
            <a:off x="2772696" y="2672386"/>
            <a:ext cx="5045313" cy="286232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a:ln>
                  <a:noFill/>
                </a:ln>
                <a:solidFill>
                  <a:srgbClr val="000000"/>
                </a:solidFill>
                <a:effectLst/>
                <a:uLnTx/>
                <a:uFillTx/>
                <a:latin typeface="Arial" panose="020B0604020202020204"/>
                <a:ea typeface="+mn-ea"/>
                <a:cs typeface="+mn-cs"/>
              </a:rPr>
              <a:t>Présentation des 4 grandes étapes de mise en œuvre de l’accord pour un salarié</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000000"/>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000000"/>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a:ln>
                  <a:noFill/>
                </a:ln>
                <a:solidFill>
                  <a:srgbClr val="000000"/>
                </a:solidFill>
                <a:effectLst/>
                <a:uLnTx/>
                <a:uFillTx/>
                <a:latin typeface="Arial" panose="020B0604020202020204"/>
                <a:ea typeface="+mn-ea"/>
                <a:cs typeface="+mn-cs"/>
              </a:rPr>
              <a:t>Objectifs : </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kumimoji="0" lang="fr-FR" sz="1800" b="0" i="0" u="none" strike="noStrike" kern="1200" cap="none" spc="0" normalizeH="0" baseline="0" noProof="0">
                <a:ln>
                  <a:noFill/>
                </a:ln>
                <a:solidFill>
                  <a:srgbClr val="000000"/>
                </a:solidFill>
                <a:effectLst/>
                <a:uLnTx/>
                <a:uFillTx/>
                <a:latin typeface="Arial" panose="020B0604020202020204"/>
                <a:ea typeface="+mn-ea"/>
                <a:cs typeface="+mn-cs"/>
              </a:rPr>
              <a:t>Faire le point sur les étapes</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kumimoji="0" lang="fr-FR" sz="1800" b="0" i="0" u="none" strike="noStrike" kern="1200" cap="none" spc="0" normalizeH="0" baseline="0" noProof="0">
                <a:ln>
                  <a:noFill/>
                </a:ln>
                <a:solidFill>
                  <a:srgbClr val="000000"/>
                </a:solidFill>
                <a:effectLst/>
                <a:uLnTx/>
                <a:uFillTx/>
                <a:latin typeface="Arial" panose="020B0604020202020204"/>
                <a:ea typeface="+mn-ea"/>
                <a:cs typeface="+mn-cs"/>
              </a:rPr>
              <a:t>Donner le détail sur les possibilités de co-construction</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kumimoji="0" lang="fr-FR" sz="1800" b="0" i="0" u="none" strike="noStrike" kern="1200" cap="none" spc="0" normalizeH="0" baseline="0" noProof="0">
                <a:ln>
                  <a:noFill/>
                </a:ln>
                <a:solidFill>
                  <a:srgbClr val="000000"/>
                </a:solidFill>
                <a:effectLst/>
                <a:uLnTx/>
                <a:uFillTx/>
                <a:latin typeface="Arial" panose="020B0604020202020204"/>
                <a:ea typeface="+mn-ea"/>
                <a:cs typeface="+mn-cs"/>
              </a:rPr>
              <a:t>Lister les modalités de mise en œuvre et les délais associés</a:t>
            </a:r>
          </a:p>
        </p:txBody>
      </p:sp>
    </p:spTree>
    <p:extLst>
      <p:ext uri="{BB962C8B-B14F-4D97-AF65-F5344CB8AC3E}">
        <p14:creationId xmlns:p14="http://schemas.microsoft.com/office/powerpoint/2010/main" val="17320491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E80726-F8B2-7D7E-7520-49DDF08D86FB}"/>
            </a:ext>
          </a:extLst>
        </p:cNvPr>
        <p:cNvGrpSpPr/>
        <p:nvPr/>
      </p:nvGrpSpPr>
      <p:grpSpPr>
        <a:xfrm>
          <a:off x="0" y="0"/>
          <a:ext cx="0" cy="0"/>
          <a:chOff x="0" y="0"/>
          <a:chExt cx="0" cy="0"/>
        </a:xfrm>
      </p:grpSpPr>
      <p:pic>
        <p:nvPicPr>
          <p:cNvPr id="4" name="Image 3">
            <a:extLst>
              <a:ext uri="{FF2B5EF4-FFF2-40B4-BE49-F238E27FC236}">
                <a16:creationId xmlns:a16="http://schemas.microsoft.com/office/drawing/2014/main" id="{46CF28CE-1975-29EB-FF08-96DD840A2EFB}"/>
              </a:ext>
            </a:extLst>
          </p:cNvPr>
          <p:cNvPicPr>
            <a:picLocks noChangeAspect="1"/>
          </p:cNvPicPr>
          <p:nvPr/>
        </p:nvPicPr>
        <p:blipFill>
          <a:blip r:embed="rId2"/>
          <a:stretch>
            <a:fillRect/>
          </a:stretch>
        </p:blipFill>
        <p:spPr>
          <a:xfrm rot="16200000">
            <a:off x="934237" y="467081"/>
            <a:ext cx="214579" cy="66417"/>
          </a:xfrm>
          <a:prstGeom prst="rect">
            <a:avLst/>
          </a:prstGeom>
        </p:spPr>
      </p:pic>
      <p:sp>
        <p:nvSpPr>
          <p:cNvPr id="5" name="Espace réservé du texte 7">
            <a:extLst>
              <a:ext uri="{FF2B5EF4-FFF2-40B4-BE49-F238E27FC236}">
                <a16:creationId xmlns:a16="http://schemas.microsoft.com/office/drawing/2014/main" id="{02E7B254-FF00-8312-5F3A-E73A41F06AD7}"/>
              </a:ext>
            </a:extLst>
          </p:cNvPr>
          <p:cNvSpPr txBox="1">
            <a:spLocks/>
          </p:cNvSpPr>
          <p:nvPr/>
        </p:nvSpPr>
        <p:spPr>
          <a:xfrm>
            <a:off x="1106424" y="297981"/>
            <a:ext cx="3847398" cy="404619"/>
          </a:xfrm>
          <a:prstGeom prst="rect">
            <a:avLst/>
          </a:prstGeom>
        </p:spPr>
        <p:txBody>
          <a:bodyPr vert="horz" lIns="91440" tIns="45720" rIns="91440" bIns="45720" rtlCol="0">
            <a:noAutofit/>
          </a:bodyPr>
          <a:lstStyle>
            <a:lvl1pPr marL="0" indent="0" algn="l" defTabSz="914400" rtl="0" eaLnBrk="1" latinLnBrk="0" hangingPunct="1">
              <a:lnSpc>
                <a:spcPct val="100000"/>
              </a:lnSpc>
              <a:spcBef>
                <a:spcPts val="1000"/>
              </a:spcBef>
              <a:buFont typeface="Arial" panose="020B0604020202020204" pitchFamily="34" charset="0"/>
              <a:buNone/>
              <a:defRPr sz="2000" b="1" kern="1200">
                <a:solidFill>
                  <a:schemeClr val="tx1"/>
                </a:solidFill>
                <a:latin typeface="Arial" panose="020B0604020202020204" pitchFamily="34" charset="0"/>
                <a:ea typeface="+mn-ea"/>
                <a:cs typeface="Arial" panose="020B0604020202020204" pitchFamily="34" charset="0"/>
              </a:defRPr>
            </a:lvl1pPr>
            <a:lvl2pPr marL="360362" indent="-342900" algn="l" defTabSz="914400" rtl="0" eaLnBrk="1" latinLnBrk="0" hangingPunct="1">
              <a:lnSpc>
                <a:spcPct val="100000"/>
              </a:lnSpc>
              <a:spcBef>
                <a:spcPts val="500"/>
              </a:spcBef>
              <a:buClr>
                <a:srgbClr val="F18700"/>
              </a:buClr>
              <a:buFont typeface="Wingdings" pitchFamily="2" charset="2"/>
              <a:buChar char="§"/>
              <a:tabLst/>
              <a:defRPr sz="1600" b="1" kern="1200">
                <a:solidFill>
                  <a:schemeClr val="tx1"/>
                </a:solidFill>
                <a:latin typeface="Arial" panose="020B0604020202020204" pitchFamily="34" charset="0"/>
                <a:ea typeface="+mn-ea"/>
                <a:cs typeface="Arial" panose="020B0604020202020204" pitchFamily="34" charset="0"/>
              </a:defRPr>
            </a:lvl2pPr>
            <a:lvl3pPr marL="360363" indent="0" algn="l" defTabSz="914400" rtl="0" eaLnBrk="1" latinLnBrk="0" hangingPunct="1">
              <a:lnSpc>
                <a:spcPct val="100000"/>
              </a:lnSpc>
              <a:spcBef>
                <a:spcPts val="500"/>
              </a:spcBef>
              <a:buFont typeface="Arial" panose="020B0604020202020204" pitchFamily="34" charset="0"/>
              <a:buNone/>
              <a:tabLst/>
              <a:defRPr sz="1400" b="1" kern="1200">
                <a:solidFill>
                  <a:schemeClr val="tx1"/>
                </a:solidFill>
                <a:latin typeface="Arial" panose="020B0604020202020204" pitchFamily="34" charset="0"/>
                <a:ea typeface="+mn-ea"/>
                <a:cs typeface="Arial" panose="020B0604020202020204" pitchFamily="34" charset="0"/>
              </a:defRPr>
            </a:lvl3pPr>
            <a:lvl4pPr marL="360363" indent="0" algn="l" defTabSz="914400" rtl="0" eaLnBrk="1" latinLnBrk="0" hangingPunct="1">
              <a:lnSpc>
                <a:spcPct val="100000"/>
              </a:lnSpc>
              <a:spcBef>
                <a:spcPts val="500"/>
              </a:spcBef>
              <a:buFont typeface="Arial" panose="020B0604020202020204" pitchFamily="34" charset="0"/>
              <a:buNone/>
              <a:tabLst/>
              <a:defRPr sz="1400" kern="1200">
                <a:solidFill>
                  <a:schemeClr val="tx1"/>
                </a:solidFill>
                <a:latin typeface="Arial" panose="020B0604020202020204" pitchFamily="34" charset="0"/>
                <a:ea typeface="+mn-ea"/>
                <a:cs typeface="Arial" panose="020B0604020202020204" pitchFamily="34" charset="0"/>
              </a:defRPr>
            </a:lvl4pPr>
            <a:lvl5pPr marL="488950" indent="-128588" algn="l" defTabSz="914400" rtl="0" eaLnBrk="1" latinLnBrk="0" hangingPunct="1">
              <a:lnSpc>
                <a:spcPct val="100000"/>
              </a:lnSpc>
              <a:spcBef>
                <a:spcPts val="500"/>
              </a:spcBef>
              <a:buClr>
                <a:srgbClr val="F18700"/>
              </a:buClr>
              <a:buFont typeface="Arial" panose="020B0604020202020204" pitchFamily="34" charset="0"/>
              <a:buChar char="•"/>
              <a:tabLst/>
              <a:defRPr sz="1400" b="0" kern="1200">
                <a:solidFill>
                  <a:schemeClr val="tx1"/>
                </a:solidFill>
                <a:latin typeface="Arial" panose="020B0604020202020204" pitchFamily="34" charset="0"/>
                <a:ea typeface="+mn-ea"/>
                <a:cs typeface="Arial" panose="020B0604020202020204" pitchFamily="34" charset="0"/>
              </a:defRPr>
            </a:lvl5pPr>
            <a:lvl6pPr marL="182563" indent="-169863" algn="l" defTabSz="914400" rtl="0" eaLnBrk="1" latinLnBrk="0" hangingPunct="1">
              <a:lnSpc>
                <a:spcPct val="150000"/>
              </a:lnSpc>
              <a:spcBef>
                <a:spcPts val="500"/>
              </a:spcBef>
              <a:buFontTx/>
              <a:buChar char="-"/>
              <a:tabLst/>
              <a:defRPr sz="1200" kern="1200">
                <a:solidFill>
                  <a:schemeClr val="tx1"/>
                </a:solidFill>
                <a:latin typeface="Arial" panose="020B0604020202020204" pitchFamily="34" charset="0"/>
                <a:ea typeface="+mn-ea"/>
                <a:cs typeface="Arial" panose="020B0604020202020204" pitchFamily="34" charset="0"/>
              </a:defRPr>
            </a:lvl6pPr>
            <a:lvl7pPr marL="674688" indent="-174625" algn="l" defTabSz="914400" rtl="0" eaLnBrk="1" latinLnBrk="0" hangingPunct="1">
              <a:lnSpc>
                <a:spcPct val="100000"/>
              </a:lnSpc>
              <a:spcBef>
                <a:spcPts val="500"/>
              </a:spcBef>
              <a:buFont typeface="Police système Courant"/>
              <a:buChar char="&gt;"/>
              <a:tabLst/>
              <a:defRPr sz="1400" kern="1200">
                <a:solidFill>
                  <a:schemeClr val="tx1"/>
                </a:solidFill>
                <a:latin typeface="Arial" panose="020B0604020202020204" pitchFamily="34" charset="0"/>
                <a:ea typeface="+mn-ea"/>
                <a:cs typeface="Arial" panose="020B0604020202020204" pitchFamily="34" charset="0"/>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fr-FR" sz="20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BOÎTE À OUTILS</a:t>
            </a:r>
          </a:p>
        </p:txBody>
      </p:sp>
      <p:sp>
        <p:nvSpPr>
          <p:cNvPr id="54" name="Espace réservé de la date 2">
            <a:extLst>
              <a:ext uri="{FF2B5EF4-FFF2-40B4-BE49-F238E27FC236}">
                <a16:creationId xmlns:a16="http://schemas.microsoft.com/office/drawing/2014/main" id="{7F82EB6E-3A78-3C9B-6FFA-50DC168ED474}"/>
              </a:ext>
            </a:extLst>
          </p:cNvPr>
          <p:cNvSpPr>
            <a:spLocks noGrp="1"/>
          </p:cNvSpPr>
          <p:nvPr>
            <p:ph type="dt" sz="half" idx="20"/>
          </p:nvPr>
        </p:nvSpPr>
        <p:spPr>
          <a:xfrm>
            <a:off x="10216176" y="6442028"/>
            <a:ext cx="1347355" cy="142469"/>
          </a:xfrm>
        </p:spPr>
        <p:txBody>
          <a:bodyPr/>
          <a:lstStyle>
            <a:lvl1pPr algn="ctr">
              <a:defRPr sz="800" b="1">
                <a:solidFill>
                  <a:schemeClr val="bg1"/>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D65454CA-676C-E145-9576-6A8866DA88D3}" type="slidenum">
              <a:rPr kumimoji="0" lang="fr-FR" sz="800" b="1" i="0" u="none" strike="noStrike" kern="1200" cap="none" spc="0" normalizeH="0" baseline="0" noProof="0" smtClean="0">
                <a:ln>
                  <a:noFill/>
                </a:ln>
                <a:solidFill>
                  <a:srgbClr val="FFFFFF"/>
                </a:solidFill>
                <a:effectLst/>
                <a:uLnTx/>
                <a:uFillTx/>
                <a:latin typeface="Arial" panose="020B0604020202020204" pitchFamily="34" charset="0"/>
                <a:ea typeface="+mn-ea"/>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22</a:t>
            </a:fld>
            <a:endParaRPr kumimoji="0" lang="fr-FR" sz="8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pic>
        <p:nvPicPr>
          <p:cNvPr id="2" name="Image 1">
            <a:extLst>
              <a:ext uri="{FF2B5EF4-FFF2-40B4-BE49-F238E27FC236}">
                <a16:creationId xmlns:a16="http://schemas.microsoft.com/office/drawing/2014/main" id="{C7028AE6-374E-AB59-5FEA-3C7B840ABF0D}"/>
              </a:ext>
            </a:extLst>
          </p:cNvPr>
          <p:cNvPicPr>
            <a:picLocks noChangeAspect="1"/>
          </p:cNvPicPr>
          <p:nvPr/>
        </p:nvPicPr>
        <p:blipFill>
          <a:blip r:embed="rId3"/>
          <a:stretch>
            <a:fillRect/>
          </a:stretch>
        </p:blipFill>
        <p:spPr>
          <a:xfrm>
            <a:off x="11150611" y="-520008"/>
            <a:ext cx="279400" cy="279400"/>
          </a:xfrm>
          <a:prstGeom prst="rect">
            <a:avLst/>
          </a:prstGeom>
        </p:spPr>
      </p:pic>
      <p:grpSp>
        <p:nvGrpSpPr>
          <p:cNvPr id="15" name="Groupe 14">
            <a:extLst>
              <a:ext uri="{FF2B5EF4-FFF2-40B4-BE49-F238E27FC236}">
                <a16:creationId xmlns:a16="http://schemas.microsoft.com/office/drawing/2014/main" id="{FF32BC85-9A49-75BC-B5C0-E6C38F6CB5FA}"/>
              </a:ext>
            </a:extLst>
          </p:cNvPr>
          <p:cNvGrpSpPr/>
          <p:nvPr/>
        </p:nvGrpSpPr>
        <p:grpSpPr>
          <a:xfrm>
            <a:off x="5384115" y="722185"/>
            <a:ext cx="6599413" cy="1181100"/>
            <a:chOff x="1246124" y="3911080"/>
            <a:chExt cx="6599413" cy="1181100"/>
          </a:xfrm>
        </p:grpSpPr>
        <p:pic>
          <p:nvPicPr>
            <p:cNvPr id="16" name="Image 15">
              <a:extLst>
                <a:ext uri="{FF2B5EF4-FFF2-40B4-BE49-F238E27FC236}">
                  <a16:creationId xmlns:a16="http://schemas.microsoft.com/office/drawing/2014/main" id="{D37F183C-B400-4057-8C55-B8805FAF1B4E}"/>
                </a:ext>
              </a:extLst>
            </p:cNvPr>
            <p:cNvPicPr>
              <a:picLocks noChangeAspect="1"/>
            </p:cNvPicPr>
            <p:nvPr/>
          </p:nvPicPr>
          <p:blipFill>
            <a:blip r:embed="rId4"/>
            <a:stretch>
              <a:fillRect/>
            </a:stretch>
          </p:blipFill>
          <p:spPr>
            <a:xfrm>
              <a:off x="1246124" y="3911080"/>
              <a:ext cx="6515100" cy="1181100"/>
            </a:xfrm>
            <a:prstGeom prst="rect">
              <a:avLst/>
            </a:prstGeom>
          </p:spPr>
        </p:pic>
        <p:sp>
          <p:nvSpPr>
            <p:cNvPr id="17" name="ZoneTexte 16">
              <a:extLst>
                <a:ext uri="{FF2B5EF4-FFF2-40B4-BE49-F238E27FC236}">
                  <a16:creationId xmlns:a16="http://schemas.microsoft.com/office/drawing/2014/main" id="{E3881AE7-CC04-E86A-CDEB-288ECEEBE2F0}"/>
                </a:ext>
              </a:extLst>
            </p:cNvPr>
            <p:cNvSpPr txBox="1"/>
            <p:nvPr/>
          </p:nvSpPr>
          <p:spPr>
            <a:xfrm>
              <a:off x="2755030" y="4143481"/>
              <a:ext cx="5090507"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a:ln>
                    <a:noFill/>
                  </a:ln>
                  <a:solidFill>
                    <a:srgbClr val="FFFFFF"/>
                  </a:solidFill>
                  <a:effectLst/>
                  <a:uLnTx/>
                  <a:uFillTx/>
                  <a:latin typeface="Arial" panose="020B0604020202020204"/>
                  <a:ea typeface="+mn-ea"/>
                  <a:cs typeface="+mn-cs"/>
                </a:rPr>
                <a:t>OUTILS À DESTINATION DES SALARIÉS</a:t>
              </a:r>
            </a:p>
          </p:txBody>
        </p:sp>
        <p:sp>
          <p:nvSpPr>
            <p:cNvPr id="18" name="ZoneTexte 17">
              <a:extLst>
                <a:ext uri="{FF2B5EF4-FFF2-40B4-BE49-F238E27FC236}">
                  <a16:creationId xmlns:a16="http://schemas.microsoft.com/office/drawing/2014/main" id="{F6D9B4E5-D389-A757-8BA1-9DA02EAF6FF5}"/>
                </a:ext>
              </a:extLst>
            </p:cNvPr>
            <p:cNvSpPr txBox="1"/>
            <p:nvPr/>
          </p:nvSpPr>
          <p:spPr>
            <a:xfrm>
              <a:off x="2755031" y="4421895"/>
              <a:ext cx="4101704"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a:ln>
                    <a:noFill/>
                  </a:ln>
                  <a:solidFill>
                    <a:srgbClr val="FFFFFF"/>
                  </a:solidFill>
                  <a:effectLst/>
                  <a:uLnTx/>
                  <a:uFillTx/>
                  <a:latin typeface="Arial" panose="020B0604020202020204"/>
                  <a:ea typeface="+mn-ea"/>
                  <a:cs typeface="+mn-cs"/>
                </a:rPr>
                <a:t>TOUS LES OUTILS POUR AIDER LES SALARIÉS À COMPRENDRE L’ACCORD ET SA MISE EN ŒUVRE</a:t>
              </a:r>
            </a:p>
          </p:txBody>
        </p:sp>
        <p:sp>
          <p:nvSpPr>
            <p:cNvPr id="19" name="Ellipse 18">
              <a:extLst>
                <a:ext uri="{FF2B5EF4-FFF2-40B4-BE49-F238E27FC236}">
                  <a16:creationId xmlns:a16="http://schemas.microsoft.com/office/drawing/2014/main" id="{FD517142-8858-99EC-47B9-B83CDF6F617D}"/>
                </a:ext>
              </a:extLst>
            </p:cNvPr>
            <p:cNvSpPr/>
            <p:nvPr/>
          </p:nvSpPr>
          <p:spPr>
            <a:xfrm>
              <a:off x="1610015" y="4063240"/>
              <a:ext cx="829776" cy="829776"/>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pic>
          <p:nvPicPr>
            <p:cNvPr id="20" name="Image 19">
              <a:extLst>
                <a:ext uri="{FF2B5EF4-FFF2-40B4-BE49-F238E27FC236}">
                  <a16:creationId xmlns:a16="http://schemas.microsoft.com/office/drawing/2014/main" id="{A00CCC3B-0729-FAD5-F13E-6AED30C89994}"/>
                </a:ext>
              </a:extLst>
            </p:cNvPr>
            <p:cNvPicPr>
              <a:picLocks noChangeAspect="1"/>
            </p:cNvPicPr>
            <p:nvPr/>
          </p:nvPicPr>
          <p:blipFill>
            <a:blip r:embed="rId5"/>
            <a:stretch>
              <a:fillRect/>
            </a:stretch>
          </p:blipFill>
          <p:spPr>
            <a:xfrm>
              <a:off x="1692742" y="4187284"/>
              <a:ext cx="673100" cy="520700"/>
            </a:xfrm>
            <a:prstGeom prst="rect">
              <a:avLst/>
            </a:prstGeom>
          </p:spPr>
        </p:pic>
      </p:grpSp>
      <p:sp>
        <p:nvSpPr>
          <p:cNvPr id="25" name="ZoneTexte 24">
            <a:extLst>
              <a:ext uri="{FF2B5EF4-FFF2-40B4-BE49-F238E27FC236}">
                <a16:creationId xmlns:a16="http://schemas.microsoft.com/office/drawing/2014/main" id="{BBDA181F-0CF5-B4B0-ACB6-4749BF99FB8D}"/>
              </a:ext>
            </a:extLst>
          </p:cNvPr>
          <p:cNvSpPr txBox="1"/>
          <p:nvPr/>
        </p:nvSpPr>
        <p:spPr>
          <a:xfrm>
            <a:off x="2772696" y="2672386"/>
            <a:ext cx="5045313" cy="258532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a:ln>
                  <a:noFill/>
                </a:ln>
                <a:solidFill>
                  <a:srgbClr val="000000"/>
                </a:solidFill>
                <a:effectLst/>
                <a:uLnTx/>
                <a:uFillTx/>
                <a:latin typeface="Arial" panose="020B0604020202020204"/>
                <a:ea typeface="+mn-ea"/>
                <a:cs typeface="+mn-cs"/>
              </a:rPr>
              <a:t>Modèle de lettre de demande de dotation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000000"/>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000000"/>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a:ln>
                  <a:noFill/>
                </a:ln>
                <a:solidFill>
                  <a:srgbClr val="000000"/>
                </a:solidFill>
                <a:effectLst/>
                <a:uLnTx/>
                <a:uFillTx/>
                <a:latin typeface="Arial" panose="020B0604020202020204"/>
                <a:ea typeface="+mn-ea"/>
                <a:cs typeface="+mn-cs"/>
              </a:rPr>
              <a:t>Objectifs : </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kumimoji="0" lang="fr-FR" sz="1800" b="0" i="0" u="none" strike="noStrike" kern="1200" cap="none" spc="0" normalizeH="0" baseline="0" noProof="0">
                <a:ln>
                  <a:noFill/>
                </a:ln>
                <a:solidFill>
                  <a:srgbClr val="000000"/>
                </a:solidFill>
                <a:effectLst/>
                <a:uLnTx/>
                <a:uFillTx/>
                <a:latin typeface="Arial" panose="020B0604020202020204"/>
                <a:ea typeface="+mn-ea"/>
                <a:cs typeface="+mn-cs"/>
              </a:rPr>
              <a:t>Aider les salariés à formaliser leurs demandes de dotations </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kumimoji="0" lang="fr-FR" sz="1800" b="0" i="0" u="none" strike="noStrike" kern="1200" cap="none" spc="0" normalizeH="0" baseline="0" noProof="0">
                <a:ln>
                  <a:noFill/>
                </a:ln>
                <a:solidFill>
                  <a:srgbClr val="000000"/>
                </a:solidFill>
                <a:effectLst/>
                <a:uLnTx/>
                <a:uFillTx/>
                <a:latin typeface="Arial" panose="020B0604020202020204"/>
                <a:ea typeface="+mn-ea"/>
                <a:cs typeface="+mn-cs"/>
              </a:rPr>
              <a:t>Respecter les dispositions prévues dans l’accord</a:t>
            </a:r>
          </a:p>
          <a:p>
            <a:pPr marL="285750" marR="0" lvl="0" indent="-285750" algn="l" defTabSz="914400" rtl="0" eaLnBrk="1" fontAlgn="auto" latinLnBrk="0" hangingPunct="1">
              <a:lnSpc>
                <a:spcPct val="100000"/>
              </a:lnSpc>
              <a:spcBef>
                <a:spcPts val="0"/>
              </a:spcBef>
              <a:spcAft>
                <a:spcPts val="0"/>
              </a:spcAft>
              <a:buClrTx/>
              <a:buSzTx/>
              <a:buFontTx/>
              <a:buChar char="-"/>
              <a:tabLst/>
              <a:defRPr/>
            </a:pPr>
            <a:endParaRPr kumimoji="0" lang="fr-FR"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grpSp>
        <p:nvGrpSpPr>
          <p:cNvPr id="23" name="Groupe 22">
            <a:extLst>
              <a:ext uri="{FF2B5EF4-FFF2-40B4-BE49-F238E27FC236}">
                <a16:creationId xmlns:a16="http://schemas.microsoft.com/office/drawing/2014/main" id="{BBEE2356-B15A-FF49-896C-E26EBABD72C8}"/>
              </a:ext>
            </a:extLst>
          </p:cNvPr>
          <p:cNvGrpSpPr/>
          <p:nvPr/>
        </p:nvGrpSpPr>
        <p:grpSpPr>
          <a:xfrm>
            <a:off x="56023" y="2672386"/>
            <a:ext cx="1933067" cy="3356302"/>
            <a:chOff x="6024220" y="2672386"/>
            <a:chExt cx="1933067" cy="3356302"/>
          </a:xfrm>
        </p:grpSpPr>
        <p:sp>
          <p:nvSpPr>
            <p:cNvPr id="26" name="Google Shape;355;p22">
              <a:extLst>
                <a:ext uri="{FF2B5EF4-FFF2-40B4-BE49-F238E27FC236}">
                  <a16:creationId xmlns:a16="http://schemas.microsoft.com/office/drawing/2014/main" id="{4FC4ECFC-86F8-87BA-C9C7-D42D7C9F4CEC}"/>
                </a:ext>
              </a:extLst>
            </p:cNvPr>
            <p:cNvSpPr txBox="1"/>
            <p:nvPr/>
          </p:nvSpPr>
          <p:spPr>
            <a:xfrm>
              <a:off x="6024220" y="4471263"/>
              <a:ext cx="1933067" cy="639400"/>
            </a:xfrm>
            <a:prstGeom prst="rect">
              <a:avLst/>
            </a:prstGeom>
            <a:noFill/>
            <a:ln>
              <a:noFill/>
            </a:ln>
          </p:spPr>
          <p:txBody>
            <a:bodyPr spcFirstLastPara="1" wrap="square" lIns="121900" tIns="121900" rIns="121900" bIns="121900" anchor="t"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a:ln>
                    <a:noFill/>
                  </a:ln>
                  <a:solidFill>
                    <a:srgbClr val="D25315"/>
                  </a:solidFill>
                  <a:effectLst/>
                  <a:uLnTx/>
                  <a:uFillTx/>
                  <a:latin typeface="Arial" panose="020B0604020202020204" pitchFamily="34" charset="0"/>
                  <a:ea typeface="Fira Sans Extra Condensed"/>
                  <a:cs typeface="Arial" panose="020B0604020202020204" pitchFamily="34" charset="0"/>
                  <a:sym typeface="Fira Sans Extra Condensed"/>
                </a:rPr>
                <a:t>DEMANDE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a:ln>
                    <a:noFill/>
                  </a:ln>
                  <a:solidFill>
                    <a:srgbClr val="D25315"/>
                  </a:solidFill>
                  <a:effectLst/>
                  <a:uLnTx/>
                  <a:uFillTx/>
                  <a:latin typeface="Arial" panose="020B0604020202020204" pitchFamily="34" charset="0"/>
                  <a:ea typeface="Fira Sans Extra Condensed"/>
                  <a:cs typeface="Arial" panose="020B0604020202020204" pitchFamily="34" charset="0"/>
                  <a:sym typeface="Fira Sans Extra Condensed"/>
                </a:rPr>
                <a:t>DE DOTATION</a:t>
              </a:r>
            </a:p>
          </p:txBody>
        </p:sp>
        <p:sp>
          <p:nvSpPr>
            <p:cNvPr id="27" name="Google Shape;356;p22">
              <a:extLst>
                <a:ext uri="{FF2B5EF4-FFF2-40B4-BE49-F238E27FC236}">
                  <a16:creationId xmlns:a16="http://schemas.microsoft.com/office/drawing/2014/main" id="{79EF45F3-AC06-600B-4ECA-84730FD44A1C}"/>
                </a:ext>
              </a:extLst>
            </p:cNvPr>
            <p:cNvSpPr txBox="1"/>
            <p:nvPr/>
          </p:nvSpPr>
          <p:spPr>
            <a:xfrm>
              <a:off x="6062852" y="5147727"/>
              <a:ext cx="1830988" cy="880961"/>
            </a:xfrm>
            <a:prstGeom prst="rect">
              <a:avLst/>
            </a:prstGeom>
            <a:noFill/>
            <a:ln>
              <a:noFill/>
            </a:ln>
          </p:spPr>
          <p:txBody>
            <a:bodyPr spcFirstLastPara="1" wrap="square" lIns="121900" tIns="121900" rIns="121900" bIns="121900" anchor="t"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300" b="0" i="0" u="none" strike="noStrike" kern="1200" cap="none" spc="0" normalizeH="0" baseline="0" noProof="0">
                  <a:ln>
                    <a:noFill/>
                  </a:ln>
                  <a:solidFill>
                    <a:srgbClr val="000000"/>
                  </a:solidFill>
                  <a:effectLst/>
                  <a:uLnTx/>
                  <a:uFillTx/>
                  <a:latin typeface="Arial" panose="020B0604020202020204" pitchFamily="34" charset="0"/>
                  <a:ea typeface="Roboto"/>
                  <a:cs typeface="Arial" panose="020B0604020202020204" pitchFamily="34" charset="0"/>
                  <a:sym typeface="Roboto"/>
                </a:rPr>
                <a:t>Modèle de lettre</a:t>
              </a:r>
            </a:p>
          </p:txBody>
        </p:sp>
        <p:sp>
          <p:nvSpPr>
            <p:cNvPr id="28" name="Ellipse 27">
              <a:extLst>
                <a:ext uri="{FF2B5EF4-FFF2-40B4-BE49-F238E27FC236}">
                  <a16:creationId xmlns:a16="http://schemas.microsoft.com/office/drawing/2014/main" id="{BCA088CF-3B00-DDFE-766C-7812D6CA1684}"/>
                </a:ext>
              </a:extLst>
            </p:cNvPr>
            <p:cNvSpPr/>
            <p:nvPr/>
          </p:nvSpPr>
          <p:spPr>
            <a:xfrm>
              <a:off x="6505296" y="2672386"/>
              <a:ext cx="988697" cy="988697"/>
            </a:xfrm>
            <a:prstGeom prst="ellipse">
              <a:avLst/>
            </a:prstGeom>
            <a:solidFill>
              <a:schemeClr val="bg1"/>
            </a:solidFill>
            <a:ln w="180975">
              <a:solidFill>
                <a:srgbClr val="D2531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cxnSp>
          <p:nvCxnSpPr>
            <p:cNvPr id="29" name="Google Shape;354;p22">
              <a:extLst>
                <a:ext uri="{FF2B5EF4-FFF2-40B4-BE49-F238E27FC236}">
                  <a16:creationId xmlns:a16="http://schemas.microsoft.com/office/drawing/2014/main" id="{F90D4A68-D9E3-E448-E653-3D9FC2A9A0C1}"/>
                </a:ext>
              </a:extLst>
            </p:cNvPr>
            <p:cNvCxnSpPr>
              <a:cxnSpLocks/>
            </p:cNvCxnSpPr>
            <p:nvPr/>
          </p:nvCxnSpPr>
          <p:spPr>
            <a:xfrm flipV="1">
              <a:off x="6990754" y="3886137"/>
              <a:ext cx="0" cy="330246"/>
            </a:xfrm>
            <a:prstGeom prst="straightConnector1">
              <a:avLst/>
            </a:prstGeom>
            <a:noFill/>
            <a:ln w="19050" cap="flat" cmpd="sng">
              <a:solidFill>
                <a:schemeClr val="tx1"/>
              </a:solidFill>
              <a:prstDash val="solid"/>
              <a:round/>
              <a:headEnd type="oval" w="med" len="med"/>
              <a:tailEnd type="none" w="med" len="med"/>
            </a:ln>
          </p:spPr>
        </p:cxnSp>
        <p:grpSp>
          <p:nvGrpSpPr>
            <p:cNvPr id="30" name="Google Shape;11590;p61">
              <a:extLst>
                <a:ext uri="{FF2B5EF4-FFF2-40B4-BE49-F238E27FC236}">
                  <a16:creationId xmlns:a16="http://schemas.microsoft.com/office/drawing/2014/main" id="{41A79C41-A9BB-E611-849E-0BE3AD89E8E3}"/>
                </a:ext>
              </a:extLst>
            </p:cNvPr>
            <p:cNvGrpSpPr/>
            <p:nvPr/>
          </p:nvGrpSpPr>
          <p:grpSpPr>
            <a:xfrm>
              <a:off x="6737611" y="2913153"/>
              <a:ext cx="513581" cy="470560"/>
              <a:chOff x="3567553" y="1499912"/>
              <a:chExt cx="320022" cy="359778"/>
            </a:xfrm>
            <a:solidFill>
              <a:schemeClr val="tx1"/>
            </a:solidFill>
          </p:grpSpPr>
          <p:sp>
            <p:nvSpPr>
              <p:cNvPr id="31" name="Google Shape;11591;p61">
                <a:extLst>
                  <a:ext uri="{FF2B5EF4-FFF2-40B4-BE49-F238E27FC236}">
                    <a16:creationId xmlns:a16="http://schemas.microsoft.com/office/drawing/2014/main" id="{F73432D1-1BA1-3864-36E4-3303CCFEE949}"/>
                  </a:ext>
                </a:extLst>
              </p:cNvPr>
              <p:cNvSpPr/>
              <p:nvPr/>
            </p:nvSpPr>
            <p:spPr>
              <a:xfrm>
                <a:off x="3567553" y="1502933"/>
                <a:ext cx="263218" cy="356757"/>
              </a:xfrm>
              <a:custGeom>
                <a:avLst/>
                <a:gdLst/>
                <a:ahLst/>
                <a:cxnLst/>
                <a:rect l="l" t="t" r="r" b="b"/>
                <a:pathLst>
                  <a:path w="8276" h="11217" extrusionOk="0">
                    <a:moveTo>
                      <a:pt x="1738" y="0"/>
                    </a:moveTo>
                    <a:cubicBezTo>
                      <a:pt x="1718" y="0"/>
                      <a:pt x="1698" y="4"/>
                      <a:pt x="1679" y="12"/>
                    </a:cubicBezTo>
                    <a:cubicBezTo>
                      <a:pt x="1227" y="179"/>
                      <a:pt x="905" y="632"/>
                      <a:pt x="905" y="1120"/>
                    </a:cubicBezTo>
                    <a:lnTo>
                      <a:pt x="905" y="8275"/>
                    </a:lnTo>
                    <a:lnTo>
                      <a:pt x="167" y="8275"/>
                    </a:lnTo>
                    <a:cubicBezTo>
                      <a:pt x="72" y="8275"/>
                      <a:pt x="1" y="8359"/>
                      <a:pt x="1" y="8442"/>
                    </a:cubicBezTo>
                    <a:lnTo>
                      <a:pt x="1" y="10145"/>
                    </a:lnTo>
                    <a:cubicBezTo>
                      <a:pt x="1" y="10716"/>
                      <a:pt x="477" y="11216"/>
                      <a:pt x="1072" y="11216"/>
                    </a:cubicBezTo>
                    <a:lnTo>
                      <a:pt x="7156" y="11216"/>
                    </a:lnTo>
                    <a:cubicBezTo>
                      <a:pt x="7775" y="11216"/>
                      <a:pt x="8275" y="10716"/>
                      <a:pt x="8275" y="10097"/>
                    </a:cubicBezTo>
                    <a:lnTo>
                      <a:pt x="8275" y="4930"/>
                    </a:lnTo>
                    <a:cubicBezTo>
                      <a:pt x="8252" y="4835"/>
                      <a:pt x="8168" y="4751"/>
                      <a:pt x="8073" y="4751"/>
                    </a:cubicBezTo>
                    <a:cubicBezTo>
                      <a:pt x="7978" y="4751"/>
                      <a:pt x="7906" y="4835"/>
                      <a:pt x="7906" y="4918"/>
                    </a:cubicBezTo>
                    <a:lnTo>
                      <a:pt x="7906" y="10085"/>
                    </a:lnTo>
                    <a:cubicBezTo>
                      <a:pt x="7906" y="10514"/>
                      <a:pt x="7561" y="10859"/>
                      <a:pt x="7132" y="10859"/>
                    </a:cubicBezTo>
                    <a:lnTo>
                      <a:pt x="7061" y="10859"/>
                    </a:lnTo>
                    <a:cubicBezTo>
                      <a:pt x="6680" y="10811"/>
                      <a:pt x="6406" y="10502"/>
                      <a:pt x="6406" y="10133"/>
                    </a:cubicBezTo>
                    <a:lnTo>
                      <a:pt x="6406" y="9609"/>
                    </a:lnTo>
                    <a:cubicBezTo>
                      <a:pt x="6406" y="9514"/>
                      <a:pt x="6323" y="9442"/>
                      <a:pt x="6239" y="9442"/>
                    </a:cubicBezTo>
                    <a:cubicBezTo>
                      <a:pt x="6144" y="9442"/>
                      <a:pt x="6073" y="9514"/>
                      <a:pt x="6073" y="9609"/>
                    </a:cubicBezTo>
                    <a:lnTo>
                      <a:pt x="6073" y="10133"/>
                    </a:lnTo>
                    <a:cubicBezTo>
                      <a:pt x="6073" y="10407"/>
                      <a:pt x="6180" y="10680"/>
                      <a:pt x="6370" y="10871"/>
                    </a:cubicBezTo>
                    <a:cubicBezTo>
                      <a:pt x="3459" y="10871"/>
                      <a:pt x="2120" y="10874"/>
                      <a:pt x="1492" y="10874"/>
                    </a:cubicBezTo>
                    <a:cubicBezTo>
                      <a:pt x="864" y="10874"/>
                      <a:pt x="947" y="10871"/>
                      <a:pt x="882" y="10859"/>
                    </a:cubicBezTo>
                    <a:cubicBezTo>
                      <a:pt x="548" y="10788"/>
                      <a:pt x="298" y="10490"/>
                      <a:pt x="298" y="10145"/>
                    </a:cubicBezTo>
                    <a:lnTo>
                      <a:pt x="298" y="8609"/>
                    </a:lnTo>
                    <a:lnTo>
                      <a:pt x="6073" y="8609"/>
                    </a:lnTo>
                    <a:lnTo>
                      <a:pt x="6073" y="8954"/>
                    </a:lnTo>
                    <a:cubicBezTo>
                      <a:pt x="6073" y="9037"/>
                      <a:pt x="6144" y="9121"/>
                      <a:pt x="6239" y="9121"/>
                    </a:cubicBezTo>
                    <a:cubicBezTo>
                      <a:pt x="6323" y="9121"/>
                      <a:pt x="6406" y="9037"/>
                      <a:pt x="6406" y="8954"/>
                    </a:cubicBezTo>
                    <a:lnTo>
                      <a:pt x="6406" y="8442"/>
                    </a:lnTo>
                    <a:cubicBezTo>
                      <a:pt x="6406" y="8359"/>
                      <a:pt x="6323" y="8275"/>
                      <a:pt x="6239" y="8275"/>
                    </a:cubicBezTo>
                    <a:lnTo>
                      <a:pt x="1227" y="8275"/>
                    </a:lnTo>
                    <a:lnTo>
                      <a:pt x="1227" y="1120"/>
                    </a:lnTo>
                    <a:cubicBezTo>
                      <a:pt x="1227" y="763"/>
                      <a:pt x="1441" y="441"/>
                      <a:pt x="1786" y="322"/>
                    </a:cubicBezTo>
                    <a:cubicBezTo>
                      <a:pt x="1882" y="286"/>
                      <a:pt x="1917" y="179"/>
                      <a:pt x="1894" y="108"/>
                    </a:cubicBezTo>
                    <a:cubicBezTo>
                      <a:pt x="1866" y="44"/>
                      <a:pt x="1803" y="0"/>
                      <a:pt x="1738" y="0"/>
                    </a:cubicBezTo>
                    <a:close/>
                  </a:path>
                </a:pathLst>
              </a:custGeom>
              <a:grp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32" name="Google Shape;11592;p61">
                <a:extLst>
                  <a:ext uri="{FF2B5EF4-FFF2-40B4-BE49-F238E27FC236}">
                    <a16:creationId xmlns:a16="http://schemas.microsoft.com/office/drawing/2014/main" id="{7F2DAD15-6451-ED4D-2161-748B47D4EF18}"/>
                  </a:ext>
                </a:extLst>
              </p:cNvPr>
              <p:cNvSpPr/>
              <p:nvPr/>
            </p:nvSpPr>
            <p:spPr>
              <a:xfrm>
                <a:off x="3638001" y="1499912"/>
                <a:ext cx="249574" cy="142773"/>
              </a:xfrm>
              <a:custGeom>
                <a:avLst/>
                <a:gdLst/>
                <a:ahLst/>
                <a:cxnLst/>
                <a:rect l="l" t="t" r="r" b="b"/>
                <a:pathLst>
                  <a:path w="7847" h="4489" extrusionOk="0">
                    <a:moveTo>
                      <a:pt x="6787" y="322"/>
                    </a:moveTo>
                    <a:cubicBezTo>
                      <a:pt x="7191" y="322"/>
                      <a:pt x="7537" y="655"/>
                      <a:pt x="7537" y="1072"/>
                    </a:cubicBezTo>
                    <a:lnTo>
                      <a:pt x="7525" y="2608"/>
                    </a:lnTo>
                    <a:lnTo>
                      <a:pt x="6037" y="2608"/>
                    </a:lnTo>
                    <a:lnTo>
                      <a:pt x="6037" y="1417"/>
                    </a:lnTo>
                    <a:lnTo>
                      <a:pt x="6037" y="1072"/>
                    </a:lnTo>
                    <a:cubicBezTo>
                      <a:pt x="6037" y="643"/>
                      <a:pt x="6370" y="322"/>
                      <a:pt x="6775" y="322"/>
                    </a:cubicBezTo>
                    <a:close/>
                    <a:moveTo>
                      <a:pt x="167" y="0"/>
                    </a:moveTo>
                    <a:cubicBezTo>
                      <a:pt x="83" y="0"/>
                      <a:pt x="0" y="72"/>
                      <a:pt x="0" y="167"/>
                    </a:cubicBezTo>
                    <a:cubicBezTo>
                      <a:pt x="0" y="250"/>
                      <a:pt x="83" y="322"/>
                      <a:pt x="167" y="322"/>
                    </a:cubicBezTo>
                    <a:lnTo>
                      <a:pt x="5989" y="322"/>
                    </a:lnTo>
                    <a:cubicBezTo>
                      <a:pt x="5894" y="417"/>
                      <a:pt x="5810" y="548"/>
                      <a:pt x="5763" y="667"/>
                    </a:cubicBezTo>
                    <a:cubicBezTo>
                      <a:pt x="5715" y="798"/>
                      <a:pt x="5691" y="917"/>
                      <a:pt x="5691" y="1060"/>
                    </a:cubicBezTo>
                    <a:lnTo>
                      <a:pt x="5691" y="1393"/>
                    </a:lnTo>
                    <a:lnTo>
                      <a:pt x="5691" y="4334"/>
                    </a:lnTo>
                    <a:cubicBezTo>
                      <a:pt x="5691" y="4418"/>
                      <a:pt x="5763" y="4489"/>
                      <a:pt x="5858" y="4489"/>
                    </a:cubicBezTo>
                    <a:cubicBezTo>
                      <a:pt x="5941" y="4489"/>
                      <a:pt x="6013" y="4418"/>
                      <a:pt x="6013" y="4334"/>
                    </a:cubicBezTo>
                    <a:lnTo>
                      <a:pt x="6013" y="2929"/>
                    </a:lnTo>
                    <a:lnTo>
                      <a:pt x="7668" y="2929"/>
                    </a:lnTo>
                    <a:cubicBezTo>
                      <a:pt x="7763" y="2929"/>
                      <a:pt x="7834" y="2858"/>
                      <a:pt x="7834" y="2763"/>
                    </a:cubicBezTo>
                    <a:lnTo>
                      <a:pt x="7834" y="1072"/>
                    </a:lnTo>
                    <a:cubicBezTo>
                      <a:pt x="7846" y="488"/>
                      <a:pt x="7370" y="0"/>
                      <a:pt x="6775" y="0"/>
                    </a:cubicBezTo>
                    <a:close/>
                  </a:path>
                </a:pathLst>
              </a:custGeom>
              <a:grp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33" name="Google Shape;11593;p61">
                <a:extLst>
                  <a:ext uri="{FF2B5EF4-FFF2-40B4-BE49-F238E27FC236}">
                    <a16:creationId xmlns:a16="http://schemas.microsoft.com/office/drawing/2014/main" id="{3F2513C7-605F-B789-2807-7C32C8A29677}"/>
                  </a:ext>
                </a:extLst>
              </p:cNvPr>
              <p:cNvSpPr/>
              <p:nvPr/>
            </p:nvSpPr>
            <p:spPr>
              <a:xfrm>
                <a:off x="3641786" y="1594563"/>
                <a:ext cx="141659" cy="10273"/>
              </a:xfrm>
              <a:custGeom>
                <a:avLst/>
                <a:gdLst/>
                <a:ahLst/>
                <a:cxnLst/>
                <a:rect l="l" t="t" r="r" b="b"/>
                <a:pathLst>
                  <a:path w="4454" h="323" extrusionOk="0">
                    <a:moveTo>
                      <a:pt x="167" y="1"/>
                    </a:moveTo>
                    <a:cubicBezTo>
                      <a:pt x="72" y="1"/>
                      <a:pt x="0" y="72"/>
                      <a:pt x="0" y="168"/>
                    </a:cubicBezTo>
                    <a:cubicBezTo>
                      <a:pt x="0" y="251"/>
                      <a:pt x="72" y="322"/>
                      <a:pt x="167" y="322"/>
                    </a:cubicBezTo>
                    <a:lnTo>
                      <a:pt x="4286" y="322"/>
                    </a:lnTo>
                    <a:cubicBezTo>
                      <a:pt x="4382" y="322"/>
                      <a:pt x="4453" y="251"/>
                      <a:pt x="4453" y="168"/>
                    </a:cubicBezTo>
                    <a:cubicBezTo>
                      <a:pt x="4453" y="72"/>
                      <a:pt x="4382" y="1"/>
                      <a:pt x="4286" y="1"/>
                    </a:cubicBezTo>
                    <a:close/>
                  </a:path>
                </a:pathLst>
              </a:custGeom>
              <a:grp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34" name="Google Shape;11594;p61">
                <a:extLst>
                  <a:ext uri="{FF2B5EF4-FFF2-40B4-BE49-F238E27FC236}">
                    <a16:creationId xmlns:a16="http://schemas.microsoft.com/office/drawing/2014/main" id="{F411224C-9F81-9880-6ED1-A15E2197B739}"/>
                  </a:ext>
                </a:extLst>
              </p:cNvPr>
              <p:cNvSpPr/>
              <p:nvPr/>
            </p:nvSpPr>
            <p:spPr>
              <a:xfrm>
                <a:off x="3641786" y="1638136"/>
                <a:ext cx="141659" cy="10241"/>
              </a:xfrm>
              <a:custGeom>
                <a:avLst/>
                <a:gdLst/>
                <a:ahLst/>
                <a:cxnLst/>
                <a:rect l="l" t="t" r="r" b="b"/>
                <a:pathLst>
                  <a:path w="4454" h="322" extrusionOk="0">
                    <a:moveTo>
                      <a:pt x="167" y="0"/>
                    </a:moveTo>
                    <a:cubicBezTo>
                      <a:pt x="72" y="0"/>
                      <a:pt x="0" y="72"/>
                      <a:pt x="0" y="167"/>
                    </a:cubicBezTo>
                    <a:cubicBezTo>
                      <a:pt x="0" y="250"/>
                      <a:pt x="72" y="322"/>
                      <a:pt x="167" y="322"/>
                    </a:cubicBezTo>
                    <a:lnTo>
                      <a:pt x="4286" y="322"/>
                    </a:lnTo>
                    <a:cubicBezTo>
                      <a:pt x="4382" y="322"/>
                      <a:pt x="4453" y="250"/>
                      <a:pt x="4453" y="167"/>
                    </a:cubicBezTo>
                    <a:cubicBezTo>
                      <a:pt x="4453" y="72"/>
                      <a:pt x="4382" y="0"/>
                      <a:pt x="4286" y="0"/>
                    </a:cubicBezTo>
                    <a:close/>
                  </a:path>
                </a:pathLst>
              </a:custGeom>
              <a:grp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35" name="Google Shape;11595;p61">
                <a:extLst>
                  <a:ext uri="{FF2B5EF4-FFF2-40B4-BE49-F238E27FC236}">
                    <a16:creationId xmlns:a16="http://schemas.microsoft.com/office/drawing/2014/main" id="{44368C02-4F16-B4D4-23AA-50804E32CDDD}"/>
                  </a:ext>
                </a:extLst>
              </p:cNvPr>
              <p:cNvSpPr/>
              <p:nvPr/>
            </p:nvSpPr>
            <p:spPr>
              <a:xfrm>
                <a:off x="3641786" y="1682059"/>
                <a:ext cx="141659" cy="10623"/>
              </a:xfrm>
              <a:custGeom>
                <a:avLst/>
                <a:gdLst/>
                <a:ahLst/>
                <a:cxnLst/>
                <a:rect l="l" t="t" r="r" b="b"/>
                <a:pathLst>
                  <a:path w="4454" h="334" extrusionOk="0">
                    <a:moveTo>
                      <a:pt x="167" y="0"/>
                    </a:moveTo>
                    <a:cubicBezTo>
                      <a:pt x="72" y="0"/>
                      <a:pt x="0" y="72"/>
                      <a:pt x="0" y="167"/>
                    </a:cubicBezTo>
                    <a:cubicBezTo>
                      <a:pt x="0" y="250"/>
                      <a:pt x="72" y="334"/>
                      <a:pt x="167" y="334"/>
                    </a:cubicBezTo>
                    <a:lnTo>
                      <a:pt x="4286" y="334"/>
                    </a:lnTo>
                    <a:cubicBezTo>
                      <a:pt x="4382" y="334"/>
                      <a:pt x="4453" y="250"/>
                      <a:pt x="4453" y="167"/>
                    </a:cubicBezTo>
                    <a:cubicBezTo>
                      <a:pt x="4453" y="72"/>
                      <a:pt x="4382" y="0"/>
                      <a:pt x="4286" y="0"/>
                    </a:cubicBezTo>
                    <a:close/>
                  </a:path>
                </a:pathLst>
              </a:custGeom>
              <a:grp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36" name="Google Shape;11596;p61">
                <a:extLst>
                  <a:ext uri="{FF2B5EF4-FFF2-40B4-BE49-F238E27FC236}">
                    <a16:creationId xmlns:a16="http://schemas.microsoft.com/office/drawing/2014/main" id="{71DE4875-2EE6-11B3-BF59-882E93AF46DE}"/>
                  </a:ext>
                </a:extLst>
              </p:cNvPr>
              <p:cNvSpPr/>
              <p:nvPr/>
            </p:nvSpPr>
            <p:spPr>
              <a:xfrm>
                <a:off x="3641786" y="1725600"/>
                <a:ext cx="141659" cy="10623"/>
              </a:xfrm>
              <a:custGeom>
                <a:avLst/>
                <a:gdLst/>
                <a:ahLst/>
                <a:cxnLst/>
                <a:rect l="l" t="t" r="r" b="b"/>
                <a:pathLst>
                  <a:path w="4454" h="334" extrusionOk="0">
                    <a:moveTo>
                      <a:pt x="167" y="0"/>
                    </a:moveTo>
                    <a:cubicBezTo>
                      <a:pt x="72" y="0"/>
                      <a:pt x="0" y="72"/>
                      <a:pt x="0" y="167"/>
                    </a:cubicBezTo>
                    <a:cubicBezTo>
                      <a:pt x="0" y="250"/>
                      <a:pt x="72" y="334"/>
                      <a:pt x="167" y="334"/>
                    </a:cubicBezTo>
                    <a:lnTo>
                      <a:pt x="4286" y="334"/>
                    </a:lnTo>
                    <a:cubicBezTo>
                      <a:pt x="4382" y="334"/>
                      <a:pt x="4453" y="250"/>
                      <a:pt x="4453" y="167"/>
                    </a:cubicBezTo>
                    <a:cubicBezTo>
                      <a:pt x="4453" y="72"/>
                      <a:pt x="4382" y="0"/>
                      <a:pt x="4286" y="0"/>
                    </a:cubicBezTo>
                    <a:close/>
                  </a:path>
                </a:pathLst>
              </a:custGeom>
              <a:grp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panose="020B0604020202020204"/>
                  <a:ea typeface="+mn-ea"/>
                  <a:cs typeface="+mn-cs"/>
                </a:endParaRPr>
              </a:p>
            </p:txBody>
          </p:sp>
        </p:grpSp>
      </p:grpSp>
      <p:pic>
        <p:nvPicPr>
          <p:cNvPr id="38" name="Image 37">
            <a:extLst>
              <a:ext uri="{FF2B5EF4-FFF2-40B4-BE49-F238E27FC236}">
                <a16:creationId xmlns:a16="http://schemas.microsoft.com/office/drawing/2014/main" id="{FEC6EFD7-853C-9E38-44DE-38A02F5E039C}"/>
              </a:ext>
            </a:extLst>
          </p:cNvPr>
          <p:cNvPicPr>
            <a:picLocks noChangeAspect="1"/>
          </p:cNvPicPr>
          <p:nvPr/>
        </p:nvPicPr>
        <p:blipFill>
          <a:blip r:embed="rId6"/>
          <a:stretch>
            <a:fillRect/>
          </a:stretch>
        </p:blipFill>
        <p:spPr>
          <a:xfrm>
            <a:off x="8418245" y="2157274"/>
            <a:ext cx="3015722" cy="427824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3562801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824DCC-61EC-CE4A-7551-487F11B71330}"/>
            </a:ext>
          </a:extLst>
        </p:cNvPr>
        <p:cNvGrpSpPr/>
        <p:nvPr/>
      </p:nvGrpSpPr>
      <p:grpSpPr>
        <a:xfrm>
          <a:off x="0" y="0"/>
          <a:ext cx="0" cy="0"/>
          <a:chOff x="0" y="0"/>
          <a:chExt cx="0" cy="0"/>
        </a:xfrm>
      </p:grpSpPr>
      <p:pic>
        <p:nvPicPr>
          <p:cNvPr id="4" name="Image 3">
            <a:extLst>
              <a:ext uri="{FF2B5EF4-FFF2-40B4-BE49-F238E27FC236}">
                <a16:creationId xmlns:a16="http://schemas.microsoft.com/office/drawing/2014/main" id="{ADEC802F-950F-AF10-2387-8214DB2B06DA}"/>
              </a:ext>
            </a:extLst>
          </p:cNvPr>
          <p:cNvPicPr>
            <a:picLocks noChangeAspect="1"/>
          </p:cNvPicPr>
          <p:nvPr/>
        </p:nvPicPr>
        <p:blipFill>
          <a:blip r:embed="rId2"/>
          <a:stretch>
            <a:fillRect/>
          </a:stretch>
        </p:blipFill>
        <p:spPr>
          <a:xfrm rot="16200000">
            <a:off x="934237" y="467081"/>
            <a:ext cx="214579" cy="66417"/>
          </a:xfrm>
          <a:prstGeom prst="rect">
            <a:avLst/>
          </a:prstGeom>
        </p:spPr>
      </p:pic>
      <p:sp>
        <p:nvSpPr>
          <p:cNvPr id="5" name="Espace réservé du texte 7">
            <a:extLst>
              <a:ext uri="{FF2B5EF4-FFF2-40B4-BE49-F238E27FC236}">
                <a16:creationId xmlns:a16="http://schemas.microsoft.com/office/drawing/2014/main" id="{ACC33210-70F9-2CFC-0680-5314784DEF56}"/>
              </a:ext>
            </a:extLst>
          </p:cNvPr>
          <p:cNvSpPr txBox="1">
            <a:spLocks/>
          </p:cNvSpPr>
          <p:nvPr/>
        </p:nvSpPr>
        <p:spPr>
          <a:xfrm>
            <a:off x="1106424" y="297981"/>
            <a:ext cx="3847398" cy="404619"/>
          </a:xfrm>
          <a:prstGeom prst="rect">
            <a:avLst/>
          </a:prstGeom>
        </p:spPr>
        <p:txBody>
          <a:bodyPr vert="horz" lIns="91440" tIns="45720" rIns="91440" bIns="45720" rtlCol="0">
            <a:noAutofit/>
          </a:bodyPr>
          <a:lstStyle>
            <a:lvl1pPr marL="0" indent="0" algn="l" defTabSz="914400" rtl="0" eaLnBrk="1" latinLnBrk="0" hangingPunct="1">
              <a:lnSpc>
                <a:spcPct val="100000"/>
              </a:lnSpc>
              <a:spcBef>
                <a:spcPts val="1000"/>
              </a:spcBef>
              <a:buFont typeface="Arial" panose="020B0604020202020204" pitchFamily="34" charset="0"/>
              <a:buNone/>
              <a:defRPr sz="2000" b="1" kern="1200">
                <a:solidFill>
                  <a:schemeClr val="tx1"/>
                </a:solidFill>
                <a:latin typeface="Arial" panose="020B0604020202020204" pitchFamily="34" charset="0"/>
                <a:ea typeface="+mn-ea"/>
                <a:cs typeface="Arial" panose="020B0604020202020204" pitchFamily="34" charset="0"/>
              </a:defRPr>
            </a:lvl1pPr>
            <a:lvl2pPr marL="360362" indent="-342900" algn="l" defTabSz="914400" rtl="0" eaLnBrk="1" latinLnBrk="0" hangingPunct="1">
              <a:lnSpc>
                <a:spcPct val="100000"/>
              </a:lnSpc>
              <a:spcBef>
                <a:spcPts val="500"/>
              </a:spcBef>
              <a:buClr>
                <a:srgbClr val="F18700"/>
              </a:buClr>
              <a:buFont typeface="Wingdings" pitchFamily="2" charset="2"/>
              <a:buChar char="§"/>
              <a:tabLst/>
              <a:defRPr sz="1600" b="1" kern="1200">
                <a:solidFill>
                  <a:schemeClr val="tx1"/>
                </a:solidFill>
                <a:latin typeface="Arial" panose="020B0604020202020204" pitchFamily="34" charset="0"/>
                <a:ea typeface="+mn-ea"/>
                <a:cs typeface="Arial" panose="020B0604020202020204" pitchFamily="34" charset="0"/>
              </a:defRPr>
            </a:lvl2pPr>
            <a:lvl3pPr marL="360363" indent="0" algn="l" defTabSz="914400" rtl="0" eaLnBrk="1" latinLnBrk="0" hangingPunct="1">
              <a:lnSpc>
                <a:spcPct val="100000"/>
              </a:lnSpc>
              <a:spcBef>
                <a:spcPts val="500"/>
              </a:spcBef>
              <a:buFont typeface="Arial" panose="020B0604020202020204" pitchFamily="34" charset="0"/>
              <a:buNone/>
              <a:tabLst/>
              <a:defRPr sz="1400" b="1" kern="1200">
                <a:solidFill>
                  <a:schemeClr val="tx1"/>
                </a:solidFill>
                <a:latin typeface="Arial" panose="020B0604020202020204" pitchFamily="34" charset="0"/>
                <a:ea typeface="+mn-ea"/>
                <a:cs typeface="Arial" panose="020B0604020202020204" pitchFamily="34" charset="0"/>
              </a:defRPr>
            </a:lvl3pPr>
            <a:lvl4pPr marL="360363" indent="0" algn="l" defTabSz="914400" rtl="0" eaLnBrk="1" latinLnBrk="0" hangingPunct="1">
              <a:lnSpc>
                <a:spcPct val="100000"/>
              </a:lnSpc>
              <a:spcBef>
                <a:spcPts val="500"/>
              </a:spcBef>
              <a:buFont typeface="Arial" panose="020B0604020202020204" pitchFamily="34" charset="0"/>
              <a:buNone/>
              <a:tabLst/>
              <a:defRPr sz="1400" kern="1200">
                <a:solidFill>
                  <a:schemeClr val="tx1"/>
                </a:solidFill>
                <a:latin typeface="Arial" panose="020B0604020202020204" pitchFamily="34" charset="0"/>
                <a:ea typeface="+mn-ea"/>
                <a:cs typeface="Arial" panose="020B0604020202020204" pitchFamily="34" charset="0"/>
              </a:defRPr>
            </a:lvl4pPr>
            <a:lvl5pPr marL="488950" indent="-128588" algn="l" defTabSz="914400" rtl="0" eaLnBrk="1" latinLnBrk="0" hangingPunct="1">
              <a:lnSpc>
                <a:spcPct val="100000"/>
              </a:lnSpc>
              <a:spcBef>
                <a:spcPts val="500"/>
              </a:spcBef>
              <a:buClr>
                <a:srgbClr val="F18700"/>
              </a:buClr>
              <a:buFont typeface="Arial" panose="020B0604020202020204" pitchFamily="34" charset="0"/>
              <a:buChar char="•"/>
              <a:tabLst/>
              <a:defRPr sz="1400" b="0" kern="1200">
                <a:solidFill>
                  <a:schemeClr val="tx1"/>
                </a:solidFill>
                <a:latin typeface="Arial" panose="020B0604020202020204" pitchFamily="34" charset="0"/>
                <a:ea typeface="+mn-ea"/>
                <a:cs typeface="Arial" panose="020B0604020202020204" pitchFamily="34" charset="0"/>
              </a:defRPr>
            </a:lvl5pPr>
            <a:lvl6pPr marL="182563" indent="-169863" algn="l" defTabSz="914400" rtl="0" eaLnBrk="1" latinLnBrk="0" hangingPunct="1">
              <a:lnSpc>
                <a:spcPct val="150000"/>
              </a:lnSpc>
              <a:spcBef>
                <a:spcPts val="500"/>
              </a:spcBef>
              <a:buFontTx/>
              <a:buChar char="-"/>
              <a:tabLst/>
              <a:defRPr sz="1200" kern="1200">
                <a:solidFill>
                  <a:schemeClr val="tx1"/>
                </a:solidFill>
                <a:latin typeface="Arial" panose="020B0604020202020204" pitchFamily="34" charset="0"/>
                <a:ea typeface="+mn-ea"/>
                <a:cs typeface="Arial" panose="020B0604020202020204" pitchFamily="34" charset="0"/>
              </a:defRPr>
            </a:lvl6pPr>
            <a:lvl7pPr marL="674688" indent="-174625" algn="l" defTabSz="914400" rtl="0" eaLnBrk="1" latinLnBrk="0" hangingPunct="1">
              <a:lnSpc>
                <a:spcPct val="100000"/>
              </a:lnSpc>
              <a:spcBef>
                <a:spcPts val="500"/>
              </a:spcBef>
              <a:buFont typeface="Police système Courant"/>
              <a:buChar char="&gt;"/>
              <a:tabLst/>
              <a:defRPr sz="1400" kern="1200">
                <a:solidFill>
                  <a:schemeClr val="tx1"/>
                </a:solidFill>
                <a:latin typeface="Arial" panose="020B0604020202020204" pitchFamily="34" charset="0"/>
                <a:ea typeface="+mn-ea"/>
                <a:cs typeface="Arial" panose="020B0604020202020204" pitchFamily="34" charset="0"/>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fr-FR" sz="20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BOÎTE À OUTILS</a:t>
            </a:r>
          </a:p>
        </p:txBody>
      </p:sp>
      <p:sp>
        <p:nvSpPr>
          <p:cNvPr id="54" name="Espace réservé de la date 2">
            <a:extLst>
              <a:ext uri="{FF2B5EF4-FFF2-40B4-BE49-F238E27FC236}">
                <a16:creationId xmlns:a16="http://schemas.microsoft.com/office/drawing/2014/main" id="{3BF98D6B-4F14-75AF-96FA-6469B7D30C25}"/>
              </a:ext>
            </a:extLst>
          </p:cNvPr>
          <p:cNvSpPr>
            <a:spLocks noGrp="1"/>
          </p:cNvSpPr>
          <p:nvPr>
            <p:ph type="dt" sz="half" idx="20"/>
          </p:nvPr>
        </p:nvSpPr>
        <p:spPr>
          <a:xfrm>
            <a:off x="10216176" y="6442028"/>
            <a:ext cx="1347355" cy="142469"/>
          </a:xfrm>
        </p:spPr>
        <p:txBody>
          <a:bodyPr/>
          <a:lstStyle>
            <a:lvl1pPr algn="ctr">
              <a:defRPr sz="800" b="1">
                <a:solidFill>
                  <a:schemeClr val="bg1"/>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D65454CA-676C-E145-9576-6A8866DA88D3}" type="slidenum">
              <a:rPr kumimoji="0" lang="fr-FR" sz="800" b="1" i="0" u="none" strike="noStrike" kern="1200" cap="none" spc="0" normalizeH="0" baseline="0" noProof="0" smtClean="0">
                <a:ln>
                  <a:noFill/>
                </a:ln>
                <a:solidFill>
                  <a:srgbClr val="FFFFFF"/>
                </a:solidFill>
                <a:effectLst/>
                <a:uLnTx/>
                <a:uFillTx/>
                <a:latin typeface="Arial" panose="020B0604020202020204" pitchFamily="34" charset="0"/>
                <a:ea typeface="+mn-ea"/>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23</a:t>
            </a:fld>
            <a:endParaRPr kumimoji="0" lang="fr-FR" sz="8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pic>
        <p:nvPicPr>
          <p:cNvPr id="2" name="Image 1">
            <a:extLst>
              <a:ext uri="{FF2B5EF4-FFF2-40B4-BE49-F238E27FC236}">
                <a16:creationId xmlns:a16="http://schemas.microsoft.com/office/drawing/2014/main" id="{FD8F441C-6BAC-1519-EF78-A7B44B4BB492}"/>
              </a:ext>
            </a:extLst>
          </p:cNvPr>
          <p:cNvPicPr>
            <a:picLocks noChangeAspect="1"/>
          </p:cNvPicPr>
          <p:nvPr/>
        </p:nvPicPr>
        <p:blipFill>
          <a:blip r:embed="rId3"/>
          <a:stretch>
            <a:fillRect/>
          </a:stretch>
        </p:blipFill>
        <p:spPr>
          <a:xfrm>
            <a:off x="11150611" y="-520008"/>
            <a:ext cx="279400" cy="279400"/>
          </a:xfrm>
          <a:prstGeom prst="rect">
            <a:avLst/>
          </a:prstGeom>
        </p:spPr>
      </p:pic>
      <p:grpSp>
        <p:nvGrpSpPr>
          <p:cNvPr id="15" name="Groupe 14">
            <a:extLst>
              <a:ext uri="{FF2B5EF4-FFF2-40B4-BE49-F238E27FC236}">
                <a16:creationId xmlns:a16="http://schemas.microsoft.com/office/drawing/2014/main" id="{031ED256-95B1-7A3A-D1EB-54E78AB0AC30}"/>
              </a:ext>
            </a:extLst>
          </p:cNvPr>
          <p:cNvGrpSpPr/>
          <p:nvPr/>
        </p:nvGrpSpPr>
        <p:grpSpPr>
          <a:xfrm>
            <a:off x="5384115" y="722185"/>
            <a:ext cx="6599413" cy="1181100"/>
            <a:chOff x="1246124" y="3911080"/>
            <a:chExt cx="6599413" cy="1181100"/>
          </a:xfrm>
        </p:grpSpPr>
        <p:pic>
          <p:nvPicPr>
            <p:cNvPr id="16" name="Image 15">
              <a:extLst>
                <a:ext uri="{FF2B5EF4-FFF2-40B4-BE49-F238E27FC236}">
                  <a16:creationId xmlns:a16="http://schemas.microsoft.com/office/drawing/2014/main" id="{039B6170-D216-98AF-9250-4EFEBD53E3B1}"/>
                </a:ext>
              </a:extLst>
            </p:cNvPr>
            <p:cNvPicPr>
              <a:picLocks noChangeAspect="1"/>
            </p:cNvPicPr>
            <p:nvPr/>
          </p:nvPicPr>
          <p:blipFill>
            <a:blip r:embed="rId4"/>
            <a:stretch>
              <a:fillRect/>
            </a:stretch>
          </p:blipFill>
          <p:spPr>
            <a:xfrm>
              <a:off x="1246124" y="3911080"/>
              <a:ext cx="6515100" cy="1181100"/>
            </a:xfrm>
            <a:prstGeom prst="rect">
              <a:avLst/>
            </a:prstGeom>
          </p:spPr>
        </p:pic>
        <p:sp>
          <p:nvSpPr>
            <p:cNvPr id="17" name="ZoneTexte 16">
              <a:extLst>
                <a:ext uri="{FF2B5EF4-FFF2-40B4-BE49-F238E27FC236}">
                  <a16:creationId xmlns:a16="http://schemas.microsoft.com/office/drawing/2014/main" id="{9706D20E-1B4E-A5E5-C71E-B7329ACC2A3E}"/>
                </a:ext>
              </a:extLst>
            </p:cNvPr>
            <p:cNvSpPr txBox="1"/>
            <p:nvPr/>
          </p:nvSpPr>
          <p:spPr>
            <a:xfrm>
              <a:off x="2755030" y="4143481"/>
              <a:ext cx="5090507"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a:ln>
                    <a:noFill/>
                  </a:ln>
                  <a:solidFill>
                    <a:srgbClr val="FFFFFF"/>
                  </a:solidFill>
                  <a:effectLst/>
                  <a:uLnTx/>
                  <a:uFillTx/>
                  <a:latin typeface="Arial" panose="020B0604020202020204"/>
                  <a:ea typeface="+mn-ea"/>
                  <a:cs typeface="+mn-cs"/>
                </a:rPr>
                <a:t>OUTILS À DESTINATION DES SALARIÉS</a:t>
              </a:r>
            </a:p>
          </p:txBody>
        </p:sp>
        <p:sp>
          <p:nvSpPr>
            <p:cNvPr id="18" name="ZoneTexte 17">
              <a:extLst>
                <a:ext uri="{FF2B5EF4-FFF2-40B4-BE49-F238E27FC236}">
                  <a16:creationId xmlns:a16="http://schemas.microsoft.com/office/drawing/2014/main" id="{0FD74FFA-2F02-5FEA-74B6-F78D4F251FB8}"/>
                </a:ext>
              </a:extLst>
            </p:cNvPr>
            <p:cNvSpPr txBox="1"/>
            <p:nvPr/>
          </p:nvSpPr>
          <p:spPr>
            <a:xfrm>
              <a:off x="2755031" y="4421895"/>
              <a:ext cx="4101704"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a:ln>
                    <a:noFill/>
                  </a:ln>
                  <a:solidFill>
                    <a:srgbClr val="FFFFFF"/>
                  </a:solidFill>
                  <a:effectLst/>
                  <a:uLnTx/>
                  <a:uFillTx/>
                  <a:latin typeface="Arial" panose="020B0604020202020204"/>
                  <a:ea typeface="+mn-ea"/>
                  <a:cs typeface="+mn-cs"/>
                </a:rPr>
                <a:t>TOUS LES OUTILS POUR AIDER LES SALARIÉS À COMPRENDRE L’ACCORD ET SA MISE EN ŒUVRE</a:t>
              </a:r>
            </a:p>
          </p:txBody>
        </p:sp>
        <p:sp>
          <p:nvSpPr>
            <p:cNvPr id="19" name="Ellipse 18">
              <a:extLst>
                <a:ext uri="{FF2B5EF4-FFF2-40B4-BE49-F238E27FC236}">
                  <a16:creationId xmlns:a16="http://schemas.microsoft.com/office/drawing/2014/main" id="{58B16320-D13B-580D-6C0F-ADE5D48FBF0E}"/>
                </a:ext>
              </a:extLst>
            </p:cNvPr>
            <p:cNvSpPr/>
            <p:nvPr/>
          </p:nvSpPr>
          <p:spPr>
            <a:xfrm>
              <a:off x="1610015" y="4063240"/>
              <a:ext cx="829776" cy="829776"/>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pic>
          <p:nvPicPr>
            <p:cNvPr id="20" name="Image 19">
              <a:extLst>
                <a:ext uri="{FF2B5EF4-FFF2-40B4-BE49-F238E27FC236}">
                  <a16:creationId xmlns:a16="http://schemas.microsoft.com/office/drawing/2014/main" id="{25973E45-278D-0124-7DCB-0B2A70953783}"/>
                </a:ext>
              </a:extLst>
            </p:cNvPr>
            <p:cNvPicPr>
              <a:picLocks noChangeAspect="1"/>
            </p:cNvPicPr>
            <p:nvPr/>
          </p:nvPicPr>
          <p:blipFill>
            <a:blip r:embed="rId5"/>
            <a:stretch>
              <a:fillRect/>
            </a:stretch>
          </p:blipFill>
          <p:spPr>
            <a:xfrm>
              <a:off x="1692742" y="4187284"/>
              <a:ext cx="673100" cy="520700"/>
            </a:xfrm>
            <a:prstGeom prst="rect">
              <a:avLst/>
            </a:prstGeom>
          </p:spPr>
        </p:pic>
      </p:grpSp>
      <p:sp>
        <p:nvSpPr>
          <p:cNvPr id="25" name="ZoneTexte 24">
            <a:extLst>
              <a:ext uri="{FF2B5EF4-FFF2-40B4-BE49-F238E27FC236}">
                <a16:creationId xmlns:a16="http://schemas.microsoft.com/office/drawing/2014/main" id="{C59520EB-F4EA-6060-ED28-066C5F755BE0}"/>
              </a:ext>
            </a:extLst>
          </p:cNvPr>
          <p:cNvSpPr txBox="1"/>
          <p:nvPr/>
        </p:nvSpPr>
        <p:spPr>
          <a:xfrm>
            <a:off x="2772696" y="2672386"/>
            <a:ext cx="5045313" cy="31393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a:ln>
                  <a:noFill/>
                </a:ln>
                <a:solidFill>
                  <a:srgbClr val="000000"/>
                </a:solidFill>
                <a:effectLst/>
                <a:uLnTx/>
                <a:uFillTx/>
                <a:latin typeface="Arial" panose="020B0604020202020204"/>
                <a:ea typeface="+mn-ea"/>
                <a:cs typeface="+mn-cs"/>
              </a:rPr>
              <a:t>Modèle de lettre de demande de formation sur le temps de travail</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000000"/>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000000"/>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a:ln>
                  <a:noFill/>
                </a:ln>
                <a:solidFill>
                  <a:srgbClr val="000000"/>
                </a:solidFill>
                <a:effectLst/>
                <a:uLnTx/>
                <a:uFillTx/>
                <a:latin typeface="Arial" panose="020B0604020202020204"/>
                <a:ea typeface="+mn-ea"/>
                <a:cs typeface="+mn-cs"/>
              </a:rPr>
              <a:t>Objectifs : </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kumimoji="0" lang="fr-FR" sz="1800" b="0" i="0" u="none" strike="noStrike" kern="1200" cap="none" spc="0" normalizeH="0" baseline="0" noProof="0">
                <a:ln>
                  <a:noFill/>
                </a:ln>
                <a:solidFill>
                  <a:srgbClr val="000000"/>
                </a:solidFill>
                <a:effectLst/>
                <a:uLnTx/>
                <a:uFillTx/>
                <a:latin typeface="Arial" panose="020B0604020202020204"/>
                <a:ea typeface="+mn-ea"/>
                <a:cs typeface="+mn-cs"/>
              </a:rPr>
              <a:t>Aider les salariés à formaliser leurs demandes de formation sur le temps de travail </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kumimoji="0" lang="fr-FR" sz="1800" b="0" i="0" u="none" strike="noStrike" kern="1200" cap="none" spc="0" normalizeH="0" baseline="0" noProof="0">
                <a:ln>
                  <a:noFill/>
                </a:ln>
                <a:solidFill>
                  <a:srgbClr val="000000"/>
                </a:solidFill>
                <a:effectLst/>
                <a:uLnTx/>
                <a:uFillTx/>
                <a:latin typeface="Arial" panose="020B0604020202020204"/>
                <a:ea typeface="+mn-ea"/>
                <a:cs typeface="+mn-cs"/>
              </a:rPr>
              <a:t>Respecter les dispositions prévues dans l’accord</a:t>
            </a:r>
          </a:p>
          <a:p>
            <a:pPr marL="285750" marR="0" lvl="0" indent="-285750" algn="l" defTabSz="914400" rtl="0" eaLnBrk="1" fontAlgn="auto" latinLnBrk="0" hangingPunct="1">
              <a:lnSpc>
                <a:spcPct val="100000"/>
              </a:lnSpc>
              <a:spcBef>
                <a:spcPts val="0"/>
              </a:spcBef>
              <a:spcAft>
                <a:spcPts val="0"/>
              </a:spcAft>
              <a:buClrTx/>
              <a:buSzTx/>
              <a:buFontTx/>
              <a:buChar char="-"/>
              <a:tabLst/>
              <a:defRPr/>
            </a:pPr>
            <a:endParaRPr kumimoji="0" lang="fr-FR"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grpSp>
        <p:nvGrpSpPr>
          <p:cNvPr id="6" name="Groupe 5">
            <a:extLst>
              <a:ext uri="{FF2B5EF4-FFF2-40B4-BE49-F238E27FC236}">
                <a16:creationId xmlns:a16="http://schemas.microsoft.com/office/drawing/2014/main" id="{6A10B6C5-F01A-D398-4EE0-D8C0A7107DF1}"/>
              </a:ext>
            </a:extLst>
          </p:cNvPr>
          <p:cNvGrpSpPr/>
          <p:nvPr/>
        </p:nvGrpSpPr>
        <p:grpSpPr>
          <a:xfrm>
            <a:off x="-511489" y="2672386"/>
            <a:ext cx="3062193" cy="3290619"/>
            <a:chOff x="8081930" y="2672386"/>
            <a:chExt cx="3062193" cy="3290619"/>
          </a:xfrm>
        </p:grpSpPr>
        <p:sp>
          <p:nvSpPr>
            <p:cNvPr id="7" name="Ellipse 6">
              <a:extLst>
                <a:ext uri="{FF2B5EF4-FFF2-40B4-BE49-F238E27FC236}">
                  <a16:creationId xmlns:a16="http://schemas.microsoft.com/office/drawing/2014/main" id="{FDF4DB55-C13C-EDA0-7271-D23FD8C2A71C}"/>
                </a:ext>
              </a:extLst>
            </p:cNvPr>
            <p:cNvSpPr/>
            <p:nvPr/>
          </p:nvSpPr>
          <p:spPr>
            <a:xfrm>
              <a:off x="9135149" y="2672386"/>
              <a:ext cx="988697" cy="988697"/>
            </a:xfrm>
            <a:prstGeom prst="ellipse">
              <a:avLst/>
            </a:prstGeom>
            <a:solidFill>
              <a:schemeClr val="bg1"/>
            </a:solidFill>
            <a:ln w="180975">
              <a:solidFill>
                <a:srgbClr val="A1447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cxnSp>
          <p:nvCxnSpPr>
            <p:cNvPr id="8" name="Google Shape;354;p22">
              <a:extLst>
                <a:ext uri="{FF2B5EF4-FFF2-40B4-BE49-F238E27FC236}">
                  <a16:creationId xmlns:a16="http://schemas.microsoft.com/office/drawing/2014/main" id="{417B55CE-9ED8-F4D5-DD75-1884569AE6DE}"/>
                </a:ext>
              </a:extLst>
            </p:cNvPr>
            <p:cNvCxnSpPr>
              <a:cxnSpLocks/>
            </p:cNvCxnSpPr>
            <p:nvPr/>
          </p:nvCxnSpPr>
          <p:spPr>
            <a:xfrm flipV="1">
              <a:off x="9620607" y="3886137"/>
              <a:ext cx="0" cy="330246"/>
            </a:xfrm>
            <a:prstGeom prst="straightConnector1">
              <a:avLst/>
            </a:prstGeom>
            <a:noFill/>
            <a:ln w="19050" cap="flat" cmpd="sng">
              <a:solidFill>
                <a:schemeClr val="tx1"/>
              </a:solidFill>
              <a:prstDash val="solid"/>
              <a:round/>
              <a:headEnd type="oval" w="med" len="med"/>
              <a:tailEnd type="none" w="med" len="med"/>
            </a:ln>
          </p:spPr>
        </p:cxnSp>
        <p:sp>
          <p:nvSpPr>
            <p:cNvPr id="9" name="Google Shape;355;p22">
              <a:extLst>
                <a:ext uri="{FF2B5EF4-FFF2-40B4-BE49-F238E27FC236}">
                  <a16:creationId xmlns:a16="http://schemas.microsoft.com/office/drawing/2014/main" id="{EF18DDE6-44D7-EBF2-84FA-F59772A10E49}"/>
                </a:ext>
              </a:extLst>
            </p:cNvPr>
            <p:cNvSpPr txBox="1"/>
            <p:nvPr/>
          </p:nvSpPr>
          <p:spPr>
            <a:xfrm>
              <a:off x="8081930" y="4234352"/>
              <a:ext cx="3062193" cy="1060011"/>
            </a:xfrm>
            <a:prstGeom prst="rect">
              <a:avLst/>
            </a:prstGeom>
            <a:noFill/>
            <a:ln>
              <a:noFill/>
            </a:ln>
          </p:spPr>
          <p:txBody>
            <a:bodyPr spcFirstLastPara="1" wrap="square" lIns="121900" tIns="121900" rIns="121900" bIns="121900" anchor="t"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a:ln>
                    <a:noFill/>
                  </a:ln>
                  <a:solidFill>
                    <a:srgbClr val="A1447C"/>
                  </a:solidFill>
                  <a:effectLst/>
                  <a:uLnTx/>
                  <a:uFillTx/>
                  <a:latin typeface="Arial" panose="020B0604020202020204" pitchFamily="34" charset="0"/>
                  <a:ea typeface="Fira Sans Extra Condensed"/>
                  <a:cs typeface="Arial" panose="020B0604020202020204" pitchFamily="34" charset="0"/>
                  <a:sym typeface="Fira Sans Extra Condensed"/>
                </a:rPr>
                <a:t>DEMANDE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a:ln>
                    <a:noFill/>
                  </a:ln>
                  <a:solidFill>
                    <a:srgbClr val="A1447C"/>
                  </a:solidFill>
                  <a:effectLst/>
                  <a:uLnTx/>
                  <a:uFillTx/>
                  <a:latin typeface="Arial" panose="020B0604020202020204" pitchFamily="34" charset="0"/>
                  <a:ea typeface="Fira Sans Extra Condensed"/>
                  <a:cs typeface="Arial" panose="020B0604020202020204" pitchFamily="34" charset="0"/>
                  <a:sym typeface="Fira Sans Extra Condensed"/>
                </a:rPr>
                <a:t>DE FORMATION </a:t>
              </a:r>
              <a:br>
                <a:rPr kumimoji="0" lang="fr-FR" sz="1600" b="1" i="0" u="none" strike="noStrike" kern="1200" cap="none" spc="0" normalizeH="0" baseline="0" noProof="0">
                  <a:ln>
                    <a:noFill/>
                  </a:ln>
                  <a:solidFill>
                    <a:srgbClr val="A1447C"/>
                  </a:solidFill>
                  <a:effectLst/>
                  <a:uLnTx/>
                  <a:uFillTx/>
                  <a:latin typeface="Arial" panose="020B0604020202020204" pitchFamily="34" charset="0"/>
                  <a:ea typeface="Fira Sans Extra Condensed"/>
                  <a:cs typeface="Arial" panose="020B0604020202020204" pitchFamily="34" charset="0"/>
                  <a:sym typeface="Fira Sans Extra Condensed"/>
                </a:rPr>
              </a:br>
              <a:r>
                <a:rPr kumimoji="0" lang="fr-FR" sz="1600" b="1" i="0" u="none" strike="noStrike" kern="1200" cap="none" spc="0" normalizeH="0" baseline="0" noProof="0">
                  <a:ln>
                    <a:noFill/>
                  </a:ln>
                  <a:solidFill>
                    <a:srgbClr val="A1447C"/>
                  </a:solidFill>
                  <a:effectLst/>
                  <a:uLnTx/>
                  <a:uFillTx/>
                  <a:latin typeface="Arial" panose="020B0604020202020204" pitchFamily="34" charset="0"/>
                  <a:ea typeface="Fira Sans Extra Condensed"/>
                  <a:cs typeface="Arial" panose="020B0604020202020204" pitchFamily="34" charset="0"/>
                  <a:sym typeface="Fira Sans Extra Condensed"/>
                </a:rPr>
                <a:t>SUR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a:ln>
                    <a:noFill/>
                  </a:ln>
                  <a:solidFill>
                    <a:srgbClr val="A1447C"/>
                  </a:solidFill>
                  <a:effectLst/>
                  <a:uLnTx/>
                  <a:uFillTx/>
                  <a:latin typeface="Arial" panose="020B0604020202020204" pitchFamily="34" charset="0"/>
                  <a:ea typeface="Fira Sans Extra Condensed"/>
                  <a:cs typeface="Arial" panose="020B0604020202020204" pitchFamily="34" charset="0"/>
                  <a:sym typeface="Fira Sans Extra Condensed"/>
                </a:rPr>
                <a:t>LE TEMPS </a:t>
              </a:r>
              <a:br>
                <a:rPr kumimoji="0" lang="fr-FR" sz="1600" b="1" i="0" u="none" strike="noStrike" kern="1200" cap="none" spc="0" normalizeH="0" baseline="0" noProof="0">
                  <a:ln>
                    <a:noFill/>
                  </a:ln>
                  <a:solidFill>
                    <a:srgbClr val="A1447C"/>
                  </a:solidFill>
                  <a:effectLst/>
                  <a:uLnTx/>
                  <a:uFillTx/>
                  <a:latin typeface="Arial" panose="020B0604020202020204" pitchFamily="34" charset="0"/>
                  <a:ea typeface="Fira Sans Extra Condensed"/>
                  <a:cs typeface="Arial" panose="020B0604020202020204" pitchFamily="34" charset="0"/>
                  <a:sym typeface="Fira Sans Extra Condensed"/>
                </a:rPr>
              </a:br>
              <a:r>
                <a:rPr kumimoji="0" lang="fr-FR" sz="1600" b="1" i="0" u="none" strike="noStrike" kern="1200" cap="none" spc="0" normalizeH="0" baseline="0" noProof="0">
                  <a:ln>
                    <a:noFill/>
                  </a:ln>
                  <a:solidFill>
                    <a:srgbClr val="A1447C"/>
                  </a:solidFill>
                  <a:effectLst/>
                  <a:uLnTx/>
                  <a:uFillTx/>
                  <a:latin typeface="Arial" panose="020B0604020202020204" pitchFamily="34" charset="0"/>
                  <a:ea typeface="Fira Sans Extra Condensed"/>
                  <a:cs typeface="Arial" panose="020B0604020202020204" pitchFamily="34" charset="0"/>
                  <a:sym typeface="Fira Sans Extra Condensed"/>
                </a:rPr>
                <a:t>DE TRAVAIL</a:t>
              </a:r>
            </a:p>
          </p:txBody>
        </p:sp>
        <p:sp>
          <p:nvSpPr>
            <p:cNvPr id="10" name="Google Shape;356;p22">
              <a:extLst>
                <a:ext uri="{FF2B5EF4-FFF2-40B4-BE49-F238E27FC236}">
                  <a16:creationId xmlns:a16="http://schemas.microsoft.com/office/drawing/2014/main" id="{6917194C-F235-CEB2-21CB-F9305F4C2328}"/>
                </a:ext>
              </a:extLst>
            </p:cNvPr>
            <p:cNvSpPr txBox="1"/>
            <p:nvPr/>
          </p:nvSpPr>
          <p:spPr>
            <a:xfrm>
              <a:off x="8712955" y="5600327"/>
              <a:ext cx="1830988" cy="362678"/>
            </a:xfrm>
            <a:prstGeom prst="rect">
              <a:avLst/>
            </a:prstGeom>
            <a:noFill/>
            <a:ln>
              <a:noFill/>
            </a:ln>
          </p:spPr>
          <p:txBody>
            <a:bodyPr spcFirstLastPara="1" wrap="square" lIns="121900" tIns="121900" rIns="121900" bIns="121900" anchor="t"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300" b="0" i="0" u="none" strike="noStrike" kern="1200" cap="none" spc="0" normalizeH="0" baseline="0" noProof="0">
                  <a:ln>
                    <a:noFill/>
                  </a:ln>
                  <a:solidFill>
                    <a:srgbClr val="000000"/>
                  </a:solidFill>
                  <a:effectLst/>
                  <a:uLnTx/>
                  <a:uFillTx/>
                  <a:latin typeface="Arial" panose="020B0604020202020204" pitchFamily="34" charset="0"/>
                  <a:ea typeface="Roboto"/>
                  <a:cs typeface="Arial" panose="020B0604020202020204" pitchFamily="34" charset="0"/>
                  <a:sym typeface="Roboto"/>
                </a:rPr>
                <a:t>Modèle de lettre</a:t>
              </a:r>
            </a:p>
          </p:txBody>
        </p:sp>
        <p:grpSp>
          <p:nvGrpSpPr>
            <p:cNvPr id="11" name="Google Shape;11590;p61">
              <a:extLst>
                <a:ext uri="{FF2B5EF4-FFF2-40B4-BE49-F238E27FC236}">
                  <a16:creationId xmlns:a16="http://schemas.microsoft.com/office/drawing/2014/main" id="{E8861E29-9376-AA59-EB15-635400C5D987}"/>
                </a:ext>
              </a:extLst>
            </p:cNvPr>
            <p:cNvGrpSpPr/>
            <p:nvPr/>
          </p:nvGrpSpPr>
          <p:grpSpPr>
            <a:xfrm>
              <a:off x="9380227" y="2913153"/>
              <a:ext cx="513581" cy="470560"/>
              <a:chOff x="3567553" y="1499912"/>
              <a:chExt cx="320022" cy="359778"/>
            </a:xfrm>
            <a:solidFill>
              <a:schemeClr val="tx1"/>
            </a:solidFill>
          </p:grpSpPr>
          <p:sp>
            <p:nvSpPr>
              <p:cNvPr id="12" name="Google Shape;11591;p61">
                <a:extLst>
                  <a:ext uri="{FF2B5EF4-FFF2-40B4-BE49-F238E27FC236}">
                    <a16:creationId xmlns:a16="http://schemas.microsoft.com/office/drawing/2014/main" id="{FCCD7976-CE54-24E3-5CAB-A275BEF845AF}"/>
                  </a:ext>
                </a:extLst>
              </p:cNvPr>
              <p:cNvSpPr/>
              <p:nvPr/>
            </p:nvSpPr>
            <p:spPr>
              <a:xfrm>
                <a:off x="3567553" y="1502933"/>
                <a:ext cx="263218" cy="356757"/>
              </a:xfrm>
              <a:custGeom>
                <a:avLst/>
                <a:gdLst/>
                <a:ahLst/>
                <a:cxnLst/>
                <a:rect l="l" t="t" r="r" b="b"/>
                <a:pathLst>
                  <a:path w="8276" h="11217" extrusionOk="0">
                    <a:moveTo>
                      <a:pt x="1738" y="0"/>
                    </a:moveTo>
                    <a:cubicBezTo>
                      <a:pt x="1718" y="0"/>
                      <a:pt x="1698" y="4"/>
                      <a:pt x="1679" y="12"/>
                    </a:cubicBezTo>
                    <a:cubicBezTo>
                      <a:pt x="1227" y="179"/>
                      <a:pt x="905" y="632"/>
                      <a:pt x="905" y="1120"/>
                    </a:cubicBezTo>
                    <a:lnTo>
                      <a:pt x="905" y="8275"/>
                    </a:lnTo>
                    <a:lnTo>
                      <a:pt x="167" y="8275"/>
                    </a:lnTo>
                    <a:cubicBezTo>
                      <a:pt x="72" y="8275"/>
                      <a:pt x="1" y="8359"/>
                      <a:pt x="1" y="8442"/>
                    </a:cubicBezTo>
                    <a:lnTo>
                      <a:pt x="1" y="10145"/>
                    </a:lnTo>
                    <a:cubicBezTo>
                      <a:pt x="1" y="10716"/>
                      <a:pt x="477" y="11216"/>
                      <a:pt x="1072" y="11216"/>
                    </a:cubicBezTo>
                    <a:lnTo>
                      <a:pt x="7156" y="11216"/>
                    </a:lnTo>
                    <a:cubicBezTo>
                      <a:pt x="7775" y="11216"/>
                      <a:pt x="8275" y="10716"/>
                      <a:pt x="8275" y="10097"/>
                    </a:cubicBezTo>
                    <a:lnTo>
                      <a:pt x="8275" y="4930"/>
                    </a:lnTo>
                    <a:cubicBezTo>
                      <a:pt x="8252" y="4835"/>
                      <a:pt x="8168" y="4751"/>
                      <a:pt x="8073" y="4751"/>
                    </a:cubicBezTo>
                    <a:cubicBezTo>
                      <a:pt x="7978" y="4751"/>
                      <a:pt x="7906" y="4835"/>
                      <a:pt x="7906" y="4918"/>
                    </a:cubicBezTo>
                    <a:lnTo>
                      <a:pt x="7906" y="10085"/>
                    </a:lnTo>
                    <a:cubicBezTo>
                      <a:pt x="7906" y="10514"/>
                      <a:pt x="7561" y="10859"/>
                      <a:pt x="7132" y="10859"/>
                    </a:cubicBezTo>
                    <a:lnTo>
                      <a:pt x="7061" y="10859"/>
                    </a:lnTo>
                    <a:cubicBezTo>
                      <a:pt x="6680" y="10811"/>
                      <a:pt x="6406" y="10502"/>
                      <a:pt x="6406" y="10133"/>
                    </a:cubicBezTo>
                    <a:lnTo>
                      <a:pt x="6406" y="9609"/>
                    </a:lnTo>
                    <a:cubicBezTo>
                      <a:pt x="6406" y="9514"/>
                      <a:pt x="6323" y="9442"/>
                      <a:pt x="6239" y="9442"/>
                    </a:cubicBezTo>
                    <a:cubicBezTo>
                      <a:pt x="6144" y="9442"/>
                      <a:pt x="6073" y="9514"/>
                      <a:pt x="6073" y="9609"/>
                    </a:cubicBezTo>
                    <a:lnTo>
                      <a:pt x="6073" y="10133"/>
                    </a:lnTo>
                    <a:cubicBezTo>
                      <a:pt x="6073" y="10407"/>
                      <a:pt x="6180" y="10680"/>
                      <a:pt x="6370" y="10871"/>
                    </a:cubicBezTo>
                    <a:cubicBezTo>
                      <a:pt x="3459" y="10871"/>
                      <a:pt x="2120" y="10874"/>
                      <a:pt x="1492" y="10874"/>
                    </a:cubicBezTo>
                    <a:cubicBezTo>
                      <a:pt x="864" y="10874"/>
                      <a:pt x="947" y="10871"/>
                      <a:pt x="882" y="10859"/>
                    </a:cubicBezTo>
                    <a:cubicBezTo>
                      <a:pt x="548" y="10788"/>
                      <a:pt x="298" y="10490"/>
                      <a:pt x="298" y="10145"/>
                    </a:cubicBezTo>
                    <a:lnTo>
                      <a:pt x="298" y="8609"/>
                    </a:lnTo>
                    <a:lnTo>
                      <a:pt x="6073" y="8609"/>
                    </a:lnTo>
                    <a:lnTo>
                      <a:pt x="6073" y="8954"/>
                    </a:lnTo>
                    <a:cubicBezTo>
                      <a:pt x="6073" y="9037"/>
                      <a:pt x="6144" y="9121"/>
                      <a:pt x="6239" y="9121"/>
                    </a:cubicBezTo>
                    <a:cubicBezTo>
                      <a:pt x="6323" y="9121"/>
                      <a:pt x="6406" y="9037"/>
                      <a:pt x="6406" y="8954"/>
                    </a:cubicBezTo>
                    <a:lnTo>
                      <a:pt x="6406" y="8442"/>
                    </a:lnTo>
                    <a:cubicBezTo>
                      <a:pt x="6406" y="8359"/>
                      <a:pt x="6323" y="8275"/>
                      <a:pt x="6239" y="8275"/>
                    </a:cubicBezTo>
                    <a:lnTo>
                      <a:pt x="1227" y="8275"/>
                    </a:lnTo>
                    <a:lnTo>
                      <a:pt x="1227" y="1120"/>
                    </a:lnTo>
                    <a:cubicBezTo>
                      <a:pt x="1227" y="763"/>
                      <a:pt x="1441" y="441"/>
                      <a:pt x="1786" y="322"/>
                    </a:cubicBezTo>
                    <a:cubicBezTo>
                      <a:pt x="1882" y="286"/>
                      <a:pt x="1917" y="179"/>
                      <a:pt x="1894" y="108"/>
                    </a:cubicBezTo>
                    <a:cubicBezTo>
                      <a:pt x="1866" y="44"/>
                      <a:pt x="1803" y="0"/>
                      <a:pt x="1738" y="0"/>
                    </a:cubicBezTo>
                    <a:close/>
                  </a:path>
                </a:pathLst>
              </a:custGeom>
              <a:grp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13" name="Google Shape;11592;p61">
                <a:extLst>
                  <a:ext uri="{FF2B5EF4-FFF2-40B4-BE49-F238E27FC236}">
                    <a16:creationId xmlns:a16="http://schemas.microsoft.com/office/drawing/2014/main" id="{5CBE8F8B-1B59-6102-493A-0840D6024E8C}"/>
                  </a:ext>
                </a:extLst>
              </p:cNvPr>
              <p:cNvSpPr/>
              <p:nvPr/>
            </p:nvSpPr>
            <p:spPr>
              <a:xfrm>
                <a:off x="3638001" y="1499912"/>
                <a:ext cx="249574" cy="142773"/>
              </a:xfrm>
              <a:custGeom>
                <a:avLst/>
                <a:gdLst/>
                <a:ahLst/>
                <a:cxnLst/>
                <a:rect l="l" t="t" r="r" b="b"/>
                <a:pathLst>
                  <a:path w="7847" h="4489" extrusionOk="0">
                    <a:moveTo>
                      <a:pt x="6787" y="322"/>
                    </a:moveTo>
                    <a:cubicBezTo>
                      <a:pt x="7191" y="322"/>
                      <a:pt x="7537" y="655"/>
                      <a:pt x="7537" y="1072"/>
                    </a:cubicBezTo>
                    <a:lnTo>
                      <a:pt x="7525" y="2608"/>
                    </a:lnTo>
                    <a:lnTo>
                      <a:pt x="6037" y="2608"/>
                    </a:lnTo>
                    <a:lnTo>
                      <a:pt x="6037" y="1417"/>
                    </a:lnTo>
                    <a:lnTo>
                      <a:pt x="6037" y="1072"/>
                    </a:lnTo>
                    <a:cubicBezTo>
                      <a:pt x="6037" y="643"/>
                      <a:pt x="6370" y="322"/>
                      <a:pt x="6775" y="322"/>
                    </a:cubicBezTo>
                    <a:close/>
                    <a:moveTo>
                      <a:pt x="167" y="0"/>
                    </a:moveTo>
                    <a:cubicBezTo>
                      <a:pt x="83" y="0"/>
                      <a:pt x="0" y="72"/>
                      <a:pt x="0" y="167"/>
                    </a:cubicBezTo>
                    <a:cubicBezTo>
                      <a:pt x="0" y="250"/>
                      <a:pt x="83" y="322"/>
                      <a:pt x="167" y="322"/>
                    </a:cubicBezTo>
                    <a:lnTo>
                      <a:pt x="5989" y="322"/>
                    </a:lnTo>
                    <a:cubicBezTo>
                      <a:pt x="5894" y="417"/>
                      <a:pt x="5810" y="548"/>
                      <a:pt x="5763" y="667"/>
                    </a:cubicBezTo>
                    <a:cubicBezTo>
                      <a:pt x="5715" y="798"/>
                      <a:pt x="5691" y="917"/>
                      <a:pt x="5691" y="1060"/>
                    </a:cubicBezTo>
                    <a:lnTo>
                      <a:pt x="5691" y="1393"/>
                    </a:lnTo>
                    <a:lnTo>
                      <a:pt x="5691" y="4334"/>
                    </a:lnTo>
                    <a:cubicBezTo>
                      <a:pt x="5691" y="4418"/>
                      <a:pt x="5763" y="4489"/>
                      <a:pt x="5858" y="4489"/>
                    </a:cubicBezTo>
                    <a:cubicBezTo>
                      <a:pt x="5941" y="4489"/>
                      <a:pt x="6013" y="4418"/>
                      <a:pt x="6013" y="4334"/>
                    </a:cubicBezTo>
                    <a:lnTo>
                      <a:pt x="6013" y="2929"/>
                    </a:lnTo>
                    <a:lnTo>
                      <a:pt x="7668" y="2929"/>
                    </a:lnTo>
                    <a:cubicBezTo>
                      <a:pt x="7763" y="2929"/>
                      <a:pt x="7834" y="2858"/>
                      <a:pt x="7834" y="2763"/>
                    </a:cubicBezTo>
                    <a:lnTo>
                      <a:pt x="7834" y="1072"/>
                    </a:lnTo>
                    <a:cubicBezTo>
                      <a:pt x="7846" y="488"/>
                      <a:pt x="7370" y="0"/>
                      <a:pt x="6775" y="0"/>
                    </a:cubicBezTo>
                    <a:close/>
                  </a:path>
                </a:pathLst>
              </a:custGeom>
              <a:grp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14" name="Google Shape;11593;p61">
                <a:extLst>
                  <a:ext uri="{FF2B5EF4-FFF2-40B4-BE49-F238E27FC236}">
                    <a16:creationId xmlns:a16="http://schemas.microsoft.com/office/drawing/2014/main" id="{F96F2F6D-12DB-BB64-CDC8-8952C9BD7F0D}"/>
                  </a:ext>
                </a:extLst>
              </p:cNvPr>
              <p:cNvSpPr/>
              <p:nvPr/>
            </p:nvSpPr>
            <p:spPr>
              <a:xfrm>
                <a:off x="3641786" y="1594563"/>
                <a:ext cx="141659" cy="10273"/>
              </a:xfrm>
              <a:custGeom>
                <a:avLst/>
                <a:gdLst/>
                <a:ahLst/>
                <a:cxnLst/>
                <a:rect l="l" t="t" r="r" b="b"/>
                <a:pathLst>
                  <a:path w="4454" h="323" extrusionOk="0">
                    <a:moveTo>
                      <a:pt x="167" y="1"/>
                    </a:moveTo>
                    <a:cubicBezTo>
                      <a:pt x="72" y="1"/>
                      <a:pt x="0" y="72"/>
                      <a:pt x="0" y="168"/>
                    </a:cubicBezTo>
                    <a:cubicBezTo>
                      <a:pt x="0" y="251"/>
                      <a:pt x="72" y="322"/>
                      <a:pt x="167" y="322"/>
                    </a:cubicBezTo>
                    <a:lnTo>
                      <a:pt x="4286" y="322"/>
                    </a:lnTo>
                    <a:cubicBezTo>
                      <a:pt x="4382" y="322"/>
                      <a:pt x="4453" y="251"/>
                      <a:pt x="4453" y="168"/>
                    </a:cubicBezTo>
                    <a:cubicBezTo>
                      <a:pt x="4453" y="72"/>
                      <a:pt x="4382" y="1"/>
                      <a:pt x="4286" y="1"/>
                    </a:cubicBezTo>
                    <a:close/>
                  </a:path>
                </a:pathLst>
              </a:custGeom>
              <a:grp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21" name="Google Shape;11594;p61">
                <a:extLst>
                  <a:ext uri="{FF2B5EF4-FFF2-40B4-BE49-F238E27FC236}">
                    <a16:creationId xmlns:a16="http://schemas.microsoft.com/office/drawing/2014/main" id="{9B256418-F36A-1496-1B4C-E87AD7814450}"/>
                  </a:ext>
                </a:extLst>
              </p:cNvPr>
              <p:cNvSpPr/>
              <p:nvPr/>
            </p:nvSpPr>
            <p:spPr>
              <a:xfrm>
                <a:off x="3641786" y="1638136"/>
                <a:ext cx="141659" cy="10241"/>
              </a:xfrm>
              <a:custGeom>
                <a:avLst/>
                <a:gdLst/>
                <a:ahLst/>
                <a:cxnLst/>
                <a:rect l="l" t="t" r="r" b="b"/>
                <a:pathLst>
                  <a:path w="4454" h="322" extrusionOk="0">
                    <a:moveTo>
                      <a:pt x="167" y="0"/>
                    </a:moveTo>
                    <a:cubicBezTo>
                      <a:pt x="72" y="0"/>
                      <a:pt x="0" y="72"/>
                      <a:pt x="0" y="167"/>
                    </a:cubicBezTo>
                    <a:cubicBezTo>
                      <a:pt x="0" y="250"/>
                      <a:pt x="72" y="322"/>
                      <a:pt x="167" y="322"/>
                    </a:cubicBezTo>
                    <a:lnTo>
                      <a:pt x="4286" y="322"/>
                    </a:lnTo>
                    <a:cubicBezTo>
                      <a:pt x="4382" y="322"/>
                      <a:pt x="4453" y="250"/>
                      <a:pt x="4453" y="167"/>
                    </a:cubicBezTo>
                    <a:cubicBezTo>
                      <a:pt x="4453" y="72"/>
                      <a:pt x="4382" y="0"/>
                      <a:pt x="4286" y="0"/>
                    </a:cubicBezTo>
                    <a:close/>
                  </a:path>
                </a:pathLst>
              </a:custGeom>
              <a:grp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22" name="Google Shape;11595;p61">
                <a:extLst>
                  <a:ext uri="{FF2B5EF4-FFF2-40B4-BE49-F238E27FC236}">
                    <a16:creationId xmlns:a16="http://schemas.microsoft.com/office/drawing/2014/main" id="{7E7E3373-342C-B951-8B60-DDBF6E418EB4}"/>
                  </a:ext>
                </a:extLst>
              </p:cNvPr>
              <p:cNvSpPr/>
              <p:nvPr/>
            </p:nvSpPr>
            <p:spPr>
              <a:xfrm>
                <a:off x="3641786" y="1682059"/>
                <a:ext cx="141659" cy="10623"/>
              </a:xfrm>
              <a:custGeom>
                <a:avLst/>
                <a:gdLst/>
                <a:ahLst/>
                <a:cxnLst/>
                <a:rect l="l" t="t" r="r" b="b"/>
                <a:pathLst>
                  <a:path w="4454" h="334" extrusionOk="0">
                    <a:moveTo>
                      <a:pt x="167" y="0"/>
                    </a:moveTo>
                    <a:cubicBezTo>
                      <a:pt x="72" y="0"/>
                      <a:pt x="0" y="72"/>
                      <a:pt x="0" y="167"/>
                    </a:cubicBezTo>
                    <a:cubicBezTo>
                      <a:pt x="0" y="250"/>
                      <a:pt x="72" y="334"/>
                      <a:pt x="167" y="334"/>
                    </a:cubicBezTo>
                    <a:lnTo>
                      <a:pt x="4286" y="334"/>
                    </a:lnTo>
                    <a:cubicBezTo>
                      <a:pt x="4382" y="334"/>
                      <a:pt x="4453" y="250"/>
                      <a:pt x="4453" y="167"/>
                    </a:cubicBezTo>
                    <a:cubicBezTo>
                      <a:pt x="4453" y="72"/>
                      <a:pt x="4382" y="0"/>
                      <a:pt x="4286" y="0"/>
                    </a:cubicBezTo>
                    <a:close/>
                  </a:path>
                </a:pathLst>
              </a:custGeom>
              <a:grp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24" name="Google Shape;11596;p61">
                <a:extLst>
                  <a:ext uri="{FF2B5EF4-FFF2-40B4-BE49-F238E27FC236}">
                    <a16:creationId xmlns:a16="http://schemas.microsoft.com/office/drawing/2014/main" id="{CB3C28D9-F3A3-65F1-5F72-C2328922C18D}"/>
                  </a:ext>
                </a:extLst>
              </p:cNvPr>
              <p:cNvSpPr/>
              <p:nvPr/>
            </p:nvSpPr>
            <p:spPr>
              <a:xfrm>
                <a:off x="3641786" y="1725600"/>
                <a:ext cx="141659" cy="10623"/>
              </a:xfrm>
              <a:custGeom>
                <a:avLst/>
                <a:gdLst/>
                <a:ahLst/>
                <a:cxnLst/>
                <a:rect l="l" t="t" r="r" b="b"/>
                <a:pathLst>
                  <a:path w="4454" h="334" extrusionOk="0">
                    <a:moveTo>
                      <a:pt x="167" y="0"/>
                    </a:moveTo>
                    <a:cubicBezTo>
                      <a:pt x="72" y="0"/>
                      <a:pt x="0" y="72"/>
                      <a:pt x="0" y="167"/>
                    </a:cubicBezTo>
                    <a:cubicBezTo>
                      <a:pt x="0" y="250"/>
                      <a:pt x="72" y="334"/>
                      <a:pt x="167" y="334"/>
                    </a:cubicBezTo>
                    <a:lnTo>
                      <a:pt x="4286" y="334"/>
                    </a:lnTo>
                    <a:cubicBezTo>
                      <a:pt x="4382" y="334"/>
                      <a:pt x="4453" y="250"/>
                      <a:pt x="4453" y="167"/>
                    </a:cubicBezTo>
                    <a:cubicBezTo>
                      <a:pt x="4453" y="72"/>
                      <a:pt x="4382" y="0"/>
                      <a:pt x="4286" y="0"/>
                    </a:cubicBezTo>
                    <a:close/>
                  </a:path>
                </a:pathLst>
              </a:custGeom>
              <a:grp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panose="020B0604020202020204"/>
                  <a:ea typeface="+mn-ea"/>
                  <a:cs typeface="+mn-cs"/>
                </a:endParaRPr>
              </a:p>
            </p:txBody>
          </p:sp>
        </p:grpSp>
      </p:grpSp>
      <p:pic>
        <p:nvPicPr>
          <p:cNvPr id="39" name="Image 38">
            <a:extLst>
              <a:ext uri="{FF2B5EF4-FFF2-40B4-BE49-F238E27FC236}">
                <a16:creationId xmlns:a16="http://schemas.microsoft.com/office/drawing/2014/main" id="{D92C320A-9E8C-CBF3-11A4-60D469A27B7B}"/>
              </a:ext>
            </a:extLst>
          </p:cNvPr>
          <p:cNvPicPr>
            <a:picLocks noChangeAspect="1"/>
          </p:cNvPicPr>
          <p:nvPr/>
        </p:nvPicPr>
        <p:blipFill>
          <a:blip r:embed="rId6"/>
          <a:stretch>
            <a:fillRect/>
          </a:stretch>
        </p:blipFill>
        <p:spPr>
          <a:xfrm>
            <a:off x="8402623" y="2151854"/>
            <a:ext cx="3034129" cy="429632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7816319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68F3BF9C-678E-053E-90A9-26541AEAE69D}"/>
              </a:ext>
            </a:extLst>
          </p:cNvPr>
          <p:cNvPicPr>
            <a:picLocks noChangeAspect="1"/>
          </p:cNvPicPr>
          <p:nvPr/>
        </p:nvPicPr>
        <p:blipFill>
          <a:blip r:embed="rId2"/>
          <a:stretch>
            <a:fillRect/>
          </a:stretch>
        </p:blipFill>
        <p:spPr>
          <a:xfrm rot="16200000">
            <a:off x="934237" y="467081"/>
            <a:ext cx="214579" cy="66417"/>
          </a:xfrm>
          <a:prstGeom prst="rect">
            <a:avLst/>
          </a:prstGeom>
        </p:spPr>
      </p:pic>
      <p:sp>
        <p:nvSpPr>
          <p:cNvPr id="5" name="Espace réservé du texte 7">
            <a:extLst>
              <a:ext uri="{FF2B5EF4-FFF2-40B4-BE49-F238E27FC236}">
                <a16:creationId xmlns:a16="http://schemas.microsoft.com/office/drawing/2014/main" id="{2C23D447-56B4-17A9-6BC7-33AEB89A096E}"/>
              </a:ext>
            </a:extLst>
          </p:cNvPr>
          <p:cNvSpPr txBox="1">
            <a:spLocks/>
          </p:cNvSpPr>
          <p:nvPr/>
        </p:nvSpPr>
        <p:spPr>
          <a:xfrm>
            <a:off x="1106424" y="297981"/>
            <a:ext cx="3847398" cy="404619"/>
          </a:xfrm>
          <a:prstGeom prst="rect">
            <a:avLst/>
          </a:prstGeom>
        </p:spPr>
        <p:txBody>
          <a:bodyPr vert="horz" lIns="91440" tIns="45720" rIns="91440" bIns="45720" rtlCol="0">
            <a:noAutofit/>
          </a:bodyPr>
          <a:lstStyle>
            <a:lvl1pPr marL="0" indent="0" algn="l" defTabSz="914400" rtl="0" eaLnBrk="1" latinLnBrk="0" hangingPunct="1">
              <a:lnSpc>
                <a:spcPct val="100000"/>
              </a:lnSpc>
              <a:spcBef>
                <a:spcPts val="1000"/>
              </a:spcBef>
              <a:buFont typeface="Arial" panose="020B0604020202020204" pitchFamily="34" charset="0"/>
              <a:buNone/>
              <a:defRPr sz="2000" b="1" kern="1200">
                <a:solidFill>
                  <a:schemeClr val="tx1"/>
                </a:solidFill>
                <a:latin typeface="Arial" panose="020B0604020202020204" pitchFamily="34" charset="0"/>
                <a:ea typeface="+mn-ea"/>
                <a:cs typeface="Arial" panose="020B0604020202020204" pitchFamily="34" charset="0"/>
              </a:defRPr>
            </a:lvl1pPr>
            <a:lvl2pPr marL="360362" indent="-342900" algn="l" defTabSz="914400" rtl="0" eaLnBrk="1" latinLnBrk="0" hangingPunct="1">
              <a:lnSpc>
                <a:spcPct val="100000"/>
              </a:lnSpc>
              <a:spcBef>
                <a:spcPts val="500"/>
              </a:spcBef>
              <a:buClr>
                <a:srgbClr val="F18700"/>
              </a:buClr>
              <a:buFont typeface="Wingdings" pitchFamily="2" charset="2"/>
              <a:buChar char="§"/>
              <a:tabLst/>
              <a:defRPr sz="1600" b="1" kern="1200">
                <a:solidFill>
                  <a:schemeClr val="tx1"/>
                </a:solidFill>
                <a:latin typeface="Arial" panose="020B0604020202020204" pitchFamily="34" charset="0"/>
                <a:ea typeface="+mn-ea"/>
                <a:cs typeface="Arial" panose="020B0604020202020204" pitchFamily="34" charset="0"/>
              </a:defRPr>
            </a:lvl2pPr>
            <a:lvl3pPr marL="360363" indent="0" algn="l" defTabSz="914400" rtl="0" eaLnBrk="1" latinLnBrk="0" hangingPunct="1">
              <a:lnSpc>
                <a:spcPct val="100000"/>
              </a:lnSpc>
              <a:spcBef>
                <a:spcPts val="500"/>
              </a:spcBef>
              <a:buFont typeface="Arial" panose="020B0604020202020204" pitchFamily="34" charset="0"/>
              <a:buNone/>
              <a:tabLst/>
              <a:defRPr sz="1400" b="1" kern="1200">
                <a:solidFill>
                  <a:schemeClr val="tx1"/>
                </a:solidFill>
                <a:latin typeface="Arial" panose="020B0604020202020204" pitchFamily="34" charset="0"/>
                <a:ea typeface="+mn-ea"/>
                <a:cs typeface="Arial" panose="020B0604020202020204" pitchFamily="34" charset="0"/>
              </a:defRPr>
            </a:lvl3pPr>
            <a:lvl4pPr marL="360363" indent="0" algn="l" defTabSz="914400" rtl="0" eaLnBrk="1" latinLnBrk="0" hangingPunct="1">
              <a:lnSpc>
                <a:spcPct val="100000"/>
              </a:lnSpc>
              <a:spcBef>
                <a:spcPts val="500"/>
              </a:spcBef>
              <a:buFont typeface="Arial" panose="020B0604020202020204" pitchFamily="34" charset="0"/>
              <a:buNone/>
              <a:tabLst/>
              <a:defRPr sz="1400" kern="1200">
                <a:solidFill>
                  <a:schemeClr val="tx1"/>
                </a:solidFill>
                <a:latin typeface="Arial" panose="020B0604020202020204" pitchFamily="34" charset="0"/>
                <a:ea typeface="+mn-ea"/>
                <a:cs typeface="Arial" panose="020B0604020202020204" pitchFamily="34" charset="0"/>
              </a:defRPr>
            </a:lvl4pPr>
            <a:lvl5pPr marL="488950" indent="-128588" algn="l" defTabSz="914400" rtl="0" eaLnBrk="1" latinLnBrk="0" hangingPunct="1">
              <a:lnSpc>
                <a:spcPct val="100000"/>
              </a:lnSpc>
              <a:spcBef>
                <a:spcPts val="500"/>
              </a:spcBef>
              <a:buClr>
                <a:srgbClr val="F18700"/>
              </a:buClr>
              <a:buFont typeface="Arial" panose="020B0604020202020204" pitchFamily="34" charset="0"/>
              <a:buChar char="•"/>
              <a:tabLst/>
              <a:defRPr sz="1400" b="0" kern="1200">
                <a:solidFill>
                  <a:schemeClr val="tx1"/>
                </a:solidFill>
                <a:latin typeface="Arial" panose="020B0604020202020204" pitchFamily="34" charset="0"/>
                <a:ea typeface="+mn-ea"/>
                <a:cs typeface="Arial" panose="020B0604020202020204" pitchFamily="34" charset="0"/>
              </a:defRPr>
            </a:lvl5pPr>
            <a:lvl6pPr marL="182563" indent="-169863" algn="l" defTabSz="914400" rtl="0" eaLnBrk="1" latinLnBrk="0" hangingPunct="1">
              <a:lnSpc>
                <a:spcPct val="150000"/>
              </a:lnSpc>
              <a:spcBef>
                <a:spcPts val="500"/>
              </a:spcBef>
              <a:buFontTx/>
              <a:buChar char="-"/>
              <a:tabLst/>
              <a:defRPr sz="1200" kern="1200">
                <a:solidFill>
                  <a:schemeClr val="tx1"/>
                </a:solidFill>
                <a:latin typeface="Arial" panose="020B0604020202020204" pitchFamily="34" charset="0"/>
                <a:ea typeface="+mn-ea"/>
                <a:cs typeface="Arial" panose="020B0604020202020204" pitchFamily="34" charset="0"/>
              </a:defRPr>
            </a:lvl6pPr>
            <a:lvl7pPr marL="674688" indent="-174625" algn="l" defTabSz="914400" rtl="0" eaLnBrk="1" latinLnBrk="0" hangingPunct="1">
              <a:lnSpc>
                <a:spcPct val="100000"/>
              </a:lnSpc>
              <a:spcBef>
                <a:spcPts val="500"/>
              </a:spcBef>
              <a:buFont typeface="Police système Courant"/>
              <a:buChar char="&gt;"/>
              <a:tabLst/>
              <a:defRPr sz="1400" kern="1200">
                <a:solidFill>
                  <a:schemeClr val="tx1"/>
                </a:solidFill>
                <a:latin typeface="Arial" panose="020B0604020202020204" pitchFamily="34" charset="0"/>
                <a:ea typeface="+mn-ea"/>
                <a:cs typeface="Arial" panose="020B0604020202020204" pitchFamily="34" charset="0"/>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fr-FR" sz="20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BOÎTE À OUTILS</a:t>
            </a:r>
          </a:p>
        </p:txBody>
      </p:sp>
      <p:sp>
        <p:nvSpPr>
          <p:cNvPr id="54" name="Espace réservé de la date 2">
            <a:extLst>
              <a:ext uri="{FF2B5EF4-FFF2-40B4-BE49-F238E27FC236}">
                <a16:creationId xmlns:a16="http://schemas.microsoft.com/office/drawing/2014/main" id="{EA205713-18DF-2ABD-0CF6-BC1551BC8B9B}"/>
              </a:ext>
            </a:extLst>
          </p:cNvPr>
          <p:cNvSpPr>
            <a:spLocks noGrp="1"/>
          </p:cNvSpPr>
          <p:nvPr>
            <p:ph type="dt" sz="half" idx="20"/>
          </p:nvPr>
        </p:nvSpPr>
        <p:spPr>
          <a:xfrm>
            <a:off x="10216176" y="6442028"/>
            <a:ext cx="1347355" cy="142469"/>
          </a:xfrm>
        </p:spPr>
        <p:txBody>
          <a:bodyPr/>
          <a:lstStyle>
            <a:lvl1pPr algn="ctr">
              <a:defRPr sz="800" b="1">
                <a:solidFill>
                  <a:schemeClr val="bg1"/>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D65454CA-676C-E145-9576-6A8866DA88D3}" type="slidenum">
              <a:rPr kumimoji="0" lang="fr-FR" sz="800" b="1" i="0" u="none" strike="noStrike" kern="1200" cap="none" spc="0" normalizeH="0" baseline="0" noProof="0" smtClean="0">
                <a:ln>
                  <a:noFill/>
                </a:ln>
                <a:solidFill>
                  <a:srgbClr val="FFFFFF"/>
                </a:solidFill>
                <a:effectLst/>
                <a:uLnTx/>
                <a:uFillTx/>
                <a:latin typeface="Arial" panose="020B0604020202020204" pitchFamily="34" charset="0"/>
                <a:ea typeface="+mn-ea"/>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24</a:t>
            </a:fld>
            <a:endParaRPr kumimoji="0" lang="fr-FR" sz="8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pic>
        <p:nvPicPr>
          <p:cNvPr id="2" name="Image 1">
            <a:extLst>
              <a:ext uri="{FF2B5EF4-FFF2-40B4-BE49-F238E27FC236}">
                <a16:creationId xmlns:a16="http://schemas.microsoft.com/office/drawing/2014/main" id="{99AB3FB1-F45C-7EB9-12FE-1672C1F5F2C6}"/>
              </a:ext>
            </a:extLst>
          </p:cNvPr>
          <p:cNvPicPr>
            <a:picLocks noChangeAspect="1"/>
          </p:cNvPicPr>
          <p:nvPr/>
        </p:nvPicPr>
        <p:blipFill>
          <a:blip r:embed="rId3"/>
          <a:stretch>
            <a:fillRect/>
          </a:stretch>
        </p:blipFill>
        <p:spPr>
          <a:xfrm>
            <a:off x="11150611" y="-520008"/>
            <a:ext cx="279400" cy="279400"/>
          </a:xfrm>
          <a:prstGeom prst="rect">
            <a:avLst/>
          </a:prstGeom>
        </p:spPr>
      </p:pic>
      <p:grpSp>
        <p:nvGrpSpPr>
          <p:cNvPr id="8" name="Groupe 7">
            <a:extLst>
              <a:ext uri="{FF2B5EF4-FFF2-40B4-BE49-F238E27FC236}">
                <a16:creationId xmlns:a16="http://schemas.microsoft.com/office/drawing/2014/main" id="{FF67EBBB-0467-51D8-3C2C-B8A97919B503}"/>
              </a:ext>
            </a:extLst>
          </p:cNvPr>
          <p:cNvGrpSpPr/>
          <p:nvPr/>
        </p:nvGrpSpPr>
        <p:grpSpPr>
          <a:xfrm>
            <a:off x="6024220" y="2672386"/>
            <a:ext cx="1933067" cy="3356302"/>
            <a:chOff x="6024220" y="2672386"/>
            <a:chExt cx="1933067" cy="3356302"/>
          </a:xfrm>
        </p:grpSpPr>
        <p:sp>
          <p:nvSpPr>
            <p:cNvPr id="100" name="Google Shape;355;p22">
              <a:extLst>
                <a:ext uri="{FF2B5EF4-FFF2-40B4-BE49-F238E27FC236}">
                  <a16:creationId xmlns:a16="http://schemas.microsoft.com/office/drawing/2014/main" id="{89D01F20-494D-26A7-D889-54308EF63B1A}"/>
                </a:ext>
              </a:extLst>
            </p:cNvPr>
            <p:cNvSpPr txBox="1"/>
            <p:nvPr/>
          </p:nvSpPr>
          <p:spPr>
            <a:xfrm>
              <a:off x="6024220" y="4229702"/>
              <a:ext cx="1933067" cy="880961"/>
            </a:xfrm>
            <a:prstGeom prst="rect">
              <a:avLst/>
            </a:prstGeom>
            <a:noFill/>
            <a:ln>
              <a:noFill/>
            </a:ln>
          </p:spPr>
          <p:txBody>
            <a:bodyPr spcFirstLastPara="1" wrap="square" lIns="121900" tIns="121900" rIns="121900" bIns="121900" anchor="t"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a:ln>
                    <a:noFill/>
                  </a:ln>
                  <a:solidFill>
                    <a:srgbClr val="D25315"/>
                  </a:solidFill>
                  <a:effectLst/>
                  <a:uLnTx/>
                  <a:uFillTx/>
                  <a:latin typeface="Arial" panose="020B0604020202020204" pitchFamily="34" charset="0"/>
                  <a:ea typeface="Fira Sans Extra Condensed"/>
                  <a:cs typeface="Arial" panose="020B0604020202020204" pitchFamily="34" charset="0"/>
                  <a:sym typeface="Fira Sans Extra Condensed"/>
                </a:rPr>
                <a:t>NOTE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a:ln>
                    <a:noFill/>
                  </a:ln>
                  <a:solidFill>
                    <a:srgbClr val="D25315"/>
                  </a:solidFill>
                  <a:effectLst/>
                  <a:uLnTx/>
                  <a:uFillTx/>
                  <a:latin typeface="Arial" panose="020B0604020202020204" pitchFamily="34" charset="0"/>
                  <a:ea typeface="Fira Sans Extra Condensed"/>
                  <a:cs typeface="Arial" panose="020B0604020202020204" pitchFamily="34" charset="0"/>
                  <a:sym typeface="Fira Sans Extra Condensed"/>
                </a:rPr>
                <a:t>SALARIÉ</a:t>
              </a:r>
            </a:p>
          </p:txBody>
        </p:sp>
        <p:sp>
          <p:nvSpPr>
            <p:cNvPr id="101" name="Google Shape;356;p22">
              <a:extLst>
                <a:ext uri="{FF2B5EF4-FFF2-40B4-BE49-F238E27FC236}">
                  <a16:creationId xmlns:a16="http://schemas.microsoft.com/office/drawing/2014/main" id="{6FF31A24-D327-57BE-5B92-61D283E4EEB4}"/>
                </a:ext>
              </a:extLst>
            </p:cNvPr>
            <p:cNvSpPr txBox="1"/>
            <p:nvPr/>
          </p:nvSpPr>
          <p:spPr>
            <a:xfrm>
              <a:off x="6062852" y="5147727"/>
              <a:ext cx="1830988" cy="880961"/>
            </a:xfrm>
            <a:prstGeom prst="rect">
              <a:avLst/>
            </a:prstGeom>
            <a:noFill/>
            <a:ln>
              <a:noFill/>
            </a:ln>
          </p:spPr>
          <p:txBody>
            <a:bodyPr spcFirstLastPara="1" wrap="square" lIns="121900" tIns="121900" rIns="121900" bIns="121900" anchor="t"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300" b="0" i="0" u="none" strike="noStrike" kern="1200" cap="none" spc="0" normalizeH="0" baseline="0" noProof="0">
                  <a:ln>
                    <a:noFill/>
                  </a:ln>
                  <a:solidFill>
                    <a:srgbClr val="000000"/>
                  </a:solidFill>
                  <a:effectLst/>
                  <a:uLnTx/>
                  <a:uFillTx/>
                  <a:latin typeface="Arial" panose="020B0604020202020204" pitchFamily="34" charset="0"/>
                  <a:ea typeface="Roboto"/>
                  <a:cs typeface="Arial" panose="020B0604020202020204" pitchFamily="34" charset="0"/>
                  <a:sym typeface="Roboto"/>
                </a:rPr>
                <a:t>Fiche pratique</a:t>
              </a:r>
            </a:p>
          </p:txBody>
        </p:sp>
        <p:sp>
          <p:nvSpPr>
            <p:cNvPr id="152" name="Ellipse 151">
              <a:extLst>
                <a:ext uri="{FF2B5EF4-FFF2-40B4-BE49-F238E27FC236}">
                  <a16:creationId xmlns:a16="http://schemas.microsoft.com/office/drawing/2014/main" id="{F3FC4939-41DB-6904-AF93-8969D912532A}"/>
                </a:ext>
              </a:extLst>
            </p:cNvPr>
            <p:cNvSpPr/>
            <p:nvPr/>
          </p:nvSpPr>
          <p:spPr>
            <a:xfrm>
              <a:off x="6505296" y="2672386"/>
              <a:ext cx="988697" cy="988697"/>
            </a:xfrm>
            <a:prstGeom prst="ellipse">
              <a:avLst/>
            </a:prstGeom>
            <a:solidFill>
              <a:schemeClr val="bg1"/>
            </a:solidFill>
            <a:ln w="180975">
              <a:solidFill>
                <a:srgbClr val="D2531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cxnSp>
          <p:nvCxnSpPr>
            <p:cNvPr id="99" name="Google Shape;354;p22">
              <a:extLst>
                <a:ext uri="{FF2B5EF4-FFF2-40B4-BE49-F238E27FC236}">
                  <a16:creationId xmlns:a16="http://schemas.microsoft.com/office/drawing/2014/main" id="{11DE8854-9373-80FB-4977-6D17C26683CD}"/>
                </a:ext>
              </a:extLst>
            </p:cNvPr>
            <p:cNvCxnSpPr>
              <a:cxnSpLocks/>
            </p:cNvCxnSpPr>
            <p:nvPr/>
          </p:nvCxnSpPr>
          <p:spPr>
            <a:xfrm flipV="1">
              <a:off x="6990754" y="3886137"/>
              <a:ext cx="0" cy="330246"/>
            </a:xfrm>
            <a:prstGeom prst="straightConnector1">
              <a:avLst/>
            </a:prstGeom>
            <a:noFill/>
            <a:ln w="19050" cap="flat" cmpd="sng">
              <a:solidFill>
                <a:schemeClr val="tx1"/>
              </a:solidFill>
              <a:prstDash val="solid"/>
              <a:round/>
              <a:headEnd type="oval" w="med" len="med"/>
              <a:tailEnd type="none" w="med" len="med"/>
            </a:ln>
          </p:spPr>
        </p:cxnSp>
        <p:grpSp>
          <p:nvGrpSpPr>
            <p:cNvPr id="30" name="Google Shape;11590;p61">
              <a:extLst>
                <a:ext uri="{FF2B5EF4-FFF2-40B4-BE49-F238E27FC236}">
                  <a16:creationId xmlns:a16="http://schemas.microsoft.com/office/drawing/2014/main" id="{0CE38B41-5090-5CFD-57AC-6CF26D8CB88F}"/>
                </a:ext>
              </a:extLst>
            </p:cNvPr>
            <p:cNvGrpSpPr/>
            <p:nvPr/>
          </p:nvGrpSpPr>
          <p:grpSpPr>
            <a:xfrm>
              <a:off x="6737611" y="2913153"/>
              <a:ext cx="513581" cy="470560"/>
              <a:chOff x="3567553" y="1499912"/>
              <a:chExt cx="320022" cy="359778"/>
            </a:xfrm>
            <a:solidFill>
              <a:schemeClr val="tx1"/>
            </a:solidFill>
          </p:grpSpPr>
          <p:sp>
            <p:nvSpPr>
              <p:cNvPr id="31" name="Google Shape;11591;p61">
                <a:extLst>
                  <a:ext uri="{FF2B5EF4-FFF2-40B4-BE49-F238E27FC236}">
                    <a16:creationId xmlns:a16="http://schemas.microsoft.com/office/drawing/2014/main" id="{D9F77E54-74DF-D96B-5984-8F9AFDA96842}"/>
                  </a:ext>
                </a:extLst>
              </p:cNvPr>
              <p:cNvSpPr/>
              <p:nvPr/>
            </p:nvSpPr>
            <p:spPr>
              <a:xfrm>
                <a:off x="3567553" y="1502933"/>
                <a:ext cx="263218" cy="356757"/>
              </a:xfrm>
              <a:custGeom>
                <a:avLst/>
                <a:gdLst/>
                <a:ahLst/>
                <a:cxnLst/>
                <a:rect l="l" t="t" r="r" b="b"/>
                <a:pathLst>
                  <a:path w="8276" h="11217" extrusionOk="0">
                    <a:moveTo>
                      <a:pt x="1738" y="0"/>
                    </a:moveTo>
                    <a:cubicBezTo>
                      <a:pt x="1718" y="0"/>
                      <a:pt x="1698" y="4"/>
                      <a:pt x="1679" y="12"/>
                    </a:cubicBezTo>
                    <a:cubicBezTo>
                      <a:pt x="1227" y="179"/>
                      <a:pt x="905" y="632"/>
                      <a:pt x="905" y="1120"/>
                    </a:cubicBezTo>
                    <a:lnTo>
                      <a:pt x="905" y="8275"/>
                    </a:lnTo>
                    <a:lnTo>
                      <a:pt x="167" y="8275"/>
                    </a:lnTo>
                    <a:cubicBezTo>
                      <a:pt x="72" y="8275"/>
                      <a:pt x="1" y="8359"/>
                      <a:pt x="1" y="8442"/>
                    </a:cubicBezTo>
                    <a:lnTo>
                      <a:pt x="1" y="10145"/>
                    </a:lnTo>
                    <a:cubicBezTo>
                      <a:pt x="1" y="10716"/>
                      <a:pt x="477" y="11216"/>
                      <a:pt x="1072" y="11216"/>
                    </a:cubicBezTo>
                    <a:lnTo>
                      <a:pt x="7156" y="11216"/>
                    </a:lnTo>
                    <a:cubicBezTo>
                      <a:pt x="7775" y="11216"/>
                      <a:pt x="8275" y="10716"/>
                      <a:pt x="8275" y="10097"/>
                    </a:cubicBezTo>
                    <a:lnTo>
                      <a:pt x="8275" y="4930"/>
                    </a:lnTo>
                    <a:cubicBezTo>
                      <a:pt x="8252" y="4835"/>
                      <a:pt x="8168" y="4751"/>
                      <a:pt x="8073" y="4751"/>
                    </a:cubicBezTo>
                    <a:cubicBezTo>
                      <a:pt x="7978" y="4751"/>
                      <a:pt x="7906" y="4835"/>
                      <a:pt x="7906" y="4918"/>
                    </a:cubicBezTo>
                    <a:lnTo>
                      <a:pt x="7906" y="10085"/>
                    </a:lnTo>
                    <a:cubicBezTo>
                      <a:pt x="7906" y="10514"/>
                      <a:pt x="7561" y="10859"/>
                      <a:pt x="7132" y="10859"/>
                    </a:cubicBezTo>
                    <a:lnTo>
                      <a:pt x="7061" y="10859"/>
                    </a:lnTo>
                    <a:cubicBezTo>
                      <a:pt x="6680" y="10811"/>
                      <a:pt x="6406" y="10502"/>
                      <a:pt x="6406" y="10133"/>
                    </a:cubicBezTo>
                    <a:lnTo>
                      <a:pt x="6406" y="9609"/>
                    </a:lnTo>
                    <a:cubicBezTo>
                      <a:pt x="6406" y="9514"/>
                      <a:pt x="6323" y="9442"/>
                      <a:pt x="6239" y="9442"/>
                    </a:cubicBezTo>
                    <a:cubicBezTo>
                      <a:pt x="6144" y="9442"/>
                      <a:pt x="6073" y="9514"/>
                      <a:pt x="6073" y="9609"/>
                    </a:cubicBezTo>
                    <a:lnTo>
                      <a:pt x="6073" y="10133"/>
                    </a:lnTo>
                    <a:cubicBezTo>
                      <a:pt x="6073" y="10407"/>
                      <a:pt x="6180" y="10680"/>
                      <a:pt x="6370" y="10871"/>
                    </a:cubicBezTo>
                    <a:cubicBezTo>
                      <a:pt x="3459" y="10871"/>
                      <a:pt x="2120" y="10874"/>
                      <a:pt x="1492" y="10874"/>
                    </a:cubicBezTo>
                    <a:cubicBezTo>
                      <a:pt x="864" y="10874"/>
                      <a:pt x="947" y="10871"/>
                      <a:pt x="882" y="10859"/>
                    </a:cubicBezTo>
                    <a:cubicBezTo>
                      <a:pt x="548" y="10788"/>
                      <a:pt x="298" y="10490"/>
                      <a:pt x="298" y="10145"/>
                    </a:cubicBezTo>
                    <a:lnTo>
                      <a:pt x="298" y="8609"/>
                    </a:lnTo>
                    <a:lnTo>
                      <a:pt x="6073" y="8609"/>
                    </a:lnTo>
                    <a:lnTo>
                      <a:pt x="6073" y="8954"/>
                    </a:lnTo>
                    <a:cubicBezTo>
                      <a:pt x="6073" y="9037"/>
                      <a:pt x="6144" y="9121"/>
                      <a:pt x="6239" y="9121"/>
                    </a:cubicBezTo>
                    <a:cubicBezTo>
                      <a:pt x="6323" y="9121"/>
                      <a:pt x="6406" y="9037"/>
                      <a:pt x="6406" y="8954"/>
                    </a:cubicBezTo>
                    <a:lnTo>
                      <a:pt x="6406" y="8442"/>
                    </a:lnTo>
                    <a:cubicBezTo>
                      <a:pt x="6406" y="8359"/>
                      <a:pt x="6323" y="8275"/>
                      <a:pt x="6239" y="8275"/>
                    </a:cubicBezTo>
                    <a:lnTo>
                      <a:pt x="1227" y="8275"/>
                    </a:lnTo>
                    <a:lnTo>
                      <a:pt x="1227" y="1120"/>
                    </a:lnTo>
                    <a:cubicBezTo>
                      <a:pt x="1227" y="763"/>
                      <a:pt x="1441" y="441"/>
                      <a:pt x="1786" y="322"/>
                    </a:cubicBezTo>
                    <a:cubicBezTo>
                      <a:pt x="1882" y="286"/>
                      <a:pt x="1917" y="179"/>
                      <a:pt x="1894" y="108"/>
                    </a:cubicBezTo>
                    <a:cubicBezTo>
                      <a:pt x="1866" y="44"/>
                      <a:pt x="1803" y="0"/>
                      <a:pt x="1738" y="0"/>
                    </a:cubicBezTo>
                    <a:close/>
                  </a:path>
                </a:pathLst>
              </a:custGeom>
              <a:grp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32" name="Google Shape;11592;p61">
                <a:extLst>
                  <a:ext uri="{FF2B5EF4-FFF2-40B4-BE49-F238E27FC236}">
                    <a16:creationId xmlns:a16="http://schemas.microsoft.com/office/drawing/2014/main" id="{8554936D-9448-2AFE-F09F-7BEB676273ED}"/>
                  </a:ext>
                </a:extLst>
              </p:cNvPr>
              <p:cNvSpPr/>
              <p:nvPr/>
            </p:nvSpPr>
            <p:spPr>
              <a:xfrm>
                <a:off x="3638001" y="1499912"/>
                <a:ext cx="249574" cy="142773"/>
              </a:xfrm>
              <a:custGeom>
                <a:avLst/>
                <a:gdLst/>
                <a:ahLst/>
                <a:cxnLst/>
                <a:rect l="l" t="t" r="r" b="b"/>
                <a:pathLst>
                  <a:path w="7847" h="4489" extrusionOk="0">
                    <a:moveTo>
                      <a:pt x="6787" y="322"/>
                    </a:moveTo>
                    <a:cubicBezTo>
                      <a:pt x="7191" y="322"/>
                      <a:pt x="7537" y="655"/>
                      <a:pt x="7537" y="1072"/>
                    </a:cubicBezTo>
                    <a:lnTo>
                      <a:pt x="7525" y="2608"/>
                    </a:lnTo>
                    <a:lnTo>
                      <a:pt x="6037" y="2608"/>
                    </a:lnTo>
                    <a:lnTo>
                      <a:pt x="6037" y="1417"/>
                    </a:lnTo>
                    <a:lnTo>
                      <a:pt x="6037" y="1072"/>
                    </a:lnTo>
                    <a:cubicBezTo>
                      <a:pt x="6037" y="643"/>
                      <a:pt x="6370" y="322"/>
                      <a:pt x="6775" y="322"/>
                    </a:cubicBezTo>
                    <a:close/>
                    <a:moveTo>
                      <a:pt x="167" y="0"/>
                    </a:moveTo>
                    <a:cubicBezTo>
                      <a:pt x="83" y="0"/>
                      <a:pt x="0" y="72"/>
                      <a:pt x="0" y="167"/>
                    </a:cubicBezTo>
                    <a:cubicBezTo>
                      <a:pt x="0" y="250"/>
                      <a:pt x="83" y="322"/>
                      <a:pt x="167" y="322"/>
                    </a:cubicBezTo>
                    <a:lnTo>
                      <a:pt x="5989" y="322"/>
                    </a:lnTo>
                    <a:cubicBezTo>
                      <a:pt x="5894" y="417"/>
                      <a:pt x="5810" y="548"/>
                      <a:pt x="5763" y="667"/>
                    </a:cubicBezTo>
                    <a:cubicBezTo>
                      <a:pt x="5715" y="798"/>
                      <a:pt x="5691" y="917"/>
                      <a:pt x="5691" y="1060"/>
                    </a:cubicBezTo>
                    <a:lnTo>
                      <a:pt x="5691" y="1393"/>
                    </a:lnTo>
                    <a:lnTo>
                      <a:pt x="5691" y="4334"/>
                    </a:lnTo>
                    <a:cubicBezTo>
                      <a:pt x="5691" y="4418"/>
                      <a:pt x="5763" y="4489"/>
                      <a:pt x="5858" y="4489"/>
                    </a:cubicBezTo>
                    <a:cubicBezTo>
                      <a:pt x="5941" y="4489"/>
                      <a:pt x="6013" y="4418"/>
                      <a:pt x="6013" y="4334"/>
                    </a:cubicBezTo>
                    <a:lnTo>
                      <a:pt x="6013" y="2929"/>
                    </a:lnTo>
                    <a:lnTo>
                      <a:pt x="7668" y="2929"/>
                    </a:lnTo>
                    <a:cubicBezTo>
                      <a:pt x="7763" y="2929"/>
                      <a:pt x="7834" y="2858"/>
                      <a:pt x="7834" y="2763"/>
                    </a:cubicBezTo>
                    <a:lnTo>
                      <a:pt x="7834" y="1072"/>
                    </a:lnTo>
                    <a:cubicBezTo>
                      <a:pt x="7846" y="488"/>
                      <a:pt x="7370" y="0"/>
                      <a:pt x="6775" y="0"/>
                    </a:cubicBezTo>
                    <a:close/>
                  </a:path>
                </a:pathLst>
              </a:custGeom>
              <a:grp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33" name="Google Shape;11593;p61">
                <a:extLst>
                  <a:ext uri="{FF2B5EF4-FFF2-40B4-BE49-F238E27FC236}">
                    <a16:creationId xmlns:a16="http://schemas.microsoft.com/office/drawing/2014/main" id="{74FC143E-D17A-8B9A-F5AE-5E4C5E4F2687}"/>
                  </a:ext>
                </a:extLst>
              </p:cNvPr>
              <p:cNvSpPr/>
              <p:nvPr/>
            </p:nvSpPr>
            <p:spPr>
              <a:xfrm>
                <a:off x="3641786" y="1594563"/>
                <a:ext cx="141659" cy="10273"/>
              </a:xfrm>
              <a:custGeom>
                <a:avLst/>
                <a:gdLst/>
                <a:ahLst/>
                <a:cxnLst/>
                <a:rect l="l" t="t" r="r" b="b"/>
                <a:pathLst>
                  <a:path w="4454" h="323" extrusionOk="0">
                    <a:moveTo>
                      <a:pt x="167" y="1"/>
                    </a:moveTo>
                    <a:cubicBezTo>
                      <a:pt x="72" y="1"/>
                      <a:pt x="0" y="72"/>
                      <a:pt x="0" y="168"/>
                    </a:cubicBezTo>
                    <a:cubicBezTo>
                      <a:pt x="0" y="251"/>
                      <a:pt x="72" y="322"/>
                      <a:pt x="167" y="322"/>
                    </a:cubicBezTo>
                    <a:lnTo>
                      <a:pt x="4286" y="322"/>
                    </a:lnTo>
                    <a:cubicBezTo>
                      <a:pt x="4382" y="322"/>
                      <a:pt x="4453" y="251"/>
                      <a:pt x="4453" y="168"/>
                    </a:cubicBezTo>
                    <a:cubicBezTo>
                      <a:pt x="4453" y="72"/>
                      <a:pt x="4382" y="1"/>
                      <a:pt x="4286" y="1"/>
                    </a:cubicBezTo>
                    <a:close/>
                  </a:path>
                </a:pathLst>
              </a:custGeom>
              <a:grp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35" name="Google Shape;11594;p61">
                <a:extLst>
                  <a:ext uri="{FF2B5EF4-FFF2-40B4-BE49-F238E27FC236}">
                    <a16:creationId xmlns:a16="http://schemas.microsoft.com/office/drawing/2014/main" id="{4594EA0F-DA07-FAF2-ED31-9ECB74EC7659}"/>
                  </a:ext>
                </a:extLst>
              </p:cNvPr>
              <p:cNvSpPr/>
              <p:nvPr/>
            </p:nvSpPr>
            <p:spPr>
              <a:xfrm>
                <a:off x="3641786" y="1638136"/>
                <a:ext cx="141659" cy="10241"/>
              </a:xfrm>
              <a:custGeom>
                <a:avLst/>
                <a:gdLst/>
                <a:ahLst/>
                <a:cxnLst/>
                <a:rect l="l" t="t" r="r" b="b"/>
                <a:pathLst>
                  <a:path w="4454" h="322" extrusionOk="0">
                    <a:moveTo>
                      <a:pt x="167" y="0"/>
                    </a:moveTo>
                    <a:cubicBezTo>
                      <a:pt x="72" y="0"/>
                      <a:pt x="0" y="72"/>
                      <a:pt x="0" y="167"/>
                    </a:cubicBezTo>
                    <a:cubicBezTo>
                      <a:pt x="0" y="250"/>
                      <a:pt x="72" y="322"/>
                      <a:pt x="167" y="322"/>
                    </a:cubicBezTo>
                    <a:lnTo>
                      <a:pt x="4286" y="322"/>
                    </a:lnTo>
                    <a:cubicBezTo>
                      <a:pt x="4382" y="322"/>
                      <a:pt x="4453" y="250"/>
                      <a:pt x="4453" y="167"/>
                    </a:cubicBezTo>
                    <a:cubicBezTo>
                      <a:pt x="4453" y="72"/>
                      <a:pt x="4382" y="0"/>
                      <a:pt x="4286" y="0"/>
                    </a:cubicBezTo>
                    <a:close/>
                  </a:path>
                </a:pathLst>
              </a:custGeom>
              <a:grp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36" name="Google Shape;11595;p61">
                <a:extLst>
                  <a:ext uri="{FF2B5EF4-FFF2-40B4-BE49-F238E27FC236}">
                    <a16:creationId xmlns:a16="http://schemas.microsoft.com/office/drawing/2014/main" id="{BB5F30FA-618C-CD93-B9D7-54106B9EF9D5}"/>
                  </a:ext>
                </a:extLst>
              </p:cNvPr>
              <p:cNvSpPr/>
              <p:nvPr/>
            </p:nvSpPr>
            <p:spPr>
              <a:xfrm>
                <a:off x="3641786" y="1682059"/>
                <a:ext cx="141659" cy="10623"/>
              </a:xfrm>
              <a:custGeom>
                <a:avLst/>
                <a:gdLst/>
                <a:ahLst/>
                <a:cxnLst/>
                <a:rect l="l" t="t" r="r" b="b"/>
                <a:pathLst>
                  <a:path w="4454" h="334" extrusionOk="0">
                    <a:moveTo>
                      <a:pt x="167" y="0"/>
                    </a:moveTo>
                    <a:cubicBezTo>
                      <a:pt x="72" y="0"/>
                      <a:pt x="0" y="72"/>
                      <a:pt x="0" y="167"/>
                    </a:cubicBezTo>
                    <a:cubicBezTo>
                      <a:pt x="0" y="250"/>
                      <a:pt x="72" y="334"/>
                      <a:pt x="167" y="334"/>
                    </a:cubicBezTo>
                    <a:lnTo>
                      <a:pt x="4286" y="334"/>
                    </a:lnTo>
                    <a:cubicBezTo>
                      <a:pt x="4382" y="334"/>
                      <a:pt x="4453" y="250"/>
                      <a:pt x="4453" y="167"/>
                    </a:cubicBezTo>
                    <a:cubicBezTo>
                      <a:pt x="4453" y="72"/>
                      <a:pt x="4382" y="0"/>
                      <a:pt x="4286" y="0"/>
                    </a:cubicBezTo>
                    <a:close/>
                  </a:path>
                </a:pathLst>
              </a:custGeom>
              <a:grp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38" name="Google Shape;11596;p61">
                <a:extLst>
                  <a:ext uri="{FF2B5EF4-FFF2-40B4-BE49-F238E27FC236}">
                    <a16:creationId xmlns:a16="http://schemas.microsoft.com/office/drawing/2014/main" id="{F8E5E131-179B-C46C-6999-EEA0B6C8F87B}"/>
                  </a:ext>
                </a:extLst>
              </p:cNvPr>
              <p:cNvSpPr/>
              <p:nvPr/>
            </p:nvSpPr>
            <p:spPr>
              <a:xfrm>
                <a:off x="3641786" y="1725600"/>
                <a:ext cx="141659" cy="10623"/>
              </a:xfrm>
              <a:custGeom>
                <a:avLst/>
                <a:gdLst/>
                <a:ahLst/>
                <a:cxnLst/>
                <a:rect l="l" t="t" r="r" b="b"/>
                <a:pathLst>
                  <a:path w="4454" h="334" extrusionOk="0">
                    <a:moveTo>
                      <a:pt x="167" y="0"/>
                    </a:moveTo>
                    <a:cubicBezTo>
                      <a:pt x="72" y="0"/>
                      <a:pt x="0" y="72"/>
                      <a:pt x="0" y="167"/>
                    </a:cubicBezTo>
                    <a:cubicBezTo>
                      <a:pt x="0" y="250"/>
                      <a:pt x="72" y="334"/>
                      <a:pt x="167" y="334"/>
                    </a:cubicBezTo>
                    <a:lnTo>
                      <a:pt x="4286" y="334"/>
                    </a:lnTo>
                    <a:cubicBezTo>
                      <a:pt x="4382" y="334"/>
                      <a:pt x="4453" y="250"/>
                      <a:pt x="4453" y="167"/>
                    </a:cubicBezTo>
                    <a:cubicBezTo>
                      <a:pt x="4453" y="72"/>
                      <a:pt x="4382" y="0"/>
                      <a:pt x="4286" y="0"/>
                    </a:cubicBezTo>
                    <a:close/>
                  </a:path>
                </a:pathLst>
              </a:custGeom>
              <a:grp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panose="020B0604020202020204"/>
                  <a:ea typeface="+mn-ea"/>
                  <a:cs typeface="+mn-cs"/>
                </a:endParaRPr>
              </a:p>
            </p:txBody>
          </p:sp>
        </p:grpSp>
      </p:grpSp>
      <p:grpSp>
        <p:nvGrpSpPr>
          <p:cNvPr id="10" name="Groupe 9">
            <a:extLst>
              <a:ext uri="{FF2B5EF4-FFF2-40B4-BE49-F238E27FC236}">
                <a16:creationId xmlns:a16="http://schemas.microsoft.com/office/drawing/2014/main" id="{5B74A92D-9F3B-10B3-6954-6D77D352FB2E}"/>
              </a:ext>
            </a:extLst>
          </p:cNvPr>
          <p:cNvGrpSpPr/>
          <p:nvPr/>
        </p:nvGrpSpPr>
        <p:grpSpPr>
          <a:xfrm>
            <a:off x="8404749" y="2672386"/>
            <a:ext cx="2431715" cy="2838336"/>
            <a:chOff x="8404749" y="2672386"/>
            <a:chExt cx="2431715" cy="2838336"/>
          </a:xfrm>
        </p:grpSpPr>
        <p:sp>
          <p:nvSpPr>
            <p:cNvPr id="204" name="Ellipse 203">
              <a:extLst>
                <a:ext uri="{FF2B5EF4-FFF2-40B4-BE49-F238E27FC236}">
                  <a16:creationId xmlns:a16="http://schemas.microsoft.com/office/drawing/2014/main" id="{C9E7ACE8-CE71-B9C4-FA29-0A959251F886}"/>
                </a:ext>
              </a:extLst>
            </p:cNvPr>
            <p:cNvSpPr/>
            <p:nvPr/>
          </p:nvSpPr>
          <p:spPr>
            <a:xfrm>
              <a:off x="9135149" y="2672386"/>
              <a:ext cx="988697" cy="988697"/>
            </a:xfrm>
            <a:prstGeom prst="ellipse">
              <a:avLst/>
            </a:prstGeom>
            <a:solidFill>
              <a:schemeClr val="bg1"/>
            </a:solidFill>
            <a:ln w="180975">
              <a:solidFill>
                <a:srgbClr val="A1447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cxnSp>
          <p:nvCxnSpPr>
            <p:cNvPr id="205" name="Google Shape;354;p22">
              <a:extLst>
                <a:ext uri="{FF2B5EF4-FFF2-40B4-BE49-F238E27FC236}">
                  <a16:creationId xmlns:a16="http://schemas.microsoft.com/office/drawing/2014/main" id="{3455FF81-7F3D-098D-B0EB-BD2DAC6A7580}"/>
                </a:ext>
              </a:extLst>
            </p:cNvPr>
            <p:cNvCxnSpPr>
              <a:cxnSpLocks/>
            </p:cNvCxnSpPr>
            <p:nvPr/>
          </p:nvCxnSpPr>
          <p:spPr>
            <a:xfrm flipV="1">
              <a:off x="9620607" y="3886137"/>
              <a:ext cx="0" cy="330246"/>
            </a:xfrm>
            <a:prstGeom prst="straightConnector1">
              <a:avLst/>
            </a:prstGeom>
            <a:noFill/>
            <a:ln w="19050" cap="flat" cmpd="sng">
              <a:solidFill>
                <a:schemeClr val="tx1"/>
              </a:solidFill>
              <a:prstDash val="solid"/>
              <a:round/>
              <a:headEnd type="oval" w="med" len="med"/>
              <a:tailEnd type="none" w="med" len="med"/>
            </a:ln>
          </p:spPr>
        </p:cxnSp>
        <p:sp>
          <p:nvSpPr>
            <p:cNvPr id="206" name="Google Shape;355;p22">
              <a:extLst>
                <a:ext uri="{FF2B5EF4-FFF2-40B4-BE49-F238E27FC236}">
                  <a16:creationId xmlns:a16="http://schemas.microsoft.com/office/drawing/2014/main" id="{389EE092-5899-0CAD-9972-2D8937AFBBBF}"/>
                </a:ext>
              </a:extLst>
            </p:cNvPr>
            <p:cNvSpPr txBox="1"/>
            <p:nvPr/>
          </p:nvSpPr>
          <p:spPr>
            <a:xfrm>
              <a:off x="8404749" y="4234352"/>
              <a:ext cx="2431715" cy="1060011"/>
            </a:xfrm>
            <a:prstGeom prst="rect">
              <a:avLst/>
            </a:prstGeom>
            <a:noFill/>
            <a:ln>
              <a:noFill/>
            </a:ln>
          </p:spPr>
          <p:txBody>
            <a:bodyPr spcFirstLastPara="1" wrap="square" lIns="121900" tIns="121900" rIns="121900" bIns="121900" anchor="t"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a:ln>
                    <a:noFill/>
                  </a:ln>
                  <a:solidFill>
                    <a:srgbClr val="A1447C"/>
                  </a:solidFill>
                  <a:effectLst/>
                  <a:uLnTx/>
                  <a:uFillTx/>
                  <a:latin typeface="Arial" panose="020B0604020202020204" pitchFamily="34" charset="0"/>
                  <a:ea typeface="Fira Sans Extra Condensed"/>
                  <a:cs typeface="Arial" panose="020B0604020202020204" pitchFamily="34" charset="0"/>
                  <a:sym typeface="Fira Sans Extra Condensed"/>
                </a:rPr>
                <a:t>TRAME ENTRETIEN PROFESSIONNEL</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a:ln>
                    <a:noFill/>
                  </a:ln>
                  <a:solidFill>
                    <a:srgbClr val="A1447C"/>
                  </a:solidFill>
                  <a:effectLst/>
                  <a:uLnTx/>
                  <a:uFillTx/>
                  <a:latin typeface="Arial" panose="020B0604020202020204" pitchFamily="34" charset="0"/>
                  <a:ea typeface="Fira Sans Extra Condensed"/>
                  <a:cs typeface="Arial" panose="020B0604020202020204" pitchFamily="34" charset="0"/>
                  <a:sym typeface="Fira Sans Extra Condensed"/>
                </a:rPr>
                <a:t>Bilan 6 ans</a:t>
              </a:r>
            </a:p>
          </p:txBody>
        </p:sp>
        <p:sp>
          <p:nvSpPr>
            <p:cNvPr id="256" name="Google Shape;356;p22">
              <a:extLst>
                <a:ext uri="{FF2B5EF4-FFF2-40B4-BE49-F238E27FC236}">
                  <a16:creationId xmlns:a16="http://schemas.microsoft.com/office/drawing/2014/main" id="{2211E92B-2381-FB9B-4235-B18A40C2D3B1}"/>
                </a:ext>
              </a:extLst>
            </p:cNvPr>
            <p:cNvSpPr txBox="1"/>
            <p:nvPr/>
          </p:nvSpPr>
          <p:spPr>
            <a:xfrm>
              <a:off x="8712955" y="5148044"/>
              <a:ext cx="1830988" cy="362678"/>
            </a:xfrm>
            <a:prstGeom prst="rect">
              <a:avLst/>
            </a:prstGeom>
            <a:noFill/>
            <a:ln>
              <a:noFill/>
            </a:ln>
          </p:spPr>
          <p:txBody>
            <a:bodyPr spcFirstLastPara="1" wrap="square" lIns="121900" tIns="121900" rIns="121900" bIns="121900" anchor="t"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300" b="0" i="0" u="none" strike="noStrike" kern="1200" cap="none" spc="0" normalizeH="0" baseline="0" noProof="0">
                  <a:ln>
                    <a:noFill/>
                  </a:ln>
                  <a:solidFill>
                    <a:srgbClr val="000000"/>
                  </a:solidFill>
                  <a:effectLst/>
                  <a:uLnTx/>
                  <a:uFillTx/>
                  <a:latin typeface="Arial" panose="020B0604020202020204" pitchFamily="34" charset="0"/>
                  <a:ea typeface="Roboto"/>
                  <a:cs typeface="Arial" panose="020B0604020202020204" pitchFamily="34" charset="0"/>
                  <a:sym typeface="Roboto"/>
                </a:rPr>
                <a:t>Trame à compléter</a:t>
              </a:r>
            </a:p>
          </p:txBody>
        </p:sp>
        <p:sp>
          <p:nvSpPr>
            <p:cNvPr id="39" name="Google Shape;9805;p58">
              <a:extLst>
                <a:ext uri="{FF2B5EF4-FFF2-40B4-BE49-F238E27FC236}">
                  <a16:creationId xmlns:a16="http://schemas.microsoft.com/office/drawing/2014/main" id="{4D664DE8-C6A9-5C76-26F6-76374F9FD673}"/>
                </a:ext>
              </a:extLst>
            </p:cNvPr>
            <p:cNvSpPr/>
            <p:nvPr/>
          </p:nvSpPr>
          <p:spPr>
            <a:xfrm>
              <a:off x="9357439" y="2911108"/>
              <a:ext cx="495155" cy="496471"/>
            </a:xfrm>
            <a:custGeom>
              <a:avLst/>
              <a:gdLst/>
              <a:ahLst/>
              <a:cxnLst/>
              <a:rect l="l" t="t" r="r" b="b"/>
              <a:pathLst>
                <a:path w="11658" h="11689" extrusionOk="0">
                  <a:moveTo>
                    <a:pt x="10514" y="382"/>
                  </a:moveTo>
                  <a:cubicBezTo>
                    <a:pt x="10657" y="382"/>
                    <a:pt x="10812" y="441"/>
                    <a:pt x="10907" y="548"/>
                  </a:cubicBezTo>
                  <a:lnTo>
                    <a:pt x="11181" y="810"/>
                  </a:lnTo>
                  <a:cubicBezTo>
                    <a:pt x="11288" y="917"/>
                    <a:pt x="11348" y="1072"/>
                    <a:pt x="11348" y="1215"/>
                  </a:cubicBezTo>
                  <a:cubicBezTo>
                    <a:pt x="11348" y="1370"/>
                    <a:pt x="11288" y="1513"/>
                    <a:pt x="11181" y="1620"/>
                  </a:cubicBezTo>
                  <a:lnTo>
                    <a:pt x="10240" y="2560"/>
                  </a:lnTo>
                  <a:lnTo>
                    <a:pt x="9169" y="1489"/>
                  </a:lnTo>
                  <a:lnTo>
                    <a:pt x="10109" y="548"/>
                  </a:lnTo>
                  <a:cubicBezTo>
                    <a:pt x="10217" y="441"/>
                    <a:pt x="10359" y="382"/>
                    <a:pt x="10514" y="382"/>
                  </a:cubicBezTo>
                  <a:close/>
                  <a:moveTo>
                    <a:pt x="8919" y="1715"/>
                  </a:moveTo>
                  <a:lnTo>
                    <a:pt x="9990" y="2799"/>
                  </a:lnTo>
                  <a:lnTo>
                    <a:pt x="6954" y="5823"/>
                  </a:lnTo>
                  <a:lnTo>
                    <a:pt x="5883" y="4751"/>
                  </a:lnTo>
                  <a:lnTo>
                    <a:pt x="8919" y="1715"/>
                  </a:lnTo>
                  <a:close/>
                  <a:moveTo>
                    <a:pt x="1966" y="8668"/>
                  </a:moveTo>
                  <a:lnTo>
                    <a:pt x="3037" y="9740"/>
                  </a:lnTo>
                  <a:lnTo>
                    <a:pt x="2370" y="10419"/>
                  </a:lnTo>
                  <a:cubicBezTo>
                    <a:pt x="2335" y="10454"/>
                    <a:pt x="2281" y="10472"/>
                    <a:pt x="2227" y="10472"/>
                  </a:cubicBezTo>
                  <a:cubicBezTo>
                    <a:pt x="2174" y="10472"/>
                    <a:pt x="2120" y="10454"/>
                    <a:pt x="2085" y="10419"/>
                  </a:cubicBezTo>
                  <a:lnTo>
                    <a:pt x="1299" y="9621"/>
                  </a:lnTo>
                  <a:cubicBezTo>
                    <a:pt x="1215" y="9549"/>
                    <a:pt x="1215" y="9418"/>
                    <a:pt x="1299" y="9347"/>
                  </a:cubicBezTo>
                  <a:lnTo>
                    <a:pt x="1966" y="8668"/>
                  </a:lnTo>
                  <a:close/>
                  <a:moveTo>
                    <a:pt x="1311" y="10133"/>
                  </a:moveTo>
                  <a:lnTo>
                    <a:pt x="1596" y="10407"/>
                  </a:lnTo>
                  <a:lnTo>
                    <a:pt x="1061" y="10942"/>
                  </a:lnTo>
                  <a:cubicBezTo>
                    <a:pt x="1019" y="10984"/>
                    <a:pt x="965" y="11005"/>
                    <a:pt x="913" y="11005"/>
                  </a:cubicBezTo>
                  <a:cubicBezTo>
                    <a:pt x="861" y="11005"/>
                    <a:pt x="811" y="10984"/>
                    <a:pt x="775" y="10942"/>
                  </a:cubicBezTo>
                  <a:cubicBezTo>
                    <a:pt x="703" y="10859"/>
                    <a:pt x="703" y="10740"/>
                    <a:pt x="775" y="10669"/>
                  </a:cubicBezTo>
                  <a:lnTo>
                    <a:pt x="1311" y="10133"/>
                  </a:lnTo>
                  <a:close/>
                  <a:moveTo>
                    <a:pt x="10467" y="1"/>
                  </a:moveTo>
                  <a:cubicBezTo>
                    <a:pt x="10228" y="1"/>
                    <a:pt x="9990" y="84"/>
                    <a:pt x="9812" y="263"/>
                  </a:cubicBezTo>
                  <a:lnTo>
                    <a:pt x="8871" y="1203"/>
                  </a:lnTo>
                  <a:lnTo>
                    <a:pt x="8728" y="1048"/>
                  </a:lnTo>
                  <a:cubicBezTo>
                    <a:pt x="8687" y="1013"/>
                    <a:pt x="8642" y="995"/>
                    <a:pt x="8597" y="995"/>
                  </a:cubicBezTo>
                  <a:cubicBezTo>
                    <a:pt x="8553" y="995"/>
                    <a:pt x="8508" y="1013"/>
                    <a:pt x="8466" y="1048"/>
                  </a:cubicBezTo>
                  <a:cubicBezTo>
                    <a:pt x="8395" y="1120"/>
                    <a:pt x="8395" y="1227"/>
                    <a:pt x="8466" y="1310"/>
                  </a:cubicBezTo>
                  <a:lnTo>
                    <a:pt x="8621" y="1453"/>
                  </a:lnTo>
                  <a:lnTo>
                    <a:pt x="5037" y="5037"/>
                  </a:lnTo>
                  <a:cubicBezTo>
                    <a:pt x="4954" y="5120"/>
                    <a:pt x="4954" y="5216"/>
                    <a:pt x="5037" y="5299"/>
                  </a:cubicBezTo>
                  <a:cubicBezTo>
                    <a:pt x="5073" y="5335"/>
                    <a:pt x="5118" y="5352"/>
                    <a:pt x="5162" y="5352"/>
                  </a:cubicBezTo>
                  <a:cubicBezTo>
                    <a:pt x="5207" y="5352"/>
                    <a:pt x="5252" y="5335"/>
                    <a:pt x="5287" y="5299"/>
                  </a:cubicBezTo>
                  <a:lnTo>
                    <a:pt x="5597" y="4977"/>
                  </a:lnTo>
                  <a:lnTo>
                    <a:pt x="6668" y="6049"/>
                  </a:lnTo>
                  <a:cubicBezTo>
                    <a:pt x="6299" y="6525"/>
                    <a:pt x="6073" y="6978"/>
                    <a:pt x="5883" y="7382"/>
                  </a:cubicBezTo>
                  <a:cubicBezTo>
                    <a:pt x="5430" y="8287"/>
                    <a:pt x="5097" y="9002"/>
                    <a:pt x="3275" y="9526"/>
                  </a:cubicBezTo>
                  <a:lnTo>
                    <a:pt x="2156" y="8406"/>
                  </a:lnTo>
                  <a:lnTo>
                    <a:pt x="4597" y="5966"/>
                  </a:lnTo>
                  <a:cubicBezTo>
                    <a:pt x="4680" y="5894"/>
                    <a:pt x="4680" y="5787"/>
                    <a:pt x="4597" y="5716"/>
                  </a:cubicBezTo>
                  <a:cubicBezTo>
                    <a:pt x="4561" y="5674"/>
                    <a:pt x="4516" y="5653"/>
                    <a:pt x="4472" y="5653"/>
                  </a:cubicBezTo>
                  <a:cubicBezTo>
                    <a:pt x="4427" y="5653"/>
                    <a:pt x="4382" y="5674"/>
                    <a:pt x="4347" y="5716"/>
                  </a:cubicBezTo>
                  <a:lnTo>
                    <a:pt x="989" y="9073"/>
                  </a:lnTo>
                  <a:cubicBezTo>
                    <a:pt x="775" y="9287"/>
                    <a:pt x="775" y="9645"/>
                    <a:pt x="989" y="9847"/>
                  </a:cubicBezTo>
                  <a:lnTo>
                    <a:pt x="1001" y="9859"/>
                  </a:lnTo>
                  <a:lnTo>
                    <a:pt x="465" y="10395"/>
                  </a:lnTo>
                  <a:cubicBezTo>
                    <a:pt x="299" y="10561"/>
                    <a:pt x="251" y="10811"/>
                    <a:pt x="358" y="11026"/>
                  </a:cubicBezTo>
                  <a:lnTo>
                    <a:pt x="1" y="11383"/>
                  </a:lnTo>
                  <a:cubicBezTo>
                    <a:pt x="1" y="11454"/>
                    <a:pt x="1" y="11562"/>
                    <a:pt x="61" y="11633"/>
                  </a:cubicBezTo>
                  <a:cubicBezTo>
                    <a:pt x="92" y="11670"/>
                    <a:pt x="139" y="11688"/>
                    <a:pt x="187" y="11688"/>
                  </a:cubicBezTo>
                  <a:cubicBezTo>
                    <a:pt x="232" y="11688"/>
                    <a:pt x="276" y="11673"/>
                    <a:pt x="311" y="11645"/>
                  </a:cubicBezTo>
                  <a:lnTo>
                    <a:pt x="668" y="11288"/>
                  </a:lnTo>
                  <a:cubicBezTo>
                    <a:pt x="745" y="11326"/>
                    <a:pt x="827" y="11345"/>
                    <a:pt x="908" y="11345"/>
                  </a:cubicBezTo>
                  <a:cubicBezTo>
                    <a:pt x="1052" y="11345"/>
                    <a:pt x="1192" y="11287"/>
                    <a:pt x="1299" y="11181"/>
                  </a:cubicBezTo>
                  <a:lnTo>
                    <a:pt x="1835" y="10645"/>
                  </a:lnTo>
                  <a:cubicBezTo>
                    <a:pt x="1942" y="10752"/>
                    <a:pt x="2073" y="10811"/>
                    <a:pt x="2204" y="10811"/>
                  </a:cubicBezTo>
                  <a:cubicBezTo>
                    <a:pt x="2358" y="10811"/>
                    <a:pt x="2501" y="10752"/>
                    <a:pt x="2608" y="10645"/>
                  </a:cubicBezTo>
                  <a:lnTo>
                    <a:pt x="3370" y="9895"/>
                  </a:lnTo>
                  <a:cubicBezTo>
                    <a:pt x="5371" y="9335"/>
                    <a:pt x="5776" y="8502"/>
                    <a:pt x="6240" y="7549"/>
                  </a:cubicBezTo>
                  <a:cubicBezTo>
                    <a:pt x="6442" y="7121"/>
                    <a:pt x="6668" y="6656"/>
                    <a:pt x="7073" y="6180"/>
                  </a:cubicBezTo>
                  <a:lnTo>
                    <a:pt x="10228" y="3025"/>
                  </a:lnTo>
                  <a:lnTo>
                    <a:pt x="10526" y="3322"/>
                  </a:lnTo>
                  <a:lnTo>
                    <a:pt x="8407" y="5442"/>
                  </a:lnTo>
                  <a:cubicBezTo>
                    <a:pt x="8347" y="5501"/>
                    <a:pt x="8335" y="5608"/>
                    <a:pt x="8395" y="5680"/>
                  </a:cubicBezTo>
                  <a:cubicBezTo>
                    <a:pt x="8426" y="5717"/>
                    <a:pt x="8473" y="5735"/>
                    <a:pt x="8522" y="5735"/>
                  </a:cubicBezTo>
                  <a:cubicBezTo>
                    <a:pt x="8566" y="5735"/>
                    <a:pt x="8611" y="5720"/>
                    <a:pt x="8645" y="5692"/>
                  </a:cubicBezTo>
                  <a:lnTo>
                    <a:pt x="10883" y="3465"/>
                  </a:lnTo>
                  <a:cubicBezTo>
                    <a:pt x="10955" y="3382"/>
                    <a:pt x="10955" y="3287"/>
                    <a:pt x="10883" y="3203"/>
                  </a:cubicBezTo>
                  <a:lnTo>
                    <a:pt x="10455" y="2775"/>
                  </a:lnTo>
                  <a:lnTo>
                    <a:pt x="11383" y="1834"/>
                  </a:lnTo>
                  <a:cubicBezTo>
                    <a:pt x="11562" y="1656"/>
                    <a:pt x="11657" y="1441"/>
                    <a:pt x="11657" y="1179"/>
                  </a:cubicBezTo>
                  <a:cubicBezTo>
                    <a:pt x="11657" y="929"/>
                    <a:pt x="11562" y="703"/>
                    <a:pt x="11383" y="524"/>
                  </a:cubicBezTo>
                  <a:lnTo>
                    <a:pt x="11121" y="263"/>
                  </a:lnTo>
                  <a:cubicBezTo>
                    <a:pt x="10943" y="84"/>
                    <a:pt x="10717" y="1"/>
                    <a:pt x="10467" y="1"/>
                  </a:cubicBezTo>
                  <a:close/>
                </a:path>
              </a:pathLst>
            </a:custGeom>
            <a:solidFill>
              <a:schemeClr val="tx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panose="020B0604020202020204"/>
                <a:ea typeface="+mn-ea"/>
                <a:cs typeface="+mn-cs"/>
              </a:endParaRPr>
            </a:p>
          </p:txBody>
        </p:sp>
      </p:grpSp>
      <p:grpSp>
        <p:nvGrpSpPr>
          <p:cNvPr id="12" name="Groupe 11">
            <a:extLst>
              <a:ext uri="{FF2B5EF4-FFF2-40B4-BE49-F238E27FC236}">
                <a16:creationId xmlns:a16="http://schemas.microsoft.com/office/drawing/2014/main" id="{9FCD30EC-7C49-5FFB-8F48-22E46AD5EFF5}"/>
              </a:ext>
            </a:extLst>
          </p:cNvPr>
          <p:cNvGrpSpPr/>
          <p:nvPr/>
        </p:nvGrpSpPr>
        <p:grpSpPr>
          <a:xfrm>
            <a:off x="5481128" y="722520"/>
            <a:ext cx="6502400" cy="1181100"/>
            <a:chOff x="2203917" y="5075240"/>
            <a:chExt cx="6502400" cy="1181100"/>
          </a:xfrm>
        </p:grpSpPr>
        <p:pic>
          <p:nvPicPr>
            <p:cNvPr id="13" name="Image 12">
              <a:extLst>
                <a:ext uri="{FF2B5EF4-FFF2-40B4-BE49-F238E27FC236}">
                  <a16:creationId xmlns:a16="http://schemas.microsoft.com/office/drawing/2014/main" id="{F27883CF-E660-EC17-CC58-836317D1DEE2}"/>
                </a:ext>
              </a:extLst>
            </p:cNvPr>
            <p:cNvPicPr>
              <a:picLocks noChangeAspect="1"/>
            </p:cNvPicPr>
            <p:nvPr/>
          </p:nvPicPr>
          <p:blipFill>
            <a:blip r:embed="rId4"/>
            <a:stretch>
              <a:fillRect/>
            </a:stretch>
          </p:blipFill>
          <p:spPr>
            <a:xfrm>
              <a:off x="2203917" y="5075240"/>
              <a:ext cx="6502400" cy="1181100"/>
            </a:xfrm>
            <a:prstGeom prst="rect">
              <a:avLst/>
            </a:prstGeom>
          </p:spPr>
        </p:pic>
        <p:sp>
          <p:nvSpPr>
            <p:cNvPr id="14" name="ZoneTexte 13">
              <a:extLst>
                <a:ext uri="{FF2B5EF4-FFF2-40B4-BE49-F238E27FC236}">
                  <a16:creationId xmlns:a16="http://schemas.microsoft.com/office/drawing/2014/main" id="{C8A16444-D186-EDF8-3684-50C0D525554B}"/>
                </a:ext>
              </a:extLst>
            </p:cNvPr>
            <p:cNvSpPr txBox="1"/>
            <p:nvPr/>
          </p:nvSpPr>
          <p:spPr>
            <a:xfrm>
              <a:off x="2755030" y="5328271"/>
              <a:ext cx="5405300"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a:ln>
                    <a:noFill/>
                  </a:ln>
                  <a:solidFill>
                    <a:srgbClr val="FFFFFF"/>
                  </a:solidFill>
                  <a:effectLst/>
                  <a:uLnTx/>
                  <a:uFillTx/>
                  <a:latin typeface="Arial" panose="020B0604020202020204"/>
                  <a:ea typeface="+mn-ea"/>
                  <a:cs typeface="+mn-cs"/>
                </a:rPr>
                <a:t>OUTILS ENTRETIENS PROFESSIONNELS</a:t>
              </a:r>
            </a:p>
          </p:txBody>
        </p:sp>
        <p:sp>
          <p:nvSpPr>
            <p:cNvPr id="21" name="ZoneTexte 20">
              <a:extLst>
                <a:ext uri="{FF2B5EF4-FFF2-40B4-BE49-F238E27FC236}">
                  <a16:creationId xmlns:a16="http://schemas.microsoft.com/office/drawing/2014/main" id="{A5C02C0C-546D-E07D-48C9-E475F8941C50}"/>
                </a:ext>
              </a:extLst>
            </p:cNvPr>
            <p:cNvSpPr txBox="1"/>
            <p:nvPr/>
          </p:nvSpPr>
          <p:spPr>
            <a:xfrm>
              <a:off x="2755031" y="5606685"/>
              <a:ext cx="4101704"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a:ln>
                    <a:noFill/>
                  </a:ln>
                  <a:solidFill>
                    <a:srgbClr val="FFFFFF"/>
                  </a:solidFill>
                  <a:effectLst/>
                  <a:uLnTx/>
                  <a:uFillTx/>
                  <a:latin typeface="Arial" panose="020B0604020202020204"/>
                  <a:ea typeface="+mn-ea"/>
                  <a:cs typeface="+mn-cs"/>
                </a:rPr>
                <a:t>LES TRAMES POUR GÉRER LES ENTRETIENS ET LES NOTICES ASSOCIÉES </a:t>
              </a:r>
            </a:p>
          </p:txBody>
        </p:sp>
        <p:sp>
          <p:nvSpPr>
            <p:cNvPr id="22" name="Ellipse 21">
              <a:extLst>
                <a:ext uri="{FF2B5EF4-FFF2-40B4-BE49-F238E27FC236}">
                  <a16:creationId xmlns:a16="http://schemas.microsoft.com/office/drawing/2014/main" id="{C337019A-4DCA-2F37-18DB-3560CDDA8F42}"/>
                </a:ext>
              </a:extLst>
            </p:cNvPr>
            <p:cNvSpPr/>
            <p:nvPr/>
          </p:nvSpPr>
          <p:spPr>
            <a:xfrm>
              <a:off x="7599335" y="5242816"/>
              <a:ext cx="829776" cy="829776"/>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pic>
          <p:nvPicPr>
            <p:cNvPr id="23" name="Image 22">
              <a:extLst>
                <a:ext uri="{FF2B5EF4-FFF2-40B4-BE49-F238E27FC236}">
                  <a16:creationId xmlns:a16="http://schemas.microsoft.com/office/drawing/2014/main" id="{A448C6A6-837A-6143-48DE-76A3431A7B0D}"/>
                </a:ext>
              </a:extLst>
            </p:cNvPr>
            <p:cNvPicPr>
              <a:picLocks noChangeAspect="1"/>
            </p:cNvPicPr>
            <p:nvPr/>
          </p:nvPicPr>
          <p:blipFill>
            <a:blip r:embed="rId5"/>
            <a:stretch>
              <a:fillRect/>
            </a:stretch>
          </p:blipFill>
          <p:spPr>
            <a:xfrm>
              <a:off x="7696668" y="5413307"/>
              <a:ext cx="673100" cy="482600"/>
            </a:xfrm>
            <a:prstGeom prst="rect">
              <a:avLst/>
            </a:prstGeom>
          </p:spPr>
        </p:pic>
      </p:grpSp>
      <p:grpSp>
        <p:nvGrpSpPr>
          <p:cNvPr id="6" name="Groupe 5">
            <a:extLst>
              <a:ext uri="{FF2B5EF4-FFF2-40B4-BE49-F238E27FC236}">
                <a16:creationId xmlns:a16="http://schemas.microsoft.com/office/drawing/2014/main" id="{8EC88A86-8289-3EA7-850F-B741E58D3F08}"/>
              </a:ext>
            </a:extLst>
          </p:cNvPr>
          <p:cNvGrpSpPr/>
          <p:nvPr/>
        </p:nvGrpSpPr>
        <p:grpSpPr>
          <a:xfrm>
            <a:off x="3374308" y="2672386"/>
            <a:ext cx="1830988" cy="2838336"/>
            <a:chOff x="3374308" y="2672386"/>
            <a:chExt cx="1830988" cy="2838336"/>
          </a:xfrm>
        </p:grpSpPr>
        <p:sp>
          <p:nvSpPr>
            <p:cNvPr id="198" name="Ellipse 197">
              <a:extLst>
                <a:ext uri="{FF2B5EF4-FFF2-40B4-BE49-F238E27FC236}">
                  <a16:creationId xmlns:a16="http://schemas.microsoft.com/office/drawing/2014/main" id="{C20FB1F8-0A06-99D2-F664-30FB8A4EC95E}"/>
                </a:ext>
              </a:extLst>
            </p:cNvPr>
            <p:cNvSpPr/>
            <p:nvPr/>
          </p:nvSpPr>
          <p:spPr>
            <a:xfrm>
              <a:off x="3816752" y="2672386"/>
              <a:ext cx="988697" cy="988697"/>
            </a:xfrm>
            <a:prstGeom prst="ellipse">
              <a:avLst/>
            </a:prstGeom>
            <a:solidFill>
              <a:schemeClr val="bg1"/>
            </a:solidFill>
            <a:ln w="180975">
              <a:solidFill>
                <a:srgbClr val="37AFB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cxnSp>
          <p:nvCxnSpPr>
            <p:cNvPr id="199" name="Google Shape;354;p22">
              <a:extLst>
                <a:ext uri="{FF2B5EF4-FFF2-40B4-BE49-F238E27FC236}">
                  <a16:creationId xmlns:a16="http://schemas.microsoft.com/office/drawing/2014/main" id="{C4D45A99-F8D9-3FA2-E978-18D59189698C}"/>
                </a:ext>
              </a:extLst>
            </p:cNvPr>
            <p:cNvCxnSpPr>
              <a:cxnSpLocks/>
            </p:cNvCxnSpPr>
            <p:nvPr/>
          </p:nvCxnSpPr>
          <p:spPr>
            <a:xfrm flipV="1">
              <a:off x="4302210" y="3886137"/>
              <a:ext cx="0" cy="330246"/>
            </a:xfrm>
            <a:prstGeom prst="straightConnector1">
              <a:avLst/>
            </a:prstGeom>
            <a:noFill/>
            <a:ln w="19050" cap="flat" cmpd="sng">
              <a:solidFill>
                <a:schemeClr val="tx1"/>
              </a:solidFill>
              <a:prstDash val="solid"/>
              <a:round/>
              <a:headEnd type="oval" w="med" len="med"/>
              <a:tailEnd type="none" w="med" len="med"/>
            </a:ln>
          </p:spPr>
        </p:cxnSp>
        <p:sp>
          <p:nvSpPr>
            <p:cNvPr id="200" name="Google Shape;355;p22">
              <a:extLst>
                <a:ext uri="{FF2B5EF4-FFF2-40B4-BE49-F238E27FC236}">
                  <a16:creationId xmlns:a16="http://schemas.microsoft.com/office/drawing/2014/main" id="{24802459-2476-7E6D-B02B-5917DF157C61}"/>
                </a:ext>
              </a:extLst>
            </p:cNvPr>
            <p:cNvSpPr txBox="1"/>
            <p:nvPr/>
          </p:nvSpPr>
          <p:spPr>
            <a:xfrm>
              <a:off x="3408322" y="4234352"/>
              <a:ext cx="1762959" cy="1060011"/>
            </a:xfrm>
            <a:prstGeom prst="rect">
              <a:avLst/>
            </a:prstGeom>
            <a:noFill/>
            <a:ln>
              <a:noFill/>
            </a:ln>
          </p:spPr>
          <p:txBody>
            <a:bodyPr spcFirstLastPara="1" wrap="square" lIns="121900" tIns="121900" rIns="121900" bIns="121900" anchor="t"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a:ln>
                    <a:noFill/>
                  </a:ln>
                  <a:solidFill>
                    <a:srgbClr val="37AFBF"/>
                  </a:solidFill>
                  <a:effectLst/>
                  <a:uLnTx/>
                  <a:uFillTx/>
                  <a:latin typeface="Arial" panose="020B0604020202020204" pitchFamily="34" charset="0"/>
                  <a:ea typeface="Fira Sans Extra Condensed"/>
                  <a:cs typeface="Arial" panose="020B0604020202020204" pitchFamily="34" charset="0"/>
                  <a:sym typeface="Fira Sans Extra Condensed"/>
                </a:rPr>
                <a:t>NOTE MANAGER</a:t>
              </a:r>
            </a:p>
          </p:txBody>
        </p:sp>
        <p:sp>
          <p:nvSpPr>
            <p:cNvPr id="201" name="Google Shape;356;p22">
              <a:extLst>
                <a:ext uri="{FF2B5EF4-FFF2-40B4-BE49-F238E27FC236}">
                  <a16:creationId xmlns:a16="http://schemas.microsoft.com/office/drawing/2014/main" id="{573C32C3-1A78-653A-2146-0086B3B223EF}"/>
                </a:ext>
              </a:extLst>
            </p:cNvPr>
            <p:cNvSpPr txBox="1"/>
            <p:nvPr/>
          </p:nvSpPr>
          <p:spPr>
            <a:xfrm>
              <a:off x="3374308" y="5148044"/>
              <a:ext cx="1830988" cy="362678"/>
            </a:xfrm>
            <a:prstGeom prst="rect">
              <a:avLst/>
            </a:prstGeom>
            <a:noFill/>
            <a:ln>
              <a:noFill/>
            </a:ln>
          </p:spPr>
          <p:txBody>
            <a:bodyPr spcFirstLastPara="1" wrap="square" lIns="121900" tIns="121900" rIns="121900" bIns="121900" anchor="t"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300" b="0" i="0" u="none" strike="noStrike" kern="1200" cap="none" spc="0" normalizeH="0" baseline="0" noProof="0">
                  <a:ln>
                    <a:noFill/>
                  </a:ln>
                  <a:solidFill>
                    <a:srgbClr val="000000"/>
                  </a:solidFill>
                  <a:effectLst/>
                  <a:uLnTx/>
                  <a:uFillTx/>
                  <a:latin typeface="Arial" panose="020B0604020202020204" pitchFamily="34" charset="0"/>
                  <a:ea typeface="Roboto"/>
                  <a:cs typeface="Arial" panose="020B0604020202020204" pitchFamily="34" charset="0"/>
                  <a:sym typeface="Roboto"/>
                </a:rPr>
                <a:t>Fiche pratique</a:t>
              </a:r>
            </a:p>
          </p:txBody>
        </p:sp>
        <p:grpSp>
          <p:nvGrpSpPr>
            <p:cNvPr id="27" name="Google Shape;11590;p61">
              <a:extLst>
                <a:ext uri="{FF2B5EF4-FFF2-40B4-BE49-F238E27FC236}">
                  <a16:creationId xmlns:a16="http://schemas.microsoft.com/office/drawing/2014/main" id="{6437F4ED-156E-C00F-512E-BA4F56F2FD77}"/>
                </a:ext>
              </a:extLst>
            </p:cNvPr>
            <p:cNvGrpSpPr/>
            <p:nvPr/>
          </p:nvGrpSpPr>
          <p:grpSpPr>
            <a:xfrm>
              <a:off x="4049275" y="2913153"/>
              <a:ext cx="513581" cy="470560"/>
              <a:chOff x="3567553" y="1499912"/>
              <a:chExt cx="320022" cy="359778"/>
            </a:xfrm>
            <a:solidFill>
              <a:schemeClr val="tx1"/>
            </a:solidFill>
          </p:grpSpPr>
          <p:sp>
            <p:nvSpPr>
              <p:cNvPr id="28" name="Google Shape;11591;p61">
                <a:extLst>
                  <a:ext uri="{FF2B5EF4-FFF2-40B4-BE49-F238E27FC236}">
                    <a16:creationId xmlns:a16="http://schemas.microsoft.com/office/drawing/2014/main" id="{6A7B9F60-0EA0-82D2-5AD8-D44A9DC53FC6}"/>
                  </a:ext>
                </a:extLst>
              </p:cNvPr>
              <p:cNvSpPr/>
              <p:nvPr/>
            </p:nvSpPr>
            <p:spPr>
              <a:xfrm>
                <a:off x="3567553" y="1502933"/>
                <a:ext cx="263218" cy="356757"/>
              </a:xfrm>
              <a:custGeom>
                <a:avLst/>
                <a:gdLst/>
                <a:ahLst/>
                <a:cxnLst/>
                <a:rect l="l" t="t" r="r" b="b"/>
                <a:pathLst>
                  <a:path w="8276" h="11217" extrusionOk="0">
                    <a:moveTo>
                      <a:pt x="1738" y="0"/>
                    </a:moveTo>
                    <a:cubicBezTo>
                      <a:pt x="1718" y="0"/>
                      <a:pt x="1698" y="4"/>
                      <a:pt x="1679" y="12"/>
                    </a:cubicBezTo>
                    <a:cubicBezTo>
                      <a:pt x="1227" y="179"/>
                      <a:pt x="905" y="632"/>
                      <a:pt x="905" y="1120"/>
                    </a:cubicBezTo>
                    <a:lnTo>
                      <a:pt x="905" y="8275"/>
                    </a:lnTo>
                    <a:lnTo>
                      <a:pt x="167" y="8275"/>
                    </a:lnTo>
                    <a:cubicBezTo>
                      <a:pt x="72" y="8275"/>
                      <a:pt x="1" y="8359"/>
                      <a:pt x="1" y="8442"/>
                    </a:cubicBezTo>
                    <a:lnTo>
                      <a:pt x="1" y="10145"/>
                    </a:lnTo>
                    <a:cubicBezTo>
                      <a:pt x="1" y="10716"/>
                      <a:pt x="477" y="11216"/>
                      <a:pt x="1072" y="11216"/>
                    </a:cubicBezTo>
                    <a:lnTo>
                      <a:pt x="7156" y="11216"/>
                    </a:lnTo>
                    <a:cubicBezTo>
                      <a:pt x="7775" y="11216"/>
                      <a:pt x="8275" y="10716"/>
                      <a:pt x="8275" y="10097"/>
                    </a:cubicBezTo>
                    <a:lnTo>
                      <a:pt x="8275" y="4930"/>
                    </a:lnTo>
                    <a:cubicBezTo>
                      <a:pt x="8252" y="4835"/>
                      <a:pt x="8168" y="4751"/>
                      <a:pt x="8073" y="4751"/>
                    </a:cubicBezTo>
                    <a:cubicBezTo>
                      <a:pt x="7978" y="4751"/>
                      <a:pt x="7906" y="4835"/>
                      <a:pt x="7906" y="4918"/>
                    </a:cubicBezTo>
                    <a:lnTo>
                      <a:pt x="7906" y="10085"/>
                    </a:lnTo>
                    <a:cubicBezTo>
                      <a:pt x="7906" y="10514"/>
                      <a:pt x="7561" y="10859"/>
                      <a:pt x="7132" y="10859"/>
                    </a:cubicBezTo>
                    <a:lnTo>
                      <a:pt x="7061" y="10859"/>
                    </a:lnTo>
                    <a:cubicBezTo>
                      <a:pt x="6680" y="10811"/>
                      <a:pt x="6406" y="10502"/>
                      <a:pt x="6406" y="10133"/>
                    </a:cubicBezTo>
                    <a:lnTo>
                      <a:pt x="6406" y="9609"/>
                    </a:lnTo>
                    <a:cubicBezTo>
                      <a:pt x="6406" y="9514"/>
                      <a:pt x="6323" y="9442"/>
                      <a:pt x="6239" y="9442"/>
                    </a:cubicBezTo>
                    <a:cubicBezTo>
                      <a:pt x="6144" y="9442"/>
                      <a:pt x="6073" y="9514"/>
                      <a:pt x="6073" y="9609"/>
                    </a:cubicBezTo>
                    <a:lnTo>
                      <a:pt x="6073" y="10133"/>
                    </a:lnTo>
                    <a:cubicBezTo>
                      <a:pt x="6073" y="10407"/>
                      <a:pt x="6180" y="10680"/>
                      <a:pt x="6370" y="10871"/>
                    </a:cubicBezTo>
                    <a:cubicBezTo>
                      <a:pt x="3459" y="10871"/>
                      <a:pt x="2120" y="10874"/>
                      <a:pt x="1492" y="10874"/>
                    </a:cubicBezTo>
                    <a:cubicBezTo>
                      <a:pt x="864" y="10874"/>
                      <a:pt x="947" y="10871"/>
                      <a:pt x="882" y="10859"/>
                    </a:cubicBezTo>
                    <a:cubicBezTo>
                      <a:pt x="548" y="10788"/>
                      <a:pt x="298" y="10490"/>
                      <a:pt x="298" y="10145"/>
                    </a:cubicBezTo>
                    <a:lnTo>
                      <a:pt x="298" y="8609"/>
                    </a:lnTo>
                    <a:lnTo>
                      <a:pt x="6073" y="8609"/>
                    </a:lnTo>
                    <a:lnTo>
                      <a:pt x="6073" y="8954"/>
                    </a:lnTo>
                    <a:cubicBezTo>
                      <a:pt x="6073" y="9037"/>
                      <a:pt x="6144" y="9121"/>
                      <a:pt x="6239" y="9121"/>
                    </a:cubicBezTo>
                    <a:cubicBezTo>
                      <a:pt x="6323" y="9121"/>
                      <a:pt x="6406" y="9037"/>
                      <a:pt x="6406" y="8954"/>
                    </a:cubicBezTo>
                    <a:lnTo>
                      <a:pt x="6406" y="8442"/>
                    </a:lnTo>
                    <a:cubicBezTo>
                      <a:pt x="6406" y="8359"/>
                      <a:pt x="6323" y="8275"/>
                      <a:pt x="6239" y="8275"/>
                    </a:cubicBezTo>
                    <a:lnTo>
                      <a:pt x="1227" y="8275"/>
                    </a:lnTo>
                    <a:lnTo>
                      <a:pt x="1227" y="1120"/>
                    </a:lnTo>
                    <a:cubicBezTo>
                      <a:pt x="1227" y="763"/>
                      <a:pt x="1441" y="441"/>
                      <a:pt x="1786" y="322"/>
                    </a:cubicBezTo>
                    <a:cubicBezTo>
                      <a:pt x="1882" y="286"/>
                      <a:pt x="1917" y="179"/>
                      <a:pt x="1894" y="108"/>
                    </a:cubicBezTo>
                    <a:cubicBezTo>
                      <a:pt x="1866" y="44"/>
                      <a:pt x="1803" y="0"/>
                      <a:pt x="1738" y="0"/>
                    </a:cubicBezTo>
                    <a:close/>
                  </a:path>
                </a:pathLst>
              </a:custGeom>
              <a:grp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29" name="Google Shape;11592;p61">
                <a:extLst>
                  <a:ext uri="{FF2B5EF4-FFF2-40B4-BE49-F238E27FC236}">
                    <a16:creationId xmlns:a16="http://schemas.microsoft.com/office/drawing/2014/main" id="{2E742937-C268-DCBC-25F1-C3FCA792D9A5}"/>
                  </a:ext>
                </a:extLst>
              </p:cNvPr>
              <p:cNvSpPr/>
              <p:nvPr/>
            </p:nvSpPr>
            <p:spPr>
              <a:xfrm>
                <a:off x="3638001" y="1499912"/>
                <a:ext cx="249574" cy="142773"/>
              </a:xfrm>
              <a:custGeom>
                <a:avLst/>
                <a:gdLst/>
                <a:ahLst/>
                <a:cxnLst/>
                <a:rect l="l" t="t" r="r" b="b"/>
                <a:pathLst>
                  <a:path w="7847" h="4489" extrusionOk="0">
                    <a:moveTo>
                      <a:pt x="6787" y="322"/>
                    </a:moveTo>
                    <a:cubicBezTo>
                      <a:pt x="7191" y="322"/>
                      <a:pt x="7537" y="655"/>
                      <a:pt x="7537" y="1072"/>
                    </a:cubicBezTo>
                    <a:lnTo>
                      <a:pt x="7525" y="2608"/>
                    </a:lnTo>
                    <a:lnTo>
                      <a:pt x="6037" y="2608"/>
                    </a:lnTo>
                    <a:lnTo>
                      <a:pt x="6037" y="1417"/>
                    </a:lnTo>
                    <a:lnTo>
                      <a:pt x="6037" y="1072"/>
                    </a:lnTo>
                    <a:cubicBezTo>
                      <a:pt x="6037" y="643"/>
                      <a:pt x="6370" y="322"/>
                      <a:pt x="6775" y="322"/>
                    </a:cubicBezTo>
                    <a:close/>
                    <a:moveTo>
                      <a:pt x="167" y="0"/>
                    </a:moveTo>
                    <a:cubicBezTo>
                      <a:pt x="83" y="0"/>
                      <a:pt x="0" y="72"/>
                      <a:pt x="0" y="167"/>
                    </a:cubicBezTo>
                    <a:cubicBezTo>
                      <a:pt x="0" y="250"/>
                      <a:pt x="83" y="322"/>
                      <a:pt x="167" y="322"/>
                    </a:cubicBezTo>
                    <a:lnTo>
                      <a:pt x="5989" y="322"/>
                    </a:lnTo>
                    <a:cubicBezTo>
                      <a:pt x="5894" y="417"/>
                      <a:pt x="5810" y="548"/>
                      <a:pt x="5763" y="667"/>
                    </a:cubicBezTo>
                    <a:cubicBezTo>
                      <a:pt x="5715" y="798"/>
                      <a:pt x="5691" y="917"/>
                      <a:pt x="5691" y="1060"/>
                    </a:cubicBezTo>
                    <a:lnTo>
                      <a:pt x="5691" y="1393"/>
                    </a:lnTo>
                    <a:lnTo>
                      <a:pt x="5691" y="4334"/>
                    </a:lnTo>
                    <a:cubicBezTo>
                      <a:pt x="5691" y="4418"/>
                      <a:pt x="5763" y="4489"/>
                      <a:pt x="5858" y="4489"/>
                    </a:cubicBezTo>
                    <a:cubicBezTo>
                      <a:pt x="5941" y="4489"/>
                      <a:pt x="6013" y="4418"/>
                      <a:pt x="6013" y="4334"/>
                    </a:cubicBezTo>
                    <a:lnTo>
                      <a:pt x="6013" y="2929"/>
                    </a:lnTo>
                    <a:lnTo>
                      <a:pt x="7668" y="2929"/>
                    </a:lnTo>
                    <a:cubicBezTo>
                      <a:pt x="7763" y="2929"/>
                      <a:pt x="7834" y="2858"/>
                      <a:pt x="7834" y="2763"/>
                    </a:cubicBezTo>
                    <a:lnTo>
                      <a:pt x="7834" y="1072"/>
                    </a:lnTo>
                    <a:cubicBezTo>
                      <a:pt x="7846" y="488"/>
                      <a:pt x="7370" y="0"/>
                      <a:pt x="6775" y="0"/>
                    </a:cubicBezTo>
                    <a:close/>
                  </a:path>
                </a:pathLst>
              </a:custGeom>
              <a:grp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34" name="Google Shape;11593;p61">
                <a:extLst>
                  <a:ext uri="{FF2B5EF4-FFF2-40B4-BE49-F238E27FC236}">
                    <a16:creationId xmlns:a16="http://schemas.microsoft.com/office/drawing/2014/main" id="{B2008583-E0CA-6C9E-BBA6-0EBE0ABF45C4}"/>
                  </a:ext>
                </a:extLst>
              </p:cNvPr>
              <p:cNvSpPr/>
              <p:nvPr/>
            </p:nvSpPr>
            <p:spPr>
              <a:xfrm>
                <a:off x="3641786" y="1594563"/>
                <a:ext cx="141659" cy="10273"/>
              </a:xfrm>
              <a:custGeom>
                <a:avLst/>
                <a:gdLst/>
                <a:ahLst/>
                <a:cxnLst/>
                <a:rect l="l" t="t" r="r" b="b"/>
                <a:pathLst>
                  <a:path w="4454" h="323" extrusionOk="0">
                    <a:moveTo>
                      <a:pt x="167" y="1"/>
                    </a:moveTo>
                    <a:cubicBezTo>
                      <a:pt x="72" y="1"/>
                      <a:pt x="0" y="72"/>
                      <a:pt x="0" y="168"/>
                    </a:cubicBezTo>
                    <a:cubicBezTo>
                      <a:pt x="0" y="251"/>
                      <a:pt x="72" y="322"/>
                      <a:pt x="167" y="322"/>
                    </a:cubicBezTo>
                    <a:lnTo>
                      <a:pt x="4286" y="322"/>
                    </a:lnTo>
                    <a:cubicBezTo>
                      <a:pt x="4382" y="322"/>
                      <a:pt x="4453" y="251"/>
                      <a:pt x="4453" y="168"/>
                    </a:cubicBezTo>
                    <a:cubicBezTo>
                      <a:pt x="4453" y="72"/>
                      <a:pt x="4382" y="1"/>
                      <a:pt x="4286" y="1"/>
                    </a:cubicBezTo>
                    <a:close/>
                  </a:path>
                </a:pathLst>
              </a:custGeom>
              <a:grp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37" name="Google Shape;11594;p61">
                <a:extLst>
                  <a:ext uri="{FF2B5EF4-FFF2-40B4-BE49-F238E27FC236}">
                    <a16:creationId xmlns:a16="http://schemas.microsoft.com/office/drawing/2014/main" id="{F8819C2F-1408-EA2A-AC16-E52D82E7E466}"/>
                  </a:ext>
                </a:extLst>
              </p:cNvPr>
              <p:cNvSpPr/>
              <p:nvPr/>
            </p:nvSpPr>
            <p:spPr>
              <a:xfrm>
                <a:off x="3641786" y="1638136"/>
                <a:ext cx="141659" cy="10241"/>
              </a:xfrm>
              <a:custGeom>
                <a:avLst/>
                <a:gdLst/>
                <a:ahLst/>
                <a:cxnLst/>
                <a:rect l="l" t="t" r="r" b="b"/>
                <a:pathLst>
                  <a:path w="4454" h="322" extrusionOk="0">
                    <a:moveTo>
                      <a:pt x="167" y="0"/>
                    </a:moveTo>
                    <a:cubicBezTo>
                      <a:pt x="72" y="0"/>
                      <a:pt x="0" y="72"/>
                      <a:pt x="0" y="167"/>
                    </a:cubicBezTo>
                    <a:cubicBezTo>
                      <a:pt x="0" y="250"/>
                      <a:pt x="72" y="322"/>
                      <a:pt x="167" y="322"/>
                    </a:cubicBezTo>
                    <a:lnTo>
                      <a:pt x="4286" y="322"/>
                    </a:lnTo>
                    <a:cubicBezTo>
                      <a:pt x="4382" y="322"/>
                      <a:pt x="4453" y="250"/>
                      <a:pt x="4453" y="167"/>
                    </a:cubicBezTo>
                    <a:cubicBezTo>
                      <a:pt x="4453" y="72"/>
                      <a:pt x="4382" y="0"/>
                      <a:pt x="4286" y="0"/>
                    </a:cubicBezTo>
                    <a:close/>
                  </a:path>
                </a:pathLst>
              </a:custGeom>
              <a:grp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40" name="Google Shape;11595;p61">
                <a:extLst>
                  <a:ext uri="{FF2B5EF4-FFF2-40B4-BE49-F238E27FC236}">
                    <a16:creationId xmlns:a16="http://schemas.microsoft.com/office/drawing/2014/main" id="{647FC011-C67A-531D-416C-18ED64019900}"/>
                  </a:ext>
                </a:extLst>
              </p:cNvPr>
              <p:cNvSpPr/>
              <p:nvPr/>
            </p:nvSpPr>
            <p:spPr>
              <a:xfrm>
                <a:off x="3641786" y="1682059"/>
                <a:ext cx="141659" cy="10623"/>
              </a:xfrm>
              <a:custGeom>
                <a:avLst/>
                <a:gdLst/>
                <a:ahLst/>
                <a:cxnLst/>
                <a:rect l="l" t="t" r="r" b="b"/>
                <a:pathLst>
                  <a:path w="4454" h="334" extrusionOk="0">
                    <a:moveTo>
                      <a:pt x="167" y="0"/>
                    </a:moveTo>
                    <a:cubicBezTo>
                      <a:pt x="72" y="0"/>
                      <a:pt x="0" y="72"/>
                      <a:pt x="0" y="167"/>
                    </a:cubicBezTo>
                    <a:cubicBezTo>
                      <a:pt x="0" y="250"/>
                      <a:pt x="72" y="334"/>
                      <a:pt x="167" y="334"/>
                    </a:cubicBezTo>
                    <a:lnTo>
                      <a:pt x="4286" y="334"/>
                    </a:lnTo>
                    <a:cubicBezTo>
                      <a:pt x="4382" y="334"/>
                      <a:pt x="4453" y="250"/>
                      <a:pt x="4453" y="167"/>
                    </a:cubicBezTo>
                    <a:cubicBezTo>
                      <a:pt x="4453" y="72"/>
                      <a:pt x="4382" y="0"/>
                      <a:pt x="4286" y="0"/>
                    </a:cubicBezTo>
                    <a:close/>
                  </a:path>
                </a:pathLst>
              </a:custGeom>
              <a:grp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41" name="Google Shape;11596;p61">
                <a:extLst>
                  <a:ext uri="{FF2B5EF4-FFF2-40B4-BE49-F238E27FC236}">
                    <a16:creationId xmlns:a16="http://schemas.microsoft.com/office/drawing/2014/main" id="{924DDA49-30D8-54F6-4382-3435E96927BB}"/>
                  </a:ext>
                </a:extLst>
              </p:cNvPr>
              <p:cNvSpPr/>
              <p:nvPr/>
            </p:nvSpPr>
            <p:spPr>
              <a:xfrm>
                <a:off x="3641786" y="1725600"/>
                <a:ext cx="141659" cy="10623"/>
              </a:xfrm>
              <a:custGeom>
                <a:avLst/>
                <a:gdLst/>
                <a:ahLst/>
                <a:cxnLst/>
                <a:rect l="l" t="t" r="r" b="b"/>
                <a:pathLst>
                  <a:path w="4454" h="334" extrusionOk="0">
                    <a:moveTo>
                      <a:pt x="167" y="0"/>
                    </a:moveTo>
                    <a:cubicBezTo>
                      <a:pt x="72" y="0"/>
                      <a:pt x="0" y="72"/>
                      <a:pt x="0" y="167"/>
                    </a:cubicBezTo>
                    <a:cubicBezTo>
                      <a:pt x="0" y="250"/>
                      <a:pt x="72" y="334"/>
                      <a:pt x="167" y="334"/>
                    </a:cubicBezTo>
                    <a:lnTo>
                      <a:pt x="4286" y="334"/>
                    </a:lnTo>
                    <a:cubicBezTo>
                      <a:pt x="4382" y="334"/>
                      <a:pt x="4453" y="250"/>
                      <a:pt x="4453" y="167"/>
                    </a:cubicBezTo>
                    <a:cubicBezTo>
                      <a:pt x="4453" y="72"/>
                      <a:pt x="4382" y="0"/>
                      <a:pt x="4286" y="0"/>
                    </a:cubicBezTo>
                    <a:close/>
                  </a:path>
                </a:pathLst>
              </a:custGeom>
              <a:grp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panose="020B0604020202020204"/>
                  <a:ea typeface="+mn-ea"/>
                  <a:cs typeface="+mn-cs"/>
                </a:endParaRPr>
              </a:p>
            </p:txBody>
          </p:sp>
        </p:grpSp>
      </p:grpSp>
      <p:grpSp>
        <p:nvGrpSpPr>
          <p:cNvPr id="7" name="Groupe 6">
            <a:extLst>
              <a:ext uri="{FF2B5EF4-FFF2-40B4-BE49-F238E27FC236}">
                <a16:creationId xmlns:a16="http://schemas.microsoft.com/office/drawing/2014/main" id="{364C90C3-0698-AB3B-2FA5-DC77A4E38F13}"/>
              </a:ext>
            </a:extLst>
          </p:cNvPr>
          <p:cNvGrpSpPr/>
          <p:nvPr/>
        </p:nvGrpSpPr>
        <p:grpSpPr>
          <a:xfrm>
            <a:off x="719177" y="2672386"/>
            <a:ext cx="2038419" cy="2838336"/>
            <a:chOff x="719177" y="2672386"/>
            <a:chExt cx="2038419" cy="2838336"/>
          </a:xfrm>
        </p:grpSpPr>
        <p:sp>
          <p:nvSpPr>
            <p:cNvPr id="222" name="Ellipse 221">
              <a:extLst>
                <a:ext uri="{FF2B5EF4-FFF2-40B4-BE49-F238E27FC236}">
                  <a16:creationId xmlns:a16="http://schemas.microsoft.com/office/drawing/2014/main" id="{A5BA33CD-1815-A7E7-04DB-00E6C658CA32}"/>
                </a:ext>
              </a:extLst>
            </p:cNvPr>
            <p:cNvSpPr/>
            <p:nvPr/>
          </p:nvSpPr>
          <p:spPr>
            <a:xfrm>
              <a:off x="1267422" y="2672386"/>
              <a:ext cx="988697" cy="988697"/>
            </a:xfrm>
            <a:prstGeom prst="ellipse">
              <a:avLst/>
            </a:prstGeom>
            <a:solidFill>
              <a:schemeClr val="bg1"/>
            </a:solidFill>
            <a:ln w="180975">
              <a:solidFill>
                <a:srgbClr val="F1870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cxnSp>
          <p:nvCxnSpPr>
            <p:cNvPr id="223" name="Google Shape;354;p22">
              <a:extLst>
                <a:ext uri="{FF2B5EF4-FFF2-40B4-BE49-F238E27FC236}">
                  <a16:creationId xmlns:a16="http://schemas.microsoft.com/office/drawing/2014/main" id="{BBDBC998-3DA1-B5EE-EC4B-C037C5946631}"/>
                </a:ext>
              </a:extLst>
            </p:cNvPr>
            <p:cNvCxnSpPr>
              <a:cxnSpLocks/>
            </p:cNvCxnSpPr>
            <p:nvPr/>
          </p:nvCxnSpPr>
          <p:spPr>
            <a:xfrm flipV="1">
              <a:off x="1752880" y="3886137"/>
              <a:ext cx="0" cy="330246"/>
            </a:xfrm>
            <a:prstGeom prst="straightConnector1">
              <a:avLst/>
            </a:prstGeom>
            <a:noFill/>
            <a:ln w="19050" cap="flat" cmpd="sng">
              <a:solidFill>
                <a:schemeClr val="tx1"/>
              </a:solidFill>
              <a:prstDash val="solid"/>
              <a:round/>
              <a:headEnd type="oval" w="med" len="med"/>
              <a:tailEnd type="none" w="med" len="med"/>
            </a:ln>
          </p:spPr>
        </p:cxnSp>
        <p:sp>
          <p:nvSpPr>
            <p:cNvPr id="224" name="Google Shape;355;p22">
              <a:extLst>
                <a:ext uri="{FF2B5EF4-FFF2-40B4-BE49-F238E27FC236}">
                  <a16:creationId xmlns:a16="http://schemas.microsoft.com/office/drawing/2014/main" id="{53EECA0D-DBE0-7336-4711-C0F6DDFFFCDC}"/>
                </a:ext>
              </a:extLst>
            </p:cNvPr>
            <p:cNvSpPr txBox="1"/>
            <p:nvPr/>
          </p:nvSpPr>
          <p:spPr>
            <a:xfrm>
              <a:off x="719177" y="4234352"/>
              <a:ext cx="2038419" cy="1060011"/>
            </a:xfrm>
            <a:prstGeom prst="rect">
              <a:avLst/>
            </a:prstGeom>
            <a:noFill/>
            <a:ln>
              <a:noFill/>
            </a:ln>
          </p:spPr>
          <p:txBody>
            <a:bodyPr spcFirstLastPara="1" wrap="square" lIns="121900" tIns="121900" rIns="121900" bIns="121900" anchor="t"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a:ln>
                    <a:noFill/>
                  </a:ln>
                  <a:solidFill>
                    <a:srgbClr val="FAA844"/>
                  </a:solidFill>
                  <a:effectLst/>
                  <a:uLnTx/>
                  <a:uFillTx/>
                  <a:latin typeface="Arial" panose="020B0604020202020204" pitchFamily="34" charset="0"/>
                  <a:ea typeface="Fira Sans Extra Condensed"/>
                  <a:cs typeface="Arial" panose="020B0604020202020204" pitchFamily="34" charset="0"/>
                  <a:sym typeface="Fira Sans Extra Condensed"/>
                </a:rPr>
                <a:t>TRAME ENTRETIEN PROFESSIONNEL</a:t>
              </a:r>
            </a:p>
          </p:txBody>
        </p:sp>
        <p:sp>
          <p:nvSpPr>
            <p:cNvPr id="259" name="Google Shape;356;p22">
              <a:extLst>
                <a:ext uri="{FF2B5EF4-FFF2-40B4-BE49-F238E27FC236}">
                  <a16:creationId xmlns:a16="http://schemas.microsoft.com/office/drawing/2014/main" id="{C41325CE-35CB-2916-C142-EAF429EA9E51}"/>
                </a:ext>
              </a:extLst>
            </p:cNvPr>
            <p:cNvSpPr txBox="1"/>
            <p:nvPr/>
          </p:nvSpPr>
          <p:spPr>
            <a:xfrm>
              <a:off x="887690" y="5148044"/>
              <a:ext cx="1830988" cy="362678"/>
            </a:xfrm>
            <a:prstGeom prst="rect">
              <a:avLst/>
            </a:prstGeom>
            <a:noFill/>
            <a:ln>
              <a:noFill/>
            </a:ln>
          </p:spPr>
          <p:txBody>
            <a:bodyPr spcFirstLastPara="1" wrap="square" lIns="121900" tIns="121900" rIns="121900" bIns="121900" anchor="t"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300" b="0" i="0" u="none" strike="noStrike" kern="1200" cap="none" spc="0" normalizeH="0" baseline="0" noProof="0">
                  <a:ln>
                    <a:noFill/>
                  </a:ln>
                  <a:solidFill>
                    <a:srgbClr val="000000"/>
                  </a:solidFill>
                  <a:effectLst/>
                  <a:uLnTx/>
                  <a:uFillTx/>
                  <a:latin typeface="Arial" panose="020B0604020202020204" pitchFamily="34" charset="0"/>
                  <a:ea typeface="Roboto"/>
                  <a:cs typeface="Arial" panose="020B0604020202020204" pitchFamily="34" charset="0"/>
                  <a:sym typeface="Roboto"/>
                </a:rPr>
                <a:t>Trame à compléter</a:t>
              </a:r>
            </a:p>
          </p:txBody>
        </p:sp>
        <p:sp>
          <p:nvSpPr>
            <p:cNvPr id="42" name="Google Shape;9805;p58">
              <a:extLst>
                <a:ext uri="{FF2B5EF4-FFF2-40B4-BE49-F238E27FC236}">
                  <a16:creationId xmlns:a16="http://schemas.microsoft.com/office/drawing/2014/main" id="{03F70EEB-B378-30E1-ABBB-809168F8AF27}"/>
                </a:ext>
              </a:extLst>
            </p:cNvPr>
            <p:cNvSpPr/>
            <p:nvPr/>
          </p:nvSpPr>
          <p:spPr>
            <a:xfrm>
              <a:off x="1493599" y="2911108"/>
              <a:ext cx="495155" cy="496471"/>
            </a:xfrm>
            <a:custGeom>
              <a:avLst/>
              <a:gdLst/>
              <a:ahLst/>
              <a:cxnLst/>
              <a:rect l="l" t="t" r="r" b="b"/>
              <a:pathLst>
                <a:path w="11658" h="11689" extrusionOk="0">
                  <a:moveTo>
                    <a:pt x="10514" y="382"/>
                  </a:moveTo>
                  <a:cubicBezTo>
                    <a:pt x="10657" y="382"/>
                    <a:pt x="10812" y="441"/>
                    <a:pt x="10907" y="548"/>
                  </a:cubicBezTo>
                  <a:lnTo>
                    <a:pt x="11181" y="810"/>
                  </a:lnTo>
                  <a:cubicBezTo>
                    <a:pt x="11288" y="917"/>
                    <a:pt x="11348" y="1072"/>
                    <a:pt x="11348" y="1215"/>
                  </a:cubicBezTo>
                  <a:cubicBezTo>
                    <a:pt x="11348" y="1370"/>
                    <a:pt x="11288" y="1513"/>
                    <a:pt x="11181" y="1620"/>
                  </a:cubicBezTo>
                  <a:lnTo>
                    <a:pt x="10240" y="2560"/>
                  </a:lnTo>
                  <a:lnTo>
                    <a:pt x="9169" y="1489"/>
                  </a:lnTo>
                  <a:lnTo>
                    <a:pt x="10109" y="548"/>
                  </a:lnTo>
                  <a:cubicBezTo>
                    <a:pt x="10217" y="441"/>
                    <a:pt x="10359" y="382"/>
                    <a:pt x="10514" y="382"/>
                  </a:cubicBezTo>
                  <a:close/>
                  <a:moveTo>
                    <a:pt x="8919" y="1715"/>
                  </a:moveTo>
                  <a:lnTo>
                    <a:pt x="9990" y="2799"/>
                  </a:lnTo>
                  <a:lnTo>
                    <a:pt x="6954" y="5823"/>
                  </a:lnTo>
                  <a:lnTo>
                    <a:pt x="5883" y="4751"/>
                  </a:lnTo>
                  <a:lnTo>
                    <a:pt x="8919" y="1715"/>
                  </a:lnTo>
                  <a:close/>
                  <a:moveTo>
                    <a:pt x="1966" y="8668"/>
                  </a:moveTo>
                  <a:lnTo>
                    <a:pt x="3037" y="9740"/>
                  </a:lnTo>
                  <a:lnTo>
                    <a:pt x="2370" y="10419"/>
                  </a:lnTo>
                  <a:cubicBezTo>
                    <a:pt x="2335" y="10454"/>
                    <a:pt x="2281" y="10472"/>
                    <a:pt x="2227" y="10472"/>
                  </a:cubicBezTo>
                  <a:cubicBezTo>
                    <a:pt x="2174" y="10472"/>
                    <a:pt x="2120" y="10454"/>
                    <a:pt x="2085" y="10419"/>
                  </a:cubicBezTo>
                  <a:lnTo>
                    <a:pt x="1299" y="9621"/>
                  </a:lnTo>
                  <a:cubicBezTo>
                    <a:pt x="1215" y="9549"/>
                    <a:pt x="1215" y="9418"/>
                    <a:pt x="1299" y="9347"/>
                  </a:cubicBezTo>
                  <a:lnTo>
                    <a:pt x="1966" y="8668"/>
                  </a:lnTo>
                  <a:close/>
                  <a:moveTo>
                    <a:pt x="1311" y="10133"/>
                  </a:moveTo>
                  <a:lnTo>
                    <a:pt x="1596" y="10407"/>
                  </a:lnTo>
                  <a:lnTo>
                    <a:pt x="1061" y="10942"/>
                  </a:lnTo>
                  <a:cubicBezTo>
                    <a:pt x="1019" y="10984"/>
                    <a:pt x="965" y="11005"/>
                    <a:pt x="913" y="11005"/>
                  </a:cubicBezTo>
                  <a:cubicBezTo>
                    <a:pt x="861" y="11005"/>
                    <a:pt x="811" y="10984"/>
                    <a:pt x="775" y="10942"/>
                  </a:cubicBezTo>
                  <a:cubicBezTo>
                    <a:pt x="703" y="10859"/>
                    <a:pt x="703" y="10740"/>
                    <a:pt x="775" y="10669"/>
                  </a:cubicBezTo>
                  <a:lnTo>
                    <a:pt x="1311" y="10133"/>
                  </a:lnTo>
                  <a:close/>
                  <a:moveTo>
                    <a:pt x="10467" y="1"/>
                  </a:moveTo>
                  <a:cubicBezTo>
                    <a:pt x="10228" y="1"/>
                    <a:pt x="9990" y="84"/>
                    <a:pt x="9812" y="263"/>
                  </a:cubicBezTo>
                  <a:lnTo>
                    <a:pt x="8871" y="1203"/>
                  </a:lnTo>
                  <a:lnTo>
                    <a:pt x="8728" y="1048"/>
                  </a:lnTo>
                  <a:cubicBezTo>
                    <a:pt x="8687" y="1013"/>
                    <a:pt x="8642" y="995"/>
                    <a:pt x="8597" y="995"/>
                  </a:cubicBezTo>
                  <a:cubicBezTo>
                    <a:pt x="8553" y="995"/>
                    <a:pt x="8508" y="1013"/>
                    <a:pt x="8466" y="1048"/>
                  </a:cubicBezTo>
                  <a:cubicBezTo>
                    <a:pt x="8395" y="1120"/>
                    <a:pt x="8395" y="1227"/>
                    <a:pt x="8466" y="1310"/>
                  </a:cubicBezTo>
                  <a:lnTo>
                    <a:pt x="8621" y="1453"/>
                  </a:lnTo>
                  <a:lnTo>
                    <a:pt x="5037" y="5037"/>
                  </a:lnTo>
                  <a:cubicBezTo>
                    <a:pt x="4954" y="5120"/>
                    <a:pt x="4954" y="5216"/>
                    <a:pt x="5037" y="5299"/>
                  </a:cubicBezTo>
                  <a:cubicBezTo>
                    <a:pt x="5073" y="5335"/>
                    <a:pt x="5118" y="5352"/>
                    <a:pt x="5162" y="5352"/>
                  </a:cubicBezTo>
                  <a:cubicBezTo>
                    <a:pt x="5207" y="5352"/>
                    <a:pt x="5252" y="5335"/>
                    <a:pt x="5287" y="5299"/>
                  </a:cubicBezTo>
                  <a:lnTo>
                    <a:pt x="5597" y="4977"/>
                  </a:lnTo>
                  <a:lnTo>
                    <a:pt x="6668" y="6049"/>
                  </a:lnTo>
                  <a:cubicBezTo>
                    <a:pt x="6299" y="6525"/>
                    <a:pt x="6073" y="6978"/>
                    <a:pt x="5883" y="7382"/>
                  </a:cubicBezTo>
                  <a:cubicBezTo>
                    <a:pt x="5430" y="8287"/>
                    <a:pt x="5097" y="9002"/>
                    <a:pt x="3275" y="9526"/>
                  </a:cubicBezTo>
                  <a:lnTo>
                    <a:pt x="2156" y="8406"/>
                  </a:lnTo>
                  <a:lnTo>
                    <a:pt x="4597" y="5966"/>
                  </a:lnTo>
                  <a:cubicBezTo>
                    <a:pt x="4680" y="5894"/>
                    <a:pt x="4680" y="5787"/>
                    <a:pt x="4597" y="5716"/>
                  </a:cubicBezTo>
                  <a:cubicBezTo>
                    <a:pt x="4561" y="5674"/>
                    <a:pt x="4516" y="5653"/>
                    <a:pt x="4472" y="5653"/>
                  </a:cubicBezTo>
                  <a:cubicBezTo>
                    <a:pt x="4427" y="5653"/>
                    <a:pt x="4382" y="5674"/>
                    <a:pt x="4347" y="5716"/>
                  </a:cubicBezTo>
                  <a:lnTo>
                    <a:pt x="989" y="9073"/>
                  </a:lnTo>
                  <a:cubicBezTo>
                    <a:pt x="775" y="9287"/>
                    <a:pt x="775" y="9645"/>
                    <a:pt x="989" y="9847"/>
                  </a:cubicBezTo>
                  <a:lnTo>
                    <a:pt x="1001" y="9859"/>
                  </a:lnTo>
                  <a:lnTo>
                    <a:pt x="465" y="10395"/>
                  </a:lnTo>
                  <a:cubicBezTo>
                    <a:pt x="299" y="10561"/>
                    <a:pt x="251" y="10811"/>
                    <a:pt x="358" y="11026"/>
                  </a:cubicBezTo>
                  <a:lnTo>
                    <a:pt x="1" y="11383"/>
                  </a:lnTo>
                  <a:cubicBezTo>
                    <a:pt x="1" y="11454"/>
                    <a:pt x="1" y="11562"/>
                    <a:pt x="61" y="11633"/>
                  </a:cubicBezTo>
                  <a:cubicBezTo>
                    <a:pt x="92" y="11670"/>
                    <a:pt x="139" y="11688"/>
                    <a:pt x="187" y="11688"/>
                  </a:cubicBezTo>
                  <a:cubicBezTo>
                    <a:pt x="232" y="11688"/>
                    <a:pt x="276" y="11673"/>
                    <a:pt x="311" y="11645"/>
                  </a:cubicBezTo>
                  <a:lnTo>
                    <a:pt x="668" y="11288"/>
                  </a:lnTo>
                  <a:cubicBezTo>
                    <a:pt x="745" y="11326"/>
                    <a:pt x="827" y="11345"/>
                    <a:pt x="908" y="11345"/>
                  </a:cubicBezTo>
                  <a:cubicBezTo>
                    <a:pt x="1052" y="11345"/>
                    <a:pt x="1192" y="11287"/>
                    <a:pt x="1299" y="11181"/>
                  </a:cubicBezTo>
                  <a:lnTo>
                    <a:pt x="1835" y="10645"/>
                  </a:lnTo>
                  <a:cubicBezTo>
                    <a:pt x="1942" y="10752"/>
                    <a:pt x="2073" y="10811"/>
                    <a:pt x="2204" y="10811"/>
                  </a:cubicBezTo>
                  <a:cubicBezTo>
                    <a:pt x="2358" y="10811"/>
                    <a:pt x="2501" y="10752"/>
                    <a:pt x="2608" y="10645"/>
                  </a:cubicBezTo>
                  <a:lnTo>
                    <a:pt x="3370" y="9895"/>
                  </a:lnTo>
                  <a:cubicBezTo>
                    <a:pt x="5371" y="9335"/>
                    <a:pt x="5776" y="8502"/>
                    <a:pt x="6240" y="7549"/>
                  </a:cubicBezTo>
                  <a:cubicBezTo>
                    <a:pt x="6442" y="7121"/>
                    <a:pt x="6668" y="6656"/>
                    <a:pt x="7073" y="6180"/>
                  </a:cubicBezTo>
                  <a:lnTo>
                    <a:pt x="10228" y="3025"/>
                  </a:lnTo>
                  <a:lnTo>
                    <a:pt x="10526" y="3322"/>
                  </a:lnTo>
                  <a:lnTo>
                    <a:pt x="8407" y="5442"/>
                  </a:lnTo>
                  <a:cubicBezTo>
                    <a:pt x="8347" y="5501"/>
                    <a:pt x="8335" y="5608"/>
                    <a:pt x="8395" y="5680"/>
                  </a:cubicBezTo>
                  <a:cubicBezTo>
                    <a:pt x="8426" y="5717"/>
                    <a:pt x="8473" y="5735"/>
                    <a:pt x="8522" y="5735"/>
                  </a:cubicBezTo>
                  <a:cubicBezTo>
                    <a:pt x="8566" y="5735"/>
                    <a:pt x="8611" y="5720"/>
                    <a:pt x="8645" y="5692"/>
                  </a:cubicBezTo>
                  <a:lnTo>
                    <a:pt x="10883" y="3465"/>
                  </a:lnTo>
                  <a:cubicBezTo>
                    <a:pt x="10955" y="3382"/>
                    <a:pt x="10955" y="3287"/>
                    <a:pt x="10883" y="3203"/>
                  </a:cubicBezTo>
                  <a:lnTo>
                    <a:pt x="10455" y="2775"/>
                  </a:lnTo>
                  <a:lnTo>
                    <a:pt x="11383" y="1834"/>
                  </a:lnTo>
                  <a:cubicBezTo>
                    <a:pt x="11562" y="1656"/>
                    <a:pt x="11657" y="1441"/>
                    <a:pt x="11657" y="1179"/>
                  </a:cubicBezTo>
                  <a:cubicBezTo>
                    <a:pt x="11657" y="929"/>
                    <a:pt x="11562" y="703"/>
                    <a:pt x="11383" y="524"/>
                  </a:cubicBezTo>
                  <a:lnTo>
                    <a:pt x="11121" y="263"/>
                  </a:lnTo>
                  <a:cubicBezTo>
                    <a:pt x="10943" y="84"/>
                    <a:pt x="10717" y="1"/>
                    <a:pt x="10467" y="1"/>
                  </a:cubicBezTo>
                  <a:close/>
                </a:path>
              </a:pathLst>
            </a:custGeom>
            <a:solidFill>
              <a:schemeClr val="tx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panose="020B0604020202020204"/>
                <a:ea typeface="+mn-ea"/>
                <a:cs typeface="+mn-cs"/>
              </a:endParaRPr>
            </a:p>
          </p:txBody>
        </p:sp>
      </p:grpSp>
    </p:spTree>
    <p:extLst>
      <p:ext uri="{BB962C8B-B14F-4D97-AF65-F5344CB8AC3E}">
        <p14:creationId xmlns:p14="http://schemas.microsoft.com/office/powerpoint/2010/main" val="40270285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3B29F4-BEDC-7E65-0FE4-54F14DBDB1F7}"/>
            </a:ext>
          </a:extLst>
        </p:cNvPr>
        <p:cNvGrpSpPr/>
        <p:nvPr/>
      </p:nvGrpSpPr>
      <p:grpSpPr>
        <a:xfrm>
          <a:off x="0" y="0"/>
          <a:ext cx="0" cy="0"/>
          <a:chOff x="0" y="0"/>
          <a:chExt cx="0" cy="0"/>
        </a:xfrm>
      </p:grpSpPr>
      <p:pic>
        <p:nvPicPr>
          <p:cNvPr id="4" name="Image 3">
            <a:extLst>
              <a:ext uri="{FF2B5EF4-FFF2-40B4-BE49-F238E27FC236}">
                <a16:creationId xmlns:a16="http://schemas.microsoft.com/office/drawing/2014/main" id="{0E9A7FA3-3ED9-A461-F8DB-4B981A9EE3FA}"/>
              </a:ext>
            </a:extLst>
          </p:cNvPr>
          <p:cNvPicPr>
            <a:picLocks noChangeAspect="1"/>
          </p:cNvPicPr>
          <p:nvPr/>
        </p:nvPicPr>
        <p:blipFill>
          <a:blip r:embed="rId2"/>
          <a:stretch>
            <a:fillRect/>
          </a:stretch>
        </p:blipFill>
        <p:spPr>
          <a:xfrm rot="16200000">
            <a:off x="934237" y="467081"/>
            <a:ext cx="214579" cy="66417"/>
          </a:xfrm>
          <a:prstGeom prst="rect">
            <a:avLst/>
          </a:prstGeom>
        </p:spPr>
      </p:pic>
      <p:sp>
        <p:nvSpPr>
          <p:cNvPr id="5" name="Espace réservé du texte 7">
            <a:extLst>
              <a:ext uri="{FF2B5EF4-FFF2-40B4-BE49-F238E27FC236}">
                <a16:creationId xmlns:a16="http://schemas.microsoft.com/office/drawing/2014/main" id="{F74F7BA0-5D02-7A8D-3547-E7A74E8158B3}"/>
              </a:ext>
            </a:extLst>
          </p:cNvPr>
          <p:cNvSpPr txBox="1">
            <a:spLocks/>
          </p:cNvSpPr>
          <p:nvPr/>
        </p:nvSpPr>
        <p:spPr>
          <a:xfrm>
            <a:off x="1106424" y="297981"/>
            <a:ext cx="3847398" cy="404619"/>
          </a:xfrm>
          <a:prstGeom prst="rect">
            <a:avLst/>
          </a:prstGeom>
        </p:spPr>
        <p:txBody>
          <a:bodyPr vert="horz" lIns="91440" tIns="45720" rIns="91440" bIns="45720" rtlCol="0">
            <a:noAutofit/>
          </a:bodyPr>
          <a:lstStyle>
            <a:lvl1pPr marL="0" indent="0" algn="l" defTabSz="914400" rtl="0" eaLnBrk="1" latinLnBrk="0" hangingPunct="1">
              <a:lnSpc>
                <a:spcPct val="100000"/>
              </a:lnSpc>
              <a:spcBef>
                <a:spcPts val="1000"/>
              </a:spcBef>
              <a:buFont typeface="Arial" panose="020B0604020202020204" pitchFamily="34" charset="0"/>
              <a:buNone/>
              <a:defRPr sz="2000" b="1" kern="1200">
                <a:solidFill>
                  <a:schemeClr val="tx1"/>
                </a:solidFill>
                <a:latin typeface="Arial" panose="020B0604020202020204" pitchFamily="34" charset="0"/>
                <a:ea typeface="+mn-ea"/>
                <a:cs typeface="Arial" panose="020B0604020202020204" pitchFamily="34" charset="0"/>
              </a:defRPr>
            </a:lvl1pPr>
            <a:lvl2pPr marL="360362" indent="-342900" algn="l" defTabSz="914400" rtl="0" eaLnBrk="1" latinLnBrk="0" hangingPunct="1">
              <a:lnSpc>
                <a:spcPct val="100000"/>
              </a:lnSpc>
              <a:spcBef>
                <a:spcPts val="500"/>
              </a:spcBef>
              <a:buClr>
                <a:srgbClr val="F18700"/>
              </a:buClr>
              <a:buFont typeface="Wingdings" pitchFamily="2" charset="2"/>
              <a:buChar char="§"/>
              <a:tabLst/>
              <a:defRPr sz="1600" b="1" kern="1200">
                <a:solidFill>
                  <a:schemeClr val="tx1"/>
                </a:solidFill>
                <a:latin typeface="Arial" panose="020B0604020202020204" pitchFamily="34" charset="0"/>
                <a:ea typeface="+mn-ea"/>
                <a:cs typeface="Arial" panose="020B0604020202020204" pitchFamily="34" charset="0"/>
              </a:defRPr>
            </a:lvl2pPr>
            <a:lvl3pPr marL="360363" indent="0" algn="l" defTabSz="914400" rtl="0" eaLnBrk="1" latinLnBrk="0" hangingPunct="1">
              <a:lnSpc>
                <a:spcPct val="100000"/>
              </a:lnSpc>
              <a:spcBef>
                <a:spcPts val="500"/>
              </a:spcBef>
              <a:buFont typeface="Arial" panose="020B0604020202020204" pitchFamily="34" charset="0"/>
              <a:buNone/>
              <a:tabLst/>
              <a:defRPr sz="1400" b="1" kern="1200">
                <a:solidFill>
                  <a:schemeClr val="tx1"/>
                </a:solidFill>
                <a:latin typeface="Arial" panose="020B0604020202020204" pitchFamily="34" charset="0"/>
                <a:ea typeface="+mn-ea"/>
                <a:cs typeface="Arial" panose="020B0604020202020204" pitchFamily="34" charset="0"/>
              </a:defRPr>
            </a:lvl3pPr>
            <a:lvl4pPr marL="360363" indent="0" algn="l" defTabSz="914400" rtl="0" eaLnBrk="1" latinLnBrk="0" hangingPunct="1">
              <a:lnSpc>
                <a:spcPct val="100000"/>
              </a:lnSpc>
              <a:spcBef>
                <a:spcPts val="500"/>
              </a:spcBef>
              <a:buFont typeface="Arial" panose="020B0604020202020204" pitchFamily="34" charset="0"/>
              <a:buNone/>
              <a:tabLst/>
              <a:defRPr sz="1400" kern="1200">
                <a:solidFill>
                  <a:schemeClr val="tx1"/>
                </a:solidFill>
                <a:latin typeface="Arial" panose="020B0604020202020204" pitchFamily="34" charset="0"/>
                <a:ea typeface="+mn-ea"/>
                <a:cs typeface="Arial" panose="020B0604020202020204" pitchFamily="34" charset="0"/>
              </a:defRPr>
            </a:lvl4pPr>
            <a:lvl5pPr marL="488950" indent="-128588" algn="l" defTabSz="914400" rtl="0" eaLnBrk="1" latinLnBrk="0" hangingPunct="1">
              <a:lnSpc>
                <a:spcPct val="100000"/>
              </a:lnSpc>
              <a:spcBef>
                <a:spcPts val="500"/>
              </a:spcBef>
              <a:buClr>
                <a:srgbClr val="F18700"/>
              </a:buClr>
              <a:buFont typeface="Arial" panose="020B0604020202020204" pitchFamily="34" charset="0"/>
              <a:buChar char="•"/>
              <a:tabLst/>
              <a:defRPr sz="1400" b="0" kern="1200">
                <a:solidFill>
                  <a:schemeClr val="tx1"/>
                </a:solidFill>
                <a:latin typeface="Arial" panose="020B0604020202020204" pitchFamily="34" charset="0"/>
                <a:ea typeface="+mn-ea"/>
                <a:cs typeface="Arial" panose="020B0604020202020204" pitchFamily="34" charset="0"/>
              </a:defRPr>
            </a:lvl5pPr>
            <a:lvl6pPr marL="182563" indent="-169863" algn="l" defTabSz="914400" rtl="0" eaLnBrk="1" latinLnBrk="0" hangingPunct="1">
              <a:lnSpc>
                <a:spcPct val="150000"/>
              </a:lnSpc>
              <a:spcBef>
                <a:spcPts val="500"/>
              </a:spcBef>
              <a:buFontTx/>
              <a:buChar char="-"/>
              <a:tabLst/>
              <a:defRPr sz="1200" kern="1200">
                <a:solidFill>
                  <a:schemeClr val="tx1"/>
                </a:solidFill>
                <a:latin typeface="Arial" panose="020B0604020202020204" pitchFamily="34" charset="0"/>
                <a:ea typeface="+mn-ea"/>
                <a:cs typeface="Arial" panose="020B0604020202020204" pitchFamily="34" charset="0"/>
              </a:defRPr>
            </a:lvl6pPr>
            <a:lvl7pPr marL="674688" indent="-174625" algn="l" defTabSz="914400" rtl="0" eaLnBrk="1" latinLnBrk="0" hangingPunct="1">
              <a:lnSpc>
                <a:spcPct val="100000"/>
              </a:lnSpc>
              <a:spcBef>
                <a:spcPts val="500"/>
              </a:spcBef>
              <a:buFont typeface="Police système Courant"/>
              <a:buChar char="&gt;"/>
              <a:tabLst/>
              <a:defRPr sz="1400" kern="1200">
                <a:solidFill>
                  <a:schemeClr val="tx1"/>
                </a:solidFill>
                <a:latin typeface="Arial" panose="020B0604020202020204" pitchFamily="34" charset="0"/>
                <a:ea typeface="+mn-ea"/>
                <a:cs typeface="Arial" panose="020B0604020202020204" pitchFamily="34" charset="0"/>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fr-FR" sz="20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BOÎTE À OUTILS</a:t>
            </a:r>
          </a:p>
        </p:txBody>
      </p:sp>
      <p:sp>
        <p:nvSpPr>
          <p:cNvPr id="54" name="Espace réservé de la date 2">
            <a:extLst>
              <a:ext uri="{FF2B5EF4-FFF2-40B4-BE49-F238E27FC236}">
                <a16:creationId xmlns:a16="http://schemas.microsoft.com/office/drawing/2014/main" id="{C09AC194-01A8-E370-615A-88068DCF4F2A}"/>
              </a:ext>
            </a:extLst>
          </p:cNvPr>
          <p:cNvSpPr>
            <a:spLocks noGrp="1"/>
          </p:cNvSpPr>
          <p:nvPr>
            <p:ph type="dt" sz="half" idx="20"/>
          </p:nvPr>
        </p:nvSpPr>
        <p:spPr>
          <a:xfrm>
            <a:off x="10216176" y="6442028"/>
            <a:ext cx="1347355" cy="142469"/>
          </a:xfrm>
        </p:spPr>
        <p:txBody>
          <a:bodyPr/>
          <a:lstStyle>
            <a:lvl1pPr algn="ctr">
              <a:defRPr sz="800" b="1">
                <a:solidFill>
                  <a:schemeClr val="bg1"/>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D65454CA-676C-E145-9576-6A8866DA88D3}" type="slidenum">
              <a:rPr kumimoji="0" lang="fr-FR" sz="800" b="1" i="0" u="none" strike="noStrike" kern="1200" cap="none" spc="0" normalizeH="0" baseline="0" noProof="0" smtClean="0">
                <a:ln>
                  <a:noFill/>
                </a:ln>
                <a:solidFill>
                  <a:srgbClr val="FFFFFF"/>
                </a:solidFill>
                <a:effectLst/>
                <a:uLnTx/>
                <a:uFillTx/>
                <a:latin typeface="Arial" panose="020B0604020202020204" pitchFamily="34" charset="0"/>
                <a:ea typeface="+mn-ea"/>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25</a:t>
            </a:fld>
            <a:endParaRPr kumimoji="0" lang="fr-FR" sz="8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pic>
        <p:nvPicPr>
          <p:cNvPr id="2" name="Image 1">
            <a:extLst>
              <a:ext uri="{FF2B5EF4-FFF2-40B4-BE49-F238E27FC236}">
                <a16:creationId xmlns:a16="http://schemas.microsoft.com/office/drawing/2014/main" id="{5995B69A-1307-F766-5462-FA67454A8398}"/>
              </a:ext>
            </a:extLst>
          </p:cNvPr>
          <p:cNvPicPr>
            <a:picLocks noChangeAspect="1"/>
          </p:cNvPicPr>
          <p:nvPr/>
        </p:nvPicPr>
        <p:blipFill>
          <a:blip r:embed="rId3"/>
          <a:stretch>
            <a:fillRect/>
          </a:stretch>
        </p:blipFill>
        <p:spPr>
          <a:xfrm>
            <a:off x="11150611" y="-520008"/>
            <a:ext cx="279400" cy="279400"/>
          </a:xfrm>
          <a:prstGeom prst="rect">
            <a:avLst/>
          </a:prstGeom>
        </p:spPr>
      </p:pic>
      <p:grpSp>
        <p:nvGrpSpPr>
          <p:cNvPr id="12" name="Groupe 11">
            <a:extLst>
              <a:ext uri="{FF2B5EF4-FFF2-40B4-BE49-F238E27FC236}">
                <a16:creationId xmlns:a16="http://schemas.microsoft.com/office/drawing/2014/main" id="{34EC0090-D349-C132-3879-E261F4408E29}"/>
              </a:ext>
            </a:extLst>
          </p:cNvPr>
          <p:cNvGrpSpPr/>
          <p:nvPr/>
        </p:nvGrpSpPr>
        <p:grpSpPr>
          <a:xfrm>
            <a:off x="5481128" y="722520"/>
            <a:ext cx="6502400" cy="1181100"/>
            <a:chOff x="2203917" y="5075240"/>
            <a:chExt cx="6502400" cy="1181100"/>
          </a:xfrm>
        </p:grpSpPr>
        <p:pic>
          <p:nvPicPr>
            <p:cNvPr id="13" name="Image 12">
              <a:extLst>
                <a:ext uri="{FF2B5EF4-FFF2-40B4-BE49-F238E27FC236}">
                  <a16:creationId xmlns:a16="http://schemas.microsoft.com/office/drawing/2014/main" id="{97181C9C-8317-1837-3D45-2984EB85D8F1}"/>
                </a:ext>
              </a:extLst>
            </p:cNvPr>
            <p:cNvPicPr>
              <a:picLocks noChangeAspect="1"/>
            </p:cNvPicPr>
            <p:nvPr/>
          </p:nvPicPr>
          <p:blipFill>
            <a:blip r:embed="rId4"/>
            <a:stretch>
              <a:fillRect/>
            </a:stretch>
          </p:blipFill>
          <p:spPr>
            <a:xfrm>
              <a:off x="2203917" y="5075240"/>
              <a:ext cx="6502400" cy="1181100"/>
            </a:xfrm>
            <a:prstGeom prst="rect">
              <a:avLst/>
            </a:prstGeom>
          </p:spPr>
        </p:pic>
        <p:sp>
          <p:nvSpPr>
            <p:cNvPr id="14" name="ZoneTexte 13">
              <a:extLst>
                <a:ext uri="{FF2B5EF4-FFF2-40B4-BE49-F238E27FC236}">
                  <a16:creationId xmlns:a16="http://schemas.microsoft.com/office/drawing/2014/main" id="{3C7A3F22-8BAF-1AD8-F3F2-5983FDE40B16}"/>
                </a:ext>
              </a:extLst>
            </p:cNvPr>
            <p:cNvSpPr txBox="1"/>
            <p:nvPr/>
          </p:nvSpPr>
          <p:spPr>
            <a:xfrm>
              <a:off x="2755030" y="5328271"/>
              <a:ext cx="5405300"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a:ln>
                    <a:noFill/>
                  </a:ln>
                  <a:solidFill>
                    <a:srgbClr val="FFFFFF"/>
                  </a:solidFill>
                  <a:effectLst/>
                  <a:uLnTx/>
                  <a:uFillTx/>
                  <a:latin typeface="Arial" panose="020B0604020202020204"/>
                  <a:ea typeface="+mn-ea"/>
                  <a:cs typeface="+mn-cs"/>
                </a:rPr>
                <a:t>OUTILS ENTRETIENS PROFESSIONNELS</a:t>
              </a:r>
            </a:p>
          </p:txBody>
        </p:sp>
        <p:sp>
          <p:nvSpPr>
            <p:cNvPr id="21" name="ZoneTexte 20">
              <a:extLst>
                <a:ext uri="{FF2B5EF4-FFF2-40B4-BE49-F238E27FC236}">
                  <a16:creationId xmlns:a16="http://schemas.microsoft.com/office/drawing/2014/main" id="{BFEFB364-B0E1-E027-FE83-DB76D31378B7}"/>
                </a:ext>
              </a:extLst>
            </p:cNvPr>
            <p:cNvSpPr txBox="1"/>
            <p:nvPr/>
          </p:nvSpPr>
          <p:spPr>
            <a:xfrm>
              <a:off x="2755031" y="5606685"/>
              <a:ext cx="4101704"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a:ln>
                    <a:noFill/>
                  </a:ln>
                  <a:solidFill>
                    <a:srgbClr val="FFFFFF"/>
                  </a:solidFill>
                  <a:effectLst/>
                  <a:uLnTx/>
                  <a:uFillTx/>
                  <a:latin typeface="Arial" panose="020B0604020202020204"/>
                  <a:ea typeface="+mn-ea"/>
                  <a:cs typeface="+mn-cs"/>
                </a:rPr>
                <a:t>LES TRAMES POUR GÉRER LES ENTRETIENS ET LES NOTICES ASSOCIÉES </a:t>
              </a:r>
            </a:p>
          </p:txBody>
        </p:sp>
        <p:sp>
          <p:nvSpPr>
            <p:cNvPr id="22" name="Ellipse 21">
              <a:extLst>
                <a:ext uri="{FF2B5EF4-FFF2-40B4-BE49-F238E27FC236}">
                  <a16:creationId xmlns:a16="http://schemas.microsoft.com/office/drawing/2014/main" id="{8E507EB0-F30C-9B39-C1E0-B517416E3145}"/>
                </a:ext>
              </a:extLst>
            </p:cNvPr>
            <p:cNvSpPr/>
            <p:nvPr/>
          </p:nvSpPr>
          <p:spPr>
            <a:xfrm>
              <a:off x="7599335" y="5242816"/>
              <a:ext cx="829776" cy="829776"/>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pic>
          <p:nvPicPr>
            <p:cNvPr id="23" name="Image 22">
              <a:extLst>
                <a:ext uri="{FF2B5EF4-FFF2-40B4-BE49-F238E27FC236}">
                  <a16:creationId xmlns:a16="http://schemas.microsoft.com/office/drawing/2014/main" id="{AD27AB7C-B56A-682A-A015-9487EFAAA29A}"/>
                </a:ext>
              </a:extLst>
            </p:cNvPr>
            <p:cNvPicPr>
              <a:picLocks noChangeAspect="1"/>
            </p:cNvPicPr>
            <p:nvPr/>
          </p:nvPicPr>
          <p:blipFill>
            <a:blip r:embed="rId5"/>
            <a:stretch>
              <a:fillRect/>
            </a:stretch>
          </p:blipFill>
          <p:spPr>
            <a:xfrm>
              <a:off x="7696668" y="5413307"/>
              <a:ext cx="673100" cy="482600"/>
            </a:xfrm>
            <a:prstGeom prst="rect">
              <a:avLst/>
            </a:prstGeom>
          </p:spPr>
        </p:pic>
      </p:grpSp>
      <p:grpSp>
        <p:nvGrpSpPr>
          <p:cNvPr id="6" name="Groupe 5">
            <a:extLst>
              <a:ext uri="{FF2B5EF4-FFF2-40B4-BE49-F238E27FC236}">
                <a16:creationId xmlns:a16="http://schemas.microsoft.com/office/drawing/2014/main" id="{B275C9FA-BD55-7760-94FD-3DBCA8398F60}"/>
              </a:ext>
            </a:extLst>
          </p:cNvPr>
          <p:cNvGrpSpPr/>
          <p:nvPr/>
        </p:nvGrpSpPr>
        <p:grpSpPr>
          <a:xfrm>
            <a:off x="-18237" y="2682218"/>
            <a:ext cx="2038419" cy="2838336"/>
            <a:chOff x="719177" y="2672386"/>
            <a:chExt cx="2038419" cy="2838336"/>
          </a:xfrm>
        </p:grpSpPr>
        <p:sp>
          <p:nvSpPr>
            <p:cNvPr id="222" name="Ellipse 221">
              <a:extLst>
                <a:ext uri="{FF2B5EF4-FFF2-40B4-BE49-F238E27FC236}">
                  <a16:creationId xmlns:a16="http://schemas.microsoft.com/office/drawing/2014/main" id="{CE50AF8F-7285-7902-24D2-C8AE32276CE2}"/>
                </a:ext>
              </a:extLst>
            </p:cNvPr>
            <p:cNvSpPr/>
            <p:nvPr/>
          </p:nvSpPr>
          <p:spPr>
            <a:xfrm>
              <a:off x="1267422" y="2672386"/>
              <a:ext cx="988697" cy="988697"/>
            </a:xfrm>
            <a:prstGeom prst="ellipse">
              <a:avLst/>
            </a:prstGeom>
            <a:solidFill>
              <a:schemeClr val="bg1"/>
            </a:solidFill>
            <a:ln w="180975">
              <a:solidFill>
                <a:srgbClr val="F1870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cxnSp>
          <p:nvCxnSpPr>
            <p:cNvPr id="223" name="Google Shape;354;p22">
              <a:extLst>
                <a:ext uri="{FF2B5EF4-FFF2-40B4-BE49-F238E27FC236}">
                  <a16:creationId xmlns:a16="http://schemas.microsoft.com/office/drawing/2014/main" id="{9778B5F0-33F4-3F6D-C90C-2C63096F4BB1}"/>
                </a:ext>
              </a:extLst>
            </p:cNvPr>
            <p:cNvCxnSpPr>
              <a:cxnSpLocks/>
            </p:cNvCxnSpPr>
            <p:nvPr/>
          </p:nvCxnSpPr>
          <p:spPr>
            <a:xfrm flipV="1">
              <a:off x="1752880" y="3886137"/>
              <a:ext cx="0" cy="330246"/>
            </a:xfrm>
            <a:prstGeom prst="straightConnector1">
              <a:avLst/>
            </a:prstGeom>
            <a:noFill/>
            <a:ln w="19050" cap="flat" cmpd="sng">
              <a:solidFill>
                <a:schemeClr val="tx1"/>
              </a:solidFill>
              <a:prstDash val="solid"/>
              <a:round/>
              <a:headEnd type="oval" w="med" len="med"/>
              <a:tailEnd type="none" w="med" len="med"/>
            </a:ln>
          </p:spPr>
        </p:cxnSp>
        <p:sp>
          <p:nvSpPr>
            <p:cNvPr id="224" name="Google Shape;355;p22">
              <a:extLst>
                <a:ext uri="{FF2B5EF4-FFF2-40B4-BE49-F238E27FC236}">
                  <a16:creationId xmlns:a16="http://schemas.microsoft.com/office/drawing/2014/main" id="{B3D6A985-CE9D-6AEB-3E68-70BF9FD83AE7}"/>
                </a:ext>
              </a:extLst>
            </p:cNvPr>
            <p:cNvSpPr txBox="1"/>
            <p:nvPr/>
          </p:nvSpPr>
          <p:spPr>
            <a:xfrm>
              <a:off x="719177" y="4234352"/>
              <a:ext cx="2038419" cy="1060011"/>
            </a:xfrm>
            <a:prstGeom prst="rect">
              <a:avLst/>
            </a:prstGeom>
            <a:noFill/>
            <a:ln>
              <a:noFill/>
            </a:ln>
          </p:spPr>
          <p:txBody>
            <a:bodyPr spcFirstLastPara="1" wrap="square" lIns="121900" tIns="121900" rIns="121900" bIns="121900" anchor="t"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a:ln>
                    <a:noFill/>
                  </a:ln>
                  <a:solidFill>
                    <a:srgbClr val="FAA844"/>
                  </a:solidFill>
                  <a:effectLst/>
                  <a:uLnTx/>
                  <a:uFillTx/>
                  <a:latin typeface="Arial" panose="020B0604020202020204" pitchFamily="34" charset="0"/>
                  <a:ea typeface="Fira Sans Extra Condensed"/>
                  <a:cs typeface="Arial" panose="020B0604020202020204" pitchFamily="34" charset="0"/>
                  <a:sym typeface="Fira Sans Extra Condensed"/>
                </a:rPr>
                <a:t>TRAME ENTRETIEN PROFESSIONNEL</a:t>
              </a:r>
            </a:p>
          </p:txBody>
        </p:sp>
        <p:sp>
          <p:nvSpPr>
            <p:cNvPr id="259" name="Google Shape;356;p22">
              <a:extLst>
                <a:ext uri="{FF2B5EF4-FFF2-40B4-BE49-F238E27FC236}">
                  <a16:creationId xmlns:a16="http://schemas.microsoft.com/office/drawing/2014/main" id="{ECFFB5F3-FC2D-08DB-CCBA-29DDE3408E23}"/>
                </a:ext>
              </a:extLst>
            </p:cNvPr>
            <p:cNvSpPr txBox="1"/>
            <p:nvPr/>
          </p:nvSpPr>
          <p:spPr>
            <a:xfrm>
              <a:off x="887690" y="5148044"/>
              <a:ext cx="1830988" cy="362678"/>
            </a:xfrm>
            <a:prstGeom prst="rect">
              <a:avLst/>
            </a:prstGeom>
            <a:noFill/>
            <a:ln>
              <a:noFill/>
            </a:ln>
          </p:spPr>
          <p:txBody>
            <a:bodyPr spcFirstLastPara="1" wrap="square" lIns="121900" tIns="121900" rIns="121900" bIns="121900" anchor="t"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300" b="0" i="0" u="none" strike="noStrike" kern="1200" cap="none" spc="0" normalizeH="0" baseline="0" noProof="0">
                  <a:ln>
                    <a:noFill/>
                  </a:ln>
                  <a:solidFill>
                    <a:srgbClr val="000000"/>
                  </a:solidFill>
                  <a:effectLst/>
                  <a:uLnTx/>
                  <a:uFillTx/>
                  <a:latin typeface="Arial" panose="020B0604020202020204" pitchFamily="34" charset="0"/>
                  <a:ea typeface="Roboto"/>
                  <a:cs typeface="Arial" panose="020B0604020202020204" pitchFamily="34" charset="0"/>
                  <a:sym typeface="Roboto"/>
                </a:rPr>
                <a:t>Trame à compléter</a:t>
              </a:r>
            </a:p>
          </p:txBody>
        </p:sp>
        <p:sp>
          <p:nvSpPr>
            <p:cNvPr id="42" name="Google Shape;9805;p58">
              <a:extLst>
                <a:ext uri="{FF2B5EF4-FFF2-40B4-BE49-F238E27FC236}">
                  <a16:creationId xmlns:a16="http://schemas.microsoft.com/office/drawing/2014/main" id="{68B51EB7-E6BE-41D2-C85D-FED6912EB9F3}"/>
                </a:ext>
              </a:extLst>
            </p:cNvPr>
            <p:cNvSpPr/>
            <p:nvPr/>
          </p:nvSpPr>
          <p:spPr>
            <a:xfrm>
              <a:off x="1493599" y="2911108"/>
              <a:ext cx="495155" cy="496471"/>
            </a:xfrm>
            <a:custGeom>
              <a:avLst/>
              <a:gdLst/>
              <a:ahLst/>
              <a:cxnLst/>
              <a:rect l="l" t="t" r="r" b="b"/>
              <a:pathLst>
                <a:path w="11658" h="11689" extrusionOk="0">
                  <a:moveTo>
                    <a:pt x="10514" y="382"/>
                  </a:moveTo>
                  <a:cubicBezTo>
                    <a:pt x="10657" y="382"/>
                    <a:pt x="10812" y="441"/>
                    <a:pt x="10907" y="548"/>
                  </a:cubicBezTo>
                  <a:lnTo>
                    <a:pt x="11181" y="810"/>
                  </a:lnTo>
                  <a:cubicBezTo>
                    <a:pt x="11288" y="917"/>
                    <a:pt x="11348" y="1072"/>
                    <a:pt x="11348" y="1215"/>
                  </a:cubicBezTo>
                  <a:cubicBezTo>
                    <a:pt x="11348" y="1370"/>
                    <a:pt x="11288" y="1513"/>
                    <a:pt x="11181" y="1620"/>
                  </a:cubicBezTo>
                  <a:lnTo>
                    <a:pt x="10240" y="2560"/>
                  </a:lnTo>
                  <a:lnTo>
                    <a:pt x="9169" y="1489"/>
                  </a:lnTo>
                  <a:lnTo>
                    <a:pt x="10109" y="548"/>
                  </a:lnTo>
                  <a:cubicBezTo>
                    <a:pt x="10217" y="441"/>
                    <a:pt x="10359" y="382"/>
                    <a:pt x="10514" y="382"/>
                  </a:cubicBezTo>
                  <a:close/>
                  <a:moveTo>
                    <a:pt x="8919" y="1715"/>
                  </a:moveTo>
                  <a:lnTo>
                    <a:pt x="9990" y="2799"/>
                  </a:lnTo>
                  <a:lnTo>
                    <a:pt x="6954" y="5823"/>
                  </a:lnTo>
                  <a:lnTo>
                    <a:pt x="5883" y="4751"/>
                  </a:lnTo>
                  <a:lnTo>
                    <a:pt x="8919" y="1715"/>
                  </a:lnTo>
                  <a:close/>
                  <a:moveTo>
                    <a:pt x="1966" y="8668"/>
                  </a:moveTo>
                  <a:lnTo>
                    <a:pt x="3037" y="9740"/>
                  </a:lnTo>
                  <a:lnTo>
                    <a:pt x="2370" y="10419"/>
                  </a:lnTo>
                  <a:cubicBezTo>
                    <a:pt x="2335" y="10454"/>
                    <a:pt x="2281" y="10472"/>
                    <a:pt x="2227" y="10472"/>
                  </a:cubicBezTo>
                  <a:cubicBezTo>
                    <a:pt x="2174" y="10472"/>
                    <a:pt x="2120" y="10454"/>
                    <a:pt x="2085" y="10419"/>
                  </a:cubicBezTo>
                  <a:lnTo>
                    <a:pt x="1299" y="9621"/>
                  </a:lnTo>
                  <a:cubicBezTo>
                    <a:pt x="1215" y="9549"/>
                    <a:pt x="1215" y="9418"/>
                    <a:pt x="1299" y="9347"/>
                  </a:cubicBezTo>
                  <a:lnTo>
                    <a:pt x="1966" y="8668"/>
                  </a:lnTo>
                  <a:close/>
                  <a:moveTo>
                    <a:pt x="1311" y="10133"/>
                  </a:moveTo>
                  <a:lnTo>
                    <a:pt x="1596" y="10407"/>
                  </a:lnTo>
                  <a:lnTo>
                    <a:pt x="1061" y="10942"/>
                  </a:lnTo>
                  <a:cubicBezTo>
                    <a:pt x="1019" y="10984"/>
                    <a:pt x="965" y="11005"/>
                    <a:pt x="913" y="11005"/>
                  </a:cubicBezTo>
                  <a:cubicBezTo>
                    <a:pt x="861" y="11005"/>
                    <a:pt x="811" y="10984"/>
                    <a:pt x="775" y="10942"/>
                  </a:cubicBezTo>
                  <a:cubicBezTo>
                    <a:pt x="703" y="10859"/>
                    <a:pt x="703" y="10740"/>
                    <a:pt x="775" y="10669"/>
                  </a:cubicBezTo>
                  <a:lnTo>
                    <a:pt x="1311" y="10133"/>
                  </a:lnTo>
                  <a:close/>
                  <a:moveTo>
                    <a:pt x="10467" y="1"/>
                  </a:moveTo>
                  <a:cubicBezTo>
                    <a:pt x="10228" y="1"/>
                    <a:pt x="9990" y="84"/>
                    <a:pt x="9812" y="263"/>
                  </a:cubicBezTo>
                  <a:lnTo>
                    <a:pt x="8871" y="1203"/>
                  </a:lnTo>
                  <a:lnTo>
                    <a:pt x="8728" y="1048"/>
                  </a:lnTo>
                  <a:cubicBezTo>
                    <a:pt x="8687" y="1013"/>
                    <a:pt x="8642" y="995"/>
                    <a:pt x="8597" y="995"/>
                  </a:cubicBezTo>
                  <a:cubicBezTo>
                    <a:pt x="8553" y="995"/>
                    <a:pt x="8508" y="1013"/>
                    <a:pt x="8466" y="1048"/>
                  </a:cubicBezTo>
                  <a:cubicBezTo>
                    <a:pt x="8395" y="1120"/>
                    <a:pt x="8395" y="1227"/>
                    <a:pt x="8466" y="1310"/>
                  </a:cubicBezTo>
                  <a:lnTo>
                    <a:pt x="8621" y="1453"/>
                  </a:lnTo>
                  <a:lnTo>
                    <a:pt x="5037" y="5037"/>
                  </a:lnTo>
                  <a:cubicBezTo>
                    <a:pt x="4954" y="5120"/>
                    <a:pt x="4954" y="5216"/>
                    <a:pt x="5037" y="5299"/>
                  </a:cubicBezTo>
                  <a:cubicBezTo>
                    <a:pt x="5073" y="5335"/>
                    <a:pt x="5118" y="5352"/>
                    <a:pt x="5162" y="5352"/>
                  </a:cubicBezTo>
                  <a:cubicBezTo>
                    <a:pt x="5207" y="5352"/>
                    <a:pt x="5252" y="5335"/>
                    <a:pt x="5287" y="5299"/>
                  </a:cubicBezTo>
                  <a:lnTo>
                    <a:pt x="5597" y="4977"/>
                  </a:lnTo>
                  <a:lnTo>
                    <a:pt x="6668" y="6049"/>
                  </a:lnTo>
                  <a:cubicBezTo>
                    <a:pt x="6299" y="6525"/>
                    <a:pt x="6073" y="6978"/>
                    <a:pt x="5883" y="7382"/>
                  </a:cubicBezTo>
                  <a:cubicBezTo>
                    <a:pt x="5430" y="8287"/>
                    <a:pt x="5097" y="9002"/>
                    <a:pt x="3275" y="9526"/>
                  </a:cubicBezTo>
                  <a:lnTo>
                    <a:pt x="2156" y="8406"/>
                  </a:lnTo>
                  <a:lnTo>
                    <a:pt x="4597" y="5966"/>
                  </a:lnTo>
                  <a:cubicBezTo>
                    <a:pt x="4680" y="5894"/>
                    <a:pt x="4680" y="5787"/>
                    <a:pt x="4597" y="5716"/>
                  </a:cubicBezTo>
                  <a:cubicBezTo>
                    <a:pt x="4561" y="5674"/>
                    <a:pt x="4516" y="5653"/>
                    <a:pt x="4472" y="5653"/>
                  </a:cubicBezTo>
                  <a:cubicBezTo>
                    <a:pt x="4427" y="5653"/>
                    <a:pt x="4382" y="5674"/>
                    <a:pt x="4347" y="5716"/>
                  </a:cubicBezTo>
                  <a:lnTo>
                    <a:pt x="989" y="9073"/>
                  </a:lnTo>
                  <a:cubicBezTo>
                    <a:pt x="775" y="9287"/>
                    <a:pt x="775" y="9645"/>
                    <a:pt x="989" y="9847"/>
                  </a:cubicBezTo>
                  <a:lnTo>
                    <a:pt x="1001" y="9859"/>
                  </a:lnTo>
                  <a:lnTo>
                    <a:pt x="465" y="10395"/>
                  </a:lnTo>
                  <a:cubicBezTo>
                    <a:pt x="299" y="10561"/>
                    <a:pt x="251" y="10811"/>
                    <a:pt x="358" y="11026"/>
                  </a:cubicBezTo>
                  <a:lnTo>
                    <a:pt x="1" y="11383"/>
                  </a:lnTo>
                  <a:cubicBezTo>
                    <a:pt x="1" y="11454"/>
                    <a:pt x="1" y="11562"/>
                    <a:pt x="61" y="11633"/>
                  </a:cubicBezTo>
                  <a:cubicBezTo>
                    <a:pt x="92" y="11670"/>
                    <a:pt x="139" y="11688"/>
                    <a:pt x="187" y="11688"/>
                  </a:cubicBezTo>
                  <a:cubicBezTo>
                    <a:pt x="232" y="11688"/>
                    <a:pt x="276" y="11673"/>
                    <a:pt x="311" y="11645"/>
                  </a:cubicBezTo>
                  <a:lnTo>
                    <a:pt x="668" y="11288"/>
                  </a:lnTo>
                  <a:cubicBezTo>
                    <a:pt x="745" y="11326"/>
                    <a:pt x="827" y="11345"/>
                    <a:pt x="908" y="11345"/>
                  </a:cubicBezTo>
                  <a:cubicBezTo>
                    <a:pt x="1052" y="11345"/>
                    <a:pt x="1192" y="11287"/>
                    <a:pt x="1299" y="11181"/>
                  </a:cubicBezTo>
                  <a:lnTo>
                    <a:pt x="1835" y="10645"/>
                  </a:lnTo>
                  <a:cubicBezTo>
                    <a:pt x="1942" y="10752"/>
                    <a:pt x="2073" y="10811"/>
                    <a:pt x="2204" y="10811"/>
                  </a:cubicBezTo>
                  <a:cubicBezTo>
                    <a:pt x="2358" y="10811"/>
                    <a:pt x="2501" y="10752"/>
                    <a:pt x="2608" y="10645"/>
                  </a:cubicBezTo>
                  <a:lnTo>
                    <a:pt x="3370" y="9895"/>
                  </a:lnTo>
                  <a:cubicBezTo>
                    <a:pt x="5371" y="9335"/>
                    <a:pt x="5776" y="8502"/>
                    <a:pt x="6240" y="7549"/>
                  </a:cubicBezTo>
                  <a:cubicBezTo>
                    <a:pt x="6442" y="7121"/>
                    <a:pt x="6668" y="6656"/>
                    <a:pt x="7073" y="6180"/>
                  </a:cubicBezTo>
                  <a:lnTo>
                    <a:pt x="10228" y="3025"/>
                  </a:lnTo>
                  <a:lnTo>
                    <a:pt x="10526" y="3322"/>
                  </a:lnTo>
                  <a:lnTo>
                    <a:pt x="8407" y="5442"/>
                  </a:lnTo>
                  <a:cubicBezTo>
                    <a:pt x="8347" y="5501"/>
                    <a:pt x="8335" y="5608"/>
                    <a:pt x="8395" y="5680"/>
                  </a:cubicBezTo>
                  <a:cubicBezTo>
                    <a:pt x="8426" y="5717"/>
                    <a:pt x="8473" y="5735"/>
                    <a:pt x="8522" y="5735"/>
                  </a:cubicBezTo>
                  <a:cubicBezTo>
                    <a:pt x="8566" y="5735"/>
                    <a:pt x="8611" y="5720"/>
                    <a:pt x="8645" y="5692"/>
                  </a:cubicBezTo>
                  <a:lnTo>
                    <a:pt x="10883" y="3465"/>
                  </a:lnTo>
                  <a:cubicBezTo>
                    <a:pt x="10955" y="3382"/>
                    <a:pt x="10955" y="3287"/>
                    <a:pt x="10883" y="3203"/>
                  </a:cubicBezTo>
                  <a:lnTo>
                    <a:pt x="10455" y="2775"/>
                  </a:lnTo>
                  <a:lnTo>
                    <a:pt x="11383" y="1834"/>
                  </a:lnTo>
                  <a:cubicBezTo>
                    <a:pt x="11562" y="1656"/>
                    <a:pt x="11657" y="1441"/>
                    <a:pt x="11657" y="1179"/>
                  </a:cubicBezTo>
                  <a:cubicBezTo>
                    <a:pt x="11657" y="929"/>
                    <a:pt x="11562" y="703"/>
                    <a:pt x="11383" y="524"/>
                  </a:cubicBezTo>
                  <a:lnTo>
                    <a:pt x="11121" y="263"/>
                  </a:lnTo>
                  <a:cubicBezTo>
                    <a:pt x="10943" y="84"/>
                    <a:pt x="10717" y="1"/>
                    <a:pt x="10467" y="1"/>
                  </a:cubicBezTo>
                  <a:close/>
                </a:path>
              </a:pathLst>
            </a:custGeom>
            <a:solidFill>
              <a:schemeClr val="tx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panose="020B0604020202020204"/>
                <a:ea typeface="+mn-ea"/>
                <a:cs typeface="+mn-cs"/>
              </a:endParaRPr>
            </a:p>
          </p:txBody>
        </p:sp>
      </p:grpSp>
      <p:sp>
        <p:nvSpPr>
          <p:cNvPr id="24" name="ZoneTexte 23">
            <a:extLst>
              <a:ext uri="{FF2B5EF4-FFF2-40B4-BE49-F238E27FC236}">
                <a16:creationId xmlns:a16="http://schemas.microsoft.com/office/drawing/2014/main" id="{6AD3DFEF-D83C-8D95-077F-9963BFF6E472}"/>
              </a:ext>
            </a:extLst>
          </p:cNvPr>
          <p:cNvSpPr txBox="1"/>
          <p:nvPr/>
        </p:nvSpPr>
        <p:spPr>
          <a:xfrm>
            <a:off x="2772696" y="2672386"/>
            <a:ext cx="5045313" cy="2308324"/>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a:ln>
                  <a:noFill/>
                </a:ln>
                <a:solidFill>
                  <a:srgbClr val="000000"/>
                </a:solidFill>
                <a:effectLst/>
                <a:uLnTx/>
                <a:uFillTx/>
                <a:latin typeface="Arial" panose="020B0604020202020204"/>
                <a:ea typeface="+mn-ea"/>
                <a:cs typeface="+mn-cs"/>
              </a:rPr>
              <a:t>Trame d’entretien professionnel triennal</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000000"/>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000000"/>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a:ln>
                  <a:noFill/>
                </a:ln>
                <a:solidFill>
                  <a:srgbClr val="000000"/>
                </a:solidFill>
                <a:effectLst/>
                <a:uLnTx/>
                <a:uFillTx/>
                <a:latin typeface="Arial" panose="020B0604020202020204"/>
                <a:ea typeface="+mn-ea"/>
                <a:cs typeface="+mn-cs"/>
              </a:rPr>
              <a:t>Objectifs : </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kumimoji="0" lang="fr-FR" sz="1800" b="0" i="0" u="none" strike="noStrike" kern="1200" cap="none" spc="0" normalizeH="0" baseline="0" noProof="0">
                <a:ln>
                  <a:noFill/>
                </a:ln>
                <a:solidFill>
                  <a:srgbClr val="000000"/>
                </a:solidFill>
                <a:effectLst/>
                <a:uLnTx/>
                <a:uFillTx/>
                <a:latin typeface="Arial" panose="020B0604020202020204"/>
                <a:ea typeface="+mn-ea"/>
                <a:cs typeface="+mn-cs"/>
              </a:rPr>
              <a:t>Proposer une trame d’entretien professionnel simplifiée </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kumimoji="0" lang="fr-FR" sz="1800" b="0" i="0" u="none" strike="noStrike" kern="1200" cap="none" spc="0" normalizeH="0" baseline="0" noProof="0">
                <a:ln>
                  <a:noFill/>
                </a:ln>
                <a:solidFill>
                  <a:srgbClr val="000000"/>
                </a:solidFill>
                <a:effectLst/>
                <a:uLnTx/>
                <a:uFillTx/>
                <a:latin typeface="Arial" panose="020B0604020202020204"/>
                <a:ea typeface="+mn-ea"/>
                <a:cs typeface="+mn-cs"/>
              </a:rPr>
              <a:t>Et renforcée sur le CPF</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kumimoji="0" lang="fr-FR" sz="1800" b="0" i="0" u="none" strike="noStrike" kern="1200" cap="none" spc="0" normalizeH="0" baseline="0" noProof="0">
                <a:ln>
                  <a:noFill/>
                </a:ln>
                <a:solidFill>
                  <a:srgbClr val="000000"/>
                </a:solidFill>
                <a:effectLst/>
                <a:uLnTx/>
                <a:uFillTx/>
                <a:latin typeface="Arial" panose="020B0604020202020204"/>
                <a:ea typeface="+mn-ea"/>
                <a:cs typeface="+mn-cs"/>
              </a:rPr>
              <a:t>Intégrant la nouvelle périodicité</a:t>
            </a:r>
          </a:p>
        </p:txBody>
      </p:sp>
      <p:pic>
        <p:nvPicPr>
          <p:cNvPr id="43" name="Image 42">
            <a:extLst>
              <a:ext uri="{FF2B5EF4-FFF2-40B4-BE49-F238E27FC236}">
                <a16:creationId xmlns:a16="http://schemas.microsoft.com/office/drawing/2014/main" id="{994C7922-B7B7-CFE9-2D47-B75F48EBA411}"/>
              </a:ext>
            </a:extLst>
          </p:cNvPr>
          <p:cNvPicPr>
            <a:picLocks noChangeAspect="1"/>
          </p:cNvPicPr>
          <p:nvPr/>
        </p:nvPicPr>
        <p:blipFill>
          <a:blip r:embed="rId6"/>
          <a:stretch>
            <a:fillRect/>
          </a:stretch>
        </p:blipFill>
        <p:spPr>
          <a:xfrm>
            <a:off x="8030721" y="2629930"/>
            <a:ext cx="4060163" cy="286232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2167127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77AFC2-704B-3F71-CD31-3F6C3BB5328B}"/>
            </a:ext>
          </a:extLst>
        </p:cNvPr>
        <p:cNvGrpSpPr/>
        <p:nvPr/>
      </p:nvGrpSpPr>
      <p:grpSpPr>
        <a:xfrm>
          <a:off x="0" y="0"/>
          <a:ext cx="0" cy="0"/>
          <a:chOff x="0" y="0"/>
          <a:chExt cx="0" cy="0"/>
        </a:xfrm>
      </p:grpSpPr>
      <p:pic>
        <p:nvPicPr>
          <p:cNvPr id="4" name="Image 3">
            <a:extLst>
              <a:ext uri="{FF2B5EF4-FFF2-40B4-BE49-F238E27FC236}">
                <a16:creationId xmlns:a16="http://schemas.microsoft.com/office/drawing/2014/main" id="{97DB84F9-7B57-8969-BFFA-E40245EF1BE7}"/>
              </a:ext>
            </a:extLst>
          </p:cNvPr>
          <p:cNvPicPr>
            <a:picLocks noChangeAspect="1"/>
          </p:cNvPicPr>
          <p:nvPr/>
        </p:nvPicPr>
        <p:blipFill>
          <a:blip r:embed="rId2"/>
          <a:stretch>
            <a:fillRect/>
          </a:stretch>
        </p:blipFill>
        <p:spPr>
          <a:xfrm rot="16200000">
            <a:off x="934237" y="467081"/>
            <a:ext cx="214579" cy="66417"/>
          </a:xfrm>
          <a:prstGeom prst="rect">
            <a:avLst/>
          </a:prstGeom>
        </p:spPr>
      </p:pic>
      <p:sp>
        <p:nvSpPr>
          <p:cNvPr id="5" name="Espace réservé du texte 7">
            <a:extLst>
              <a:ext uri="{FF2B5EF4-FFF2-40B4-BE49-F238E27FC236}">
                <a16:creationId xmlns:a16="http://schemas.microsoft.com/office/drawing/2014/main" id="{C34C94A2-DAEC-7CB0-DEE7-C8A541AD1AC9}"/>
              </a:ext>
            </a:extLst>
          </p:cNvPr>
          <p:cNvSpPr txBox="1">
            <a:spLocks/>
          </p:cNvSpPr>
          <p:nvPr/>
        </p:nvSpPr>
        <p:spPr>
          <a:xfrm>
            <a:off x="1106424" y="297981"/>
            <a:ext cx="3847398" cy="404619"/>
          </a:xfrm>
          <a:prstGeom prst="rect">
            <a:avLst/>
          </a:prstGeom>
        </p:spPr>
        <p:txBody>
          <a:bodyPr vert="horz" lIns="91440" tIns="45720" rIns="91440" bIns="45720" rtlCol="0">
            <a:noAutofit/>
          </a:bodyPr>
          <a:lstStyle>
            <a:lvl1pPr marL="0" indent="0" algn="l" defTabSz="914400" rtl="0" eaLnBrk="1" latinLnBrk="0" hangingPunct="1">
              <a:lnSpc>
                <a:spcPct val="100000"/>
              </a:lnSpc>
              <a:spcBef>
                <a:spcPts val="1000"/>
              </a:spcBef>
              <a:buFont typeface="Arial" panose="020B0604020202020204" pitchFamily="34" charset="0"/>
              <a:buNone/>
              <a:defRPr sz="2000" b="1" kern="1200">
                <a:solidFill>
                  <a:schemeClr val="tx1"/>
                </a:solidFill>
                <a:latin typeface="Arial" panose="020B0604020202020204" pitchFamily="34" charset="0"/>
                <a:ea typeface="+mn-ea"/>
                <a:cs typeface="Arial" panose="020B0604020202020204" pitchFamily="34" charset="0"/>
              </a:defRPr>
            </a:lvl1pPr>
            <a:lvl2pPr marL="360362" indent="-342900" algn="l" defTabSz="914400" rtl="0" eaLnBrk="1" latinLnBrk="0" hangingPunct="1">
              <a:lnSpc>
                <a:spcPct val="100000"/>
              </a:lnSpc>
              <a:spcBef>
                <a:spcPts val="500"/>
              </a:spcBef>
              <a:buClr>
                <a:srgbClr val="F18700"/>
              </a:buClr>
              <a:buFont typeface="Wingdings" pitchFamily="2" charset="2"/>
              <a:buChar char="§"/>
              <a:tabLst/>
              <a:defRPr sz="1600" b="1" kern="1200">
                <a:solidFill>
                  <a:schemeClr val="tx1"/>
                </a:solidFill>
                <a:latin typeface="Arial" panose="020B0604020202020204" pitchFamily="34" charset="0"/>
                <a:ea typeface="+mn-ea"/>
                <a:cs typeface="Arial" panose="020B0604020202020204" pitchFamily="34" charset="0"/>
              </a:defRPr>
            </a:lvl2pPr>
            <a:lvl3pPr marL="360363" indent="0" algn="l" defTabSz="914400" rtl="0" eaLnBrk="1" latinLnBrk="0" hangingPunct="1">
              <a:lnSpc>
                <a:spcPct val="100000"/>
              </a:lnSpc>
              <a:spcBef>
                <a:spcPts val="500"/>
              </a:spcBef>
              <a:buFont typeface="Arial" panose="020B0604020202020204" pitchFamily="34" charset="0"/>
              <a:buNone/>
              <a:tabLst/>
              <a:defRPr sz="1400" b="1" kern="1200">
                <a:solidFill>
                  <a:schemeClr val="tx1"/>
                </a:solidFill>
                <a:latin typeface="Arial" panose="020B0604020202020204" pitchFamily="34" charset="0"/>
                <a:ea typeface="+mn-ea"/>
                <a:cs typeface="Arial" panose="020B0604020202020204" pitchFamily="34" charset="0"/>
              </a:defRPr>
            </a:lvl3pPr>
            <a:lvl4pPr marL="360363" indent="0" algn="l" defTabSz="914400" rtl="0" eaLnBrk="1" latinLnBrk="0" hangingPunct="1">
              <a:lnSpc>
                <a:spcPct val="100000"/>
              </a:lnSpc>
              <a:spcBef>
                <a:spcPts val="500"/>
              </a:spcBef>
              <a:buFont typeface="Arial" panose="020B0604020202020204" pitchFamily="34" charset="0"/>
              <a:buNone/>
              <a:tabLst/>
              <a:defRPr sz="1400" kern="1200">
                <a:solidFill>
                  <a:schemeClr val="tx1"/>
                </a:solidFill>
                <a:latin typeface="Arial" panose="020B0604020202020204" pitchFamily="34" charset="0"/>
                <a:ea typeface="+mn-ea"/>
                <a:cs typeface="Arial" panose="020B0604020202020204" pitchFamily="34" charset="0"/>
              </a:defRPr>
            </a:lvl4pPr>
            <a:lvl5pPr marL="488950" indent="-128588" algn="l" defTabSz="914400" rtl="0" eaLnBrk="1" latinLnBrk="0" hangingPunct="1">
              <a:lnSpc>
                <a:spcPct val="100000"/>
              </a:lnSpc>
              <a:spcBef>
                <a:spcPts val="500"/>
              </a:spcBef>
              <a:buClr>
                <a:srgbClr val="F18700"/>
              </a:buClr>
              <a:buFont typeface="Arial" panose="020B0604020202020204" pitchFamily="34" charset="0"/>
              <a:buChar char="•"/>
              <a:tabLst/>
              <a:defRPr sz="1400" b="0" kern="1200">
                <a:solidFill>
                  <a:schemeClr val="tx1"/>
                </a:solidFill>
                <a:latin typeface="Arial" panose="020B0604020202020204" pitchFamily="34" charset="0"/>
                <a:ea typeface="+mn-ea"/>
                <a:cs typeface="Arial" panose="020B0604020202020204" pitchFamily="34" charset="0"/>
              </a:defRPr>
            </a:lvl5pPr>
            <a:lvl6pPr marL="182563" indent="-169863" algn="l" defTabSz="914400" rtl="0" eaLnBrk="1" latinLnBrk="0" hangingPunct="1">
              <a:lnSpc>
                <a:spcPct val="150000"/>
              </a:lnSpc>
              <a:spcBef>
                <a:spcPts val="500"/>
              </a:spcBef>
              <a:buFontTx/>
              <a:buChar char="-"/>
              <a:tabLst/>
              <a:defRPr sz="1200" kern="1200">
                <a:solidFill>
                  <a:schemeClr val="tx1"/>
                </a:solidFill>
                <a:latin typeface="Arial" panose="020B0604020202020204" pitchFamily="34" charset="0"/>
                <a:ea typeface="+mn-ea"/>
                <a:cs typeface="Arial" panose="020B0604020202020204" pitchFamily="34" charset="0"/>
              </a:defRPr>
            </a:lvl6pPr>
            <a:lvl7pPr marL="674688" indent="-174625" algn="l" defTabSz="914400" rtl="0" eaLnBrk="1" latinLnBrk="0" hangingPunct="1">
              <a:lnSpc>
                <a:spcPct val="100000"/>
              </a:lnSpc>
              <a:spcBef>
                <a:spcPts val="500"/>
              </a:spcBef>
              <a:buFont typeface="Police système Courant"/>
              <a:buChar char="&gt;"/>
              <a:tabLst/>
              <a:defRPr sz="1400" kern="1200">
                <a:solidFill>
                  <a:schemeClr val="tx1"/>
                </a:solidFill>
                <a:latin typeface="Arial" panose="020B0604020202020204" pitchFamily="34" charset="0"/>
                <a:ea typeface="+mn-ea"/>
                <a:cs typeface="Arial" panose="020B0604020202020204" pitchFamily="34" charset="0"/>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fr-FR" sz="20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BOÎTE À OUTILS</a:t>
            </a:r>
          </a:p>
        </p:txBody>
      </p:sp>
      <p:sp>
        <p:nvSpPr>
          <p:cNvPr id="54" name="Espace réservé de la date 2">
            <a:extLst>
              <a:ext uri="{FF2B5EF4-FFF2-40B4-BE49-F238E27FC236}">
                <a16:creationId xmlns:a16="http://schemas.microsoft.com/office/drawing/2014/main" id="{E0B78C95-55DA-1291-156D-9EDA07AC4835}"/>
              </a:ext>
            </a:extLst>
          </p:cNvPr>
          <p:cNvSpPr>
            <a:spLocks noGrp="1"/>
          </p:cNvSpPr>
          <p:nvPr>
            <p:ph type="dt" sz="half" idx="20"/>
          </p:nvPr>
        </p:nvSpPr>
        <p:spPr>
          <a:xfrm>
            <a:off x="10216176" y="6442028"/>
            <a:ext cx="1347355" cy="142469"/>
          </a:xfrm>
        </p:spPr>
        <p:txBody>
          <a:bodyPr/>
          <a:lstStyle>
            <a:lvl1pPr algn="ctr">
              <a:defRPr sz="800" b="1">
                <a:solidFill>
                  <a:schemeClr val="bg1"/>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D65454CA-676C-E145-9576-6A8866DA88D3}" type="slidenum">
              <a:rPr kumimoji="0" lang="fr-FR" sz="800" b="1" i="0" u="none" strike="noStrike" kern="1200" cap="none" spc="0" normalizeH="0" baseline="0" noProof="0" smtClean="0">
                <a:ln>
                  <a:noFill/>
                </a:ln>
                <a:solidFill>
                  <a:srgbClr val="FFFFFF"/>
                </a:solidFill>
                <a:effectLst/>
                <a:uLnTx/>
                <a:uFillTx/>
                <a:latin typeface="Arial" panose="020B0604020202020204" pitchFamily="34" charset="0"/>
                <a:ea typeface="+mn-ea"/>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26</a:t>
            </a:fld>
            <a:endParaRPr kumimoji="0" lang="fr-FR" sz="8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pic>
        <p:nvPicPr>
          <p:cNvPr id="2" name="Image 1">
            <a:extLst>
              <a:ext uri="{FF2B5EF4-FFF2-40B4-BE49-F238E27FC236}">
                <a16:creationId xmlns:a16="http://schemas.microsoft.com/office/drawing/2014/main" id="{A0B3436D-5481-6C91-8EA4-A6C64EF7115E}"/>
              </a:ext>
            </a:extLst>
          </p:cNvPr>
          <p:cNvPicPr>
            <a:picLocks noChangeAspect="1"/>
          </p:cNvPicPr>
          <p:nvPr/>
        </p:nvPicPr>
        <p:blipFill>
          <a:blip r:embed="rId3"/>
          <a:stretch>
            <a:fillRect/>
          </a:stretch>
        </p:blipFill>
        <p:spPr>
          <a:xfrm>
            <a:off x="11150611" y="-520008"/>
            <a:ext cx="279400" cy="279400"/>
          </a:xfrm>
          <a:prstGeom prst="rect">
            <a:avLst/>
          </a:prstGeom>
        </p:spPr>
      </p:pic>
      <p:grpSp>
        <p:nvGrpSpPr>
          <p:cNvPr id="12" name="Groupe 11">
            <a:extLst>
              <a:ext uri="{FF2B5EF4-FFF2-40B4-BE49-F238E27FC236}">
                <a16:creationId xmlns:a16="http://schemas.microsoft.com/office/drawing/2014/main" id="{E8B33178-0C13-1097-C875-1693EAC1DC84}"/>
              </a:ext>
            </a:extLst>
          </p:cNvPr>
          <p:cNvGrpSpPr/>
          <p:nvPr/>
        </p:nvGrpSpPr>
        <p:grpSpPr>
          <a:xfrm>
            <a:off x="5481128" y="722520"/>
            <a:ext cx="6502400" cy="1181100"/>
            <a:chOff x="2203917" y="5075240"/>
            <a:chExt cx="6502400" cy="1181100"/>
          </a:xfrm>
        </p:grpSpPr>
        <p:pic>
          <p:nvPicPr>
            <p:cNvPr id="13" name="Image 12">
              <a:extLst>
                <a:ext uri="{FF2B5EF4-FFF2-40B4-BE49-F238E27FC236}">
                  <a16:creationId xmlns:a16="http://schemas.microsoft.com/office/drawing/2014/main" id="{EAAF69E3-D332-3FA2-9E60-D44CB6BABD5D}"/>
                </a:ext>
              </a:extLst>
            </p:cNvPr>
            <p:cNvPicPr>
              <a:picLocks noChangeAspect="1"/>
            </p:cNvPicPr>
            <p:nvPr/>
          </p:nvPicPr>
          <p:blipFill>
            <a:blip r:embed="rId4"/>
            <a:stretch>
              <a:fillRect/>
            </a:stretch>
          </p:blipFill>
          <p:spPr>
            <a:xfrm>
              <a:off x="2203917" y="5075240"/>
              <a:ext cx="6502400" cy="1181100"/>
            </a:xfrm>
            <a:prstGeom prst="rect">
              <a:avLst/>
            </a:prstGeom>
          </p:spPr>
        </p:pic>
        <p:sp>
          <p:nvSpPr>
            <p:cNvPr id="14" name="ZoneTexte 13">
              <a:extLst>
                <a:ext uri="{FF2B5EF4-FFF2-40B4-BE49-F238E27FC236}">
                  <a16:creationId xmlns:a16="http://schemas.microsoft.com/office/drawing/2014/main" id="{FAD0A22F-EC4D-0976-BE27-68A26D83D1EA}"/>
                </a:ext>
              </a:extLst>
            </p:cNvPr>
            <p:cNvSpPr txBox="1"/>
            <p:nvPr/>
          </p:nvSpPr>
          <p:spPr>
            <a:xfrm>
              <a:off x="2755030" y="5328271"/>
              <a:ext cx="5405300"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a:ln>
                    <a:noFill/>
                  </a:ln>
                  <a:solidFill>
                    <a:srgbClr val="FFFFFF"/>
                  </a:solidFill>
                  <a:effectLst/>
                  <a:uLnTx/>
                  <a:uFillTx/>
                  <a:latin typeface="Arial" panose="020B0604020202020204"/>
                  <a:ea typeface="+mn-ea"/>
                  <a:cs typeface="+mn-cs"/>
                </a:rPr>
                <a:t>OUTILS ENTRETIENS PROFESSIONNELS</a:t>
              </a:r>
            </a:p>
          </p:txBody>
        </p:sp>
        <p:sp>
          <p:nvSpPr>
            <p:cNvPr id="21" name="ZoneTexte 20">
              <a:extLst>
                <a:ext uri="{FF2B5EF4-FFF2-40B4-BE49-F238E27FC236}">
                  <a16:creationId xmlns:a16="http://schemas.microsoft.com/office/drawing/2014/main" id="{104C9118-DC39-1299-7BC8-52E3879F8060}"/>
                </a:ext>
              </a:extLst>
            </p:cNvPr>
            <p:cNvSpPr txBox="1"/>
            <p:nvPr/>
          </p:nvSpPr>
          <p:spPr>
            <a:xfrm>
              <a:off x="2755031" y="5606685"/>
              <a:ext cx="4101704"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a:ln>
                    <a:noFill/>
                  </a:ln>
                  <a:solidFill>
                    <a:srgbClr val="FFFFFF"/>
                  </a:solidFill>
                  <a:effectLst/>
                  <a:uLnTx/>
                  <a:uFillTx/>
                  <a:latin typeface="Arial" panose="020B0604020202020204"/>
                  <a:ea typeface="+mn-ea"/>
                  <a:cs typeface="+mn-cs"/>
                </a:rPr>
                <a:t>LES TRAMES POUR GÉRER LES ENTRETIENS ET LES NOTICES ASSOCIÉES </a:t>
              </a:r>
            </a:p>
          </p:txBody>
        </p:sp>
        <p:sp>
          <p:nvSpPr>
            <p:cNvPr id="22" name="Ellipse 21">
              <a:extLst>
                <a:ext uri="{FF2B5EF4-FFF2-40B4-BE49-F238E27FC236}">
                  <a16:creationId xmlns:a16="http://schemas.microsoft.com/office/drawing/2014/main" id="{BAFF0F9F-9327-6F5E-69A9-2C7D53F47F09}"/>
                </a:ext>
              </a:extLst>
            </p:cNvPr>
            <p:cNvSpPr/>
            <p:nvPr/>
          </p:nvSpPr>
          <p:spPr>
            <a:xfrm>
              <a:off x="7599335" y="5242816"/>
              <a:ext cx="829776" cy="829776"/>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pic>
          <p:nvPicPr>
            <p:cNvPr id="23" name="Image 22">
              <a:extLst>
                <a:ext uri="{FF2B5EF4-FFF2-40B4-BE49-F238E27FC236}">
                  <a16:creationId xmlns:a16="http://schemas.microsoft.com/office/drawing/2014/main" id="{E033BAC1-AA02-0E7A-47CD-65CF359C8373}"/>
                </a:ext>
              </a:extLst>
            </p:cNvPr>
            <p:cNvPicPr>
              <a:picLocks noChangeAspect="1"/>
            </p:cNvPicPr>
            <p:nvPr/>
          </p:nvPicPr>
          <p:blipFill>
            <a:blip r:embed="rId5"/>
            <a:stretch>
              <a:fillRect/>
            </a:stretch>
          </p:blipFill>
          <p:spPr>
            <a:xfrm>
              <a:off x="7696668" y="5413307"/>
              <a:ext cx="673100" cy="482600"/>
            </a:xfrm>
            <a:prstGeom prst="rect">
              <a:avLst/>
            </a:prstGeom>
          </p:spPr>
        </p:pic>
      </p:grpSp>
      <p:sp>
        <p:nvSpPr>
          <p:cNvPr id="24" name="ZoneTexte 23">
            <a:extLst>
              <a:ext uri="{FF2B5EF4-FFF2-40B4-BE49-F238E27FC236}">
                <a16:creationId xmlns:a16="http://schemas.microsoft.com/office/drawing/2014/main" id="{AC5BE3F7-4E85-9EA6-739A-9A0CC04B8BFC}"/>
              </a:ext>
            </a:extLst>
          </p:cNvPr>
          <p:cNvSpPr txBox="1"/>
          <p:nvPr/>
        </p:nvSpPr>
        <p:spPr>
          <a:xfrm>
            <a:off x="2772696" y="2672386"/>
            <a:ext cx="5122178" cy="2862322"/>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a:ln>
                  <a:noFill/>
                </a:ln>
                <a:solidFill>
                  <a:srgbClr val="000000"/>
                </a:solidFill>
                <a:effectLst/>
                <a:uLnTx/>
                <a:uFillTx/>
                <a:latin typeface="Arial" panose="020B0604020202020204"/>
                <a:ea typeface="+mn-ea"/>
                <a:cs typeface="+mn-cs"/>
              </a:rPr>
              <a:t>Mode d’emploi pour les salariés managers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000000"/>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000000"/>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a:ln>
                  <a:noFill/>
                </a:ln>
                <a:solidFill>
                  <a:srgbClr val="000000"/>
                </a:solidFill>
                <a:effectLst/>
                <a:uLnTx/>
                <a:uFillTx/>
                <a:latin typeface="Arial" panose="020B0604020202020204"/>
                <a:ea typeface="+mn-ea"/>
                <a:cs typeface="+mn-cs"/>
              </a:rPr>
              <a:t>Objectifs : </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kumimoji="0" lang="fr-FR" sz="1800" b="0" i="0" u="none" strike="noStrike" kern="1200" cap="none" spc="0" normalizeH="0" baseline="0" noProof="0">
                <a:ln>
                  <a:noFill/>
                </a:ln>
                <a:solidFill>
                  <a:srgbClr val="000000"/>
                </a:solidFill>
                <a:effectLst/>
                <a:uLnTx/>
                <a:uFillTx/>
                <a:latin typeface="Arial" panose="020B0604020202020204"/>
                <a:ea typeface="+mn-ea"/>
                <a:cs typeface="+mn-cs"/>
              </a:rPr>
              <a:t>Donner du sens aux entretiens professionnels</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kumimoji="0" lang="fr-FR" sz="1800" b="0" i="0" u="none" strike="noStrike" kern="1200" cap="none" spc="0" normalizeH="0" baseline="0" noProof="0">
                <a:ln>
                  <a:noFill/>
                </a:ln>
                <a:solidFill>
                  <a:srgbClr val="000000"/>
                </a:solidFill>
                <a:effectLst/>
                <a:uLnTx/>
                <a:uFillTx/>
                <a:latin typeface="Arial" panose="020B0604020202020204"/>
                <a:ea typeface="+mn-ea"/>
                <a:cs typeface="+mn-cs"/>
              </a:rPr>
              <a:t>Apporter des conseils pour bien préparer et conduire les entretiens</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kumimoji="0" lang="fr-FR" sz="1800" b="0" i="0" u="none" strike="noStrike" kern="1200" cap="none" spc="0" normalizeH="0" baseline="0" noProof="0">
                <a:ln>
                  <a:noFill/>
                </a:ln>
                <a:solidFill>
                  <a:srgbClr val="000000"/>
                </a:solidFill>
                <a:effectLst/>
                <a:uLnTx/>
                <a:uFillTx/>
                <a:latin typeface="Arial" panose="020B0604020202020204"/>
                <a:ea typeface="+mn-ea"/>
                <a:cs typeface="+mn-cs"/>
              </a:rPr>
              <a:t>Expliquer les grandes rubriques de la trame</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kumimoji="0" lang="fr-FR" sz="1800" b="0" i="0" u="none" strike="noStrike" kern="1200" cap="none" spc="0" normalizeH="0" baseline="0" noProof="0">
                <a:ln>
                  <a:noFill/>
                </a:ln>
                <a:solidFill>
                  <a:srgbClr val="000000"/>
                </a:solidFill>
                <a:effectLst/>
                <a:uLnTx/>
                <a:uFillTx/>
                <a:latin typeface="Arial" panose="020B0604020202020204"/>
                <a:ea typeface="+mn-ea"/>
                <a:cs typeface="+mn-cs"/>
              </a:rPr>
              <a:t>Conclure les entretiens pros</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kumimoji="0" lang="fr-FR" sz="1800" b="0" i="0" u="none" strike="noStrike" kern="1200" cap="none" spc="0" normalizeH="0" baseline="0" noProof="0">
                <a:ln>
                  <a:noFill/>
                </a:ln>
                <a:solidFill>
                  <a:srgbClr val="000000"/>
                </a:solidFill>
                <a:effectLst/>
                <a:uLnTx/>
                <a:uFillTx/>
                <a:latin typeface="Arial" panose="020B0604020202020204"/>
                <a:ea typeface="+mn-ea"/>
                <a:cs typeface="+mn-cs"/>
              </a:rPr>
              <a:t>Expliquer le bilan à 6 ans</a:t>
            </a:r>
          </a:p>
        </p:txBody>
      </p:sp>
      <p:grpSp>
        <p:nvGrpSpPr>
          <p:cNvPr id="7" name="Groupe 6">
            <a:extLst>
              <a:ext uri="{FF2B5EF4-FFF2-40B4-BE49-F238E27FC236}">
                <a16:creationId xmlns:a16="http://schemas.microsoft.com/office/drawing/2014/main" id="{33AD64EB-DD8F-7829-C151-5E8EF257E245}"/>
              </a:ext>
            </a:extLst>
          </p:cNvPr>
          <p:cNvGrpSpPr/>
          <p:nvPr/>
        </p:nvGrpSpPr>
        <p:grpSpPr>
          <a:xfrm>
            <a:off x="80496" y="2682218"/>
            <a:ext cx="1830988" cy="2838336"/>
            <a:chOff x="3374308" y="2672386"/>
            <a:chExt cx="1830988" cy="2838336"/>
          </a:xfrm>
        </p:grpSpPr>
        <p:sp>
          <p:nvSpPr>
            <p:cNvPr id="8" name="Ellipse 7">
              <a:extLst>
                <a:ext uri="{FF2B5EF4-FFF2-40B4-BE49-F238E27FC236}">
                  <a16:creationId xmlns:a16="http://schemas.microsoft.com/office/drawing/2014/main" id="{DC10B7CA-2EB4-1569-EAEA-A64AFBF4D21E}"/>
                </a:ext>
              </a:extLst>
            </p:cNvPr>
            <p:cNvSpPr/>
            <p:nvPr/>
          </p:nvSpPr>
          <p:spPr>
            <a:xfrm>
              <a:off x="3816752" y="2672386"/>
              <a:ext cx="988697" cy="988697"/>
            </a:xfrm>
            <a:prstGeom prst="ellipse">
              <a:avLst/>
            </a:prstGeom>
            <a:solidFill>
              <a:schemeClr val="bg1"/>
            </a:solidFill>
            <a:ln w="180975">
              <a:solidFill>
                <a:srgbClr val="37AFB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cxnSp>
          <p:nvCxnSpPr>
            <p:cNvPr id="9" name="Google Shape;354;p22">
              <a:extLst>
                <a:ext uri="{FF2B5EF4-FFF2-40B4-BE49-F238E27FC236}">
                  <a16:creationId xmlns:a16="http://schemas.microsoft.com/office/drawing/2014/main" id="{44DE6AF1-D065-3913-138E-C864566A58FF}"/>
                </a:ext>
              </a:extLst>
            </p:cNvPr>
            <p:cNvCxnSpPr>
              <a:cxnSpLocks/>
            </p:cNvCxnSpPr>
            <p:nvPr/>
          </p:nvCxnSpPr>
          <p:spPr>
            <a:xfrm flipV="1">
              <a:off x="4302210" y="3886137"/>
              <a:ext cx="0" cy="330246"/>
            </a:xfrm>
            <a:prstGeom prst="straightConnector1">
              <a:avLst/>
            </a:prstGeom>
            <a:noFill/>
            <a:ln w="19050" cap="flat" cmpd="sng">
              <a:solidFill>
                <a:schemeClr val="tx1"/>
              </a:solidFill>
              <a:prstDash val="solid"/>
              <a:round/>
              <a:headEnd type="oval" w="med" len="med"/>
              <a:tailEnd type="none" w="med" len="med"/>
            </a:ln>
          </p:spPr>
        </p:cxnSp>
        <p:sp>
          <p:nvSpPr>
            <p:cNvPr id="10" name="Google Shape;355;p22">
              <a:extLst>
                <a:ext uri="{FF2B5EF4-FFF2-40B4-BE49-F238E27FC236}">
                  <a16:creationId xmlns:a16="http://schemas.microsoft.com/office/drawing/2014/main" id="{6999EF6A-EA7A-5E58-DC7E-20D5A4F37EC4}"/>
                </a:ext>
              </a:extLst>
            </p:cNvPr>
            <p:cNvSpPr txBox="1"/>
            <p:nvPr/>
          </p:nvSpPr>
          <p:spPr>
            <a:xfrm>
              <a:off x="3408322" y="4234352"/>
              <a:ext cx="1762959" cy="1060011"/>
            </a:xfrm>
            <a:prstGeom prst="rect">
              <a:avLst/>
            </a:prstGeom>
            <a:noFill/>
            <a:ln>
              <a:noFill/>
            </a:ln>
          </p:spPr>
          <p:txBody>
            <a:bodyPr spcFirstLastPara="1" wrap="square" lIns="121900" tIns="121900" rIns="121900" bIns="121900" anchor="t"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a:ln>
                    <a:noFill/>
                  </a:ln>
                  <a:solidFill>
                    <a:srgbClr val="37AFBF"/>
                  </a:solidFill>
                  <a:effectLst/>
                  <a:uLnTx/>
                  <a:uFillTx/>
                  <a:latin typeface="Arial" panose="020B0604020202020204" pitchFamily="34" charset="0"/>
                  <a:ea typeface="Fira Sans Extra Condensed"/>
                  <a:cs typeface="Arial" panose="020B0604020202020204" pitchFamily="34" charset="0"/>
                  <a:sym typeface="Fira Sans Extra Condensed"/>
                </a:rPr>
                <a:t>NOTE MANAGER</a:t>
              </a:r>
            </a:p>
          </p:txBody>
        </p:sp>
        <p:sp>
          <p:nvSpPr>
            <p:cNvPr id="11" name="Google Shape;356;p22">
              <a:extLst>
                <a:ext uri="{FF2B5EF4-FFF2-40B4-BE49-F238E27FC236}">
                  <a16:creationId xmlns:a16="http://schemas.microsoft.com/office/drawing/2014/main" id="{727D52C5-66DA-7FB5-B8DA-1CFB6C9A8E41}"/>
                </a:ext>
              </a:extLst>
            </p:cNvPr>
            <p:cNvSpPr txBox="1"/>
            <p:nvPr/>
          </p:nvSpPr>
          <p:spPr>
            <a:xfrm>
              <a:off x="3374308" y="5148044"/>
              <a:ext cx="1830988" cy="362678"/>
            </a:xfrm>
            <a:prstGeom prst="rect">
              <a:avLst/>
            </a:prstGeom>
            <a:noFill/>
            <a:ln>
              <a:noFill/>
            </a:ln>
          </p:spPr>
          <p:txBody>
            <a:bodyPr spcFirstLastPara="1" wrap="square" lIns="121900" tIns="121900" rIns="121900" bIns="121900" anchor="t"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300" b="0" i="0" u="none" strike="noStrike" kern="1200" cap="none" spc="0" normalizeH="0" baseline="0" noProof="0">
                  <a:ln>
                    <a:noFill/>
                  </a:ln>
                  <a:solidFill>
                    <a:srgbClr val="000000"/>
                  </a:solidFill>
                  <a:effectLst/>
                  <a:uLnTx/>
                  <a:uFillTx/>
                  <a:latin typeface="Arial" panose="020B0604020202020204" pitchFamily="34" charset="0"/>
                  <a:ea typeface="Roboto"/>
                  <a:cs typeface="Arial" panose="020B0604020202020204" pitchFamily="34" charset="0"/>
                  <a:sym typeface="Roboto"/>
                </a:rPr>
                <a:t>Fiche pratique</a:t>
              </a:r>
            </a:p>
          </p:txBody>
        </p:sp>
        <p:grpSp>
          <p:nvGrpSpPr>
            <p:cNvPr id="15" name="Google Shape;11590;p61">
              <a:extLst>
                <a:ext uri="{FF2B5EF4-FFF2-40B4-BE49-F238E27FC236}">
                  <a16:creationId xmlns:a16="http://schemas.microsoft.com/office/drawing/2014/main" id="{0C95C782-0B83-A90D-8FE4-B560BDEAD9B1}"/>
                </a:ext>
              </a:extLst>
            </p:cNvPr>
            <p:cNvGrpSpPr/>
            <p:nvPr/>
          </p:nvGrpSpPr>
          <p:grpSpPr>
            <a:xfrm>
              <a:off x="4049275" y="2913153"/>
              <a:ext cx="513581" cy="470560"/>
              <a:chOff x="3567553" y="1499912"/>
              <a:chExt cx="320022" cy="359778"/>
            </a:xfrm>
            <a:solidFill>
              <a:schemeClr val="tx1"/>
            </a:solidFill>
          </p:grpSpPr>
          <p:sp>
            <p:nvSpPr>
              <p:cNvPr id="16" name="Google Shape;11591;p61">
                <a:extLst>
                  <a:ext uri="{FF2B5EF4-FFF2-40B4-BE49-F238E27FC236}">
                    <a16:creationId xmlns:a16="http://schemas.microsoft.com/office/drawing/2014/main" id="{6797783B-7930-0F4A-7A36-B898329A6238}"/>
                  </a:ext>
                </a:extLst>
              </p:cNvPr>
              <p:cNvSpPr/>
              <p:nvPr/>
            </p:nvSpPr>
            <p:spPr>
              <a:xfrm>
                <a:off x="3567553" y="1502933"/>
                <a:ext cx="263218" cy="356757"/>
              </a:xfrm>
              <a:custGeom>
                <a:avLst/>
                <a:gdLst/>
                <a:ahLst/>
                <a:cxnLst/>
                <a:rect l="l" t="t" r="r" b="b"/>
                <a:pathLst>
                  <a:path w="8276" h="11217" extrusionOk="0">
                    <a:moveTo>
                      <a:pt x="1738" y="0"/>
                    </a:moveTo>
                    <a:cubicBezTo>
                      <a:pt x="1718" y="0"/>
                      <a:pt x="1698" y="4"/>
                      <a:pt x="1679" y="12"/>
                    </a:cubicBezTo>
                    <a:cubicBezTo>
                      <a:pt x="1227" y="179"/>
                      <a:pt x="905" y="632"/>
                      <a:pt x="905" y="1120"/>
                    </a:cubicBezTo>
                    <a:lnTo>
                      <a:pt x="905" y="8275"/>
                    </a:lnTo>
                    <a:lnTo>
                      <a:pt x="167" y="8275"/>
                    </a:lnTo>
                    <a:cubicBezTo>
                      <a:pt x="72" y="8275"/>
                      <a:pt x="1" y="8359"/>
                      <a:pt x="1" y="8442"/>
                    </a:cubicBezTo>
                    <a:lnTo>
                      <a:pt x="1" y="10145"/>
                    </a:lnTo>
                    <a:cubicBezTo>
                      <a:pt x="1" y="10716"/>
                      <a:pt x="477" y="11216"/>
                      <a:pt x="1072" y="11216"/>
                    </a:cubicBezTo>
                    <a:lnTo>
                      <a:pt x="7156" y="11216"/>
                    </a:lnTo>
                    <a:cubicBezTo>
                      <a:pt x="7775" y="11216"/>
                      <a:pt x="8275" y="10716"/>
                      <a:pt x="8275" y="10097"/>
                    </a:cubicBezTo>
                    <a:lnTo>
                      <a:pt x="8275" y="4930"/>
                    </a:lnTo>
                    <a:cubicBezTo>
                      <a:pt x="8252" y="4835"/>
                      <a:pt x="8168" y="4751"/>
                      <a:pt x="8073" y="4751"/>
                    </a:cubicBezTo>
                    <a:cubicBezTo>
                      <a:pt x="7978" y="4751"/>
                      <a:pt x="7906" y="4835"/>
                      <a:pt x="7906" y="4918"/>
                    </a:cubicBezTo>
                    <a:lnTo>
                      <a:pt x="7906" y="10085"/>
                    </a:lnTo>
                    <a:cubicBezTo>
                      <a:pt x="7906" y="10514"/>
                      <a:pt x="7561" y="10859"/>
                      <a:pt x="7132" y="10859"/>
                    </a:cubicBezTo>
                    <a:lnTo>
                      <a:pt x="7061" y="10859"/>
                    </a:lnTo>
                    <a:cubicBezTo>
                      <a:pt x="6680" y="10811"/>
                      <a:pt x="6406" y="10502"/>
                      <a:pt x="6406" y="10133"/>
                    </a:cubicBezTo>
                    <a:lnTo>
                      <a:pt x="6406" y="9609"/>
                    </a:lnTo>
                    <a:cubicBezTo>
                      <a:pt x="6406" y="9514"/>
                      <a:pt x="6323" y="9442"/>
                      <a:pt x="6239" y="9442"/>
                    </a:cubicBezTo>
                    <a:cubicBezTo>
                      <a:pt x="6144" y="9442"/>
                      <a:pt x="6073" y="9514"/>
                      <a:pt x="6073" y="9609"/>
                    </a:cubicBezTo>
                    <a:lnTo>
                      <a:pt x="6073" y="10133"/>
                    </a:lnTo>
                    <a:cubicBezTo>
                      <a:pt x="6073" y="10407"/>
                      <a:pt x="6180" y="10680"/>
                      <a:pt x="6370" y="10871"/>
                    </a:cubicBezTo>
                    <a:cubicBezTo>
                      <a:pt x="3459" y="10871"/>
                      <a:pt x="2120" y="10874"/>
                      <a:pt x="1492" y="10874"/>
                    </a:cubicBezTo>
                    <a:cubicBezTo>
                      <a:pt x="864" y="10874"/>
                      <a:pt x="947" y="10871"/>
                      <a:pt x="882" y="10859"/>
                    </a:cubicBezTo>
                    <a:cubicBezTo>
                      <a:pt x="548" y="10788"/>
                      <a:pt x="298" y="10490"/>
                      <a:pt x="298" y="10145"/>
                    </a:cubicBezTo>
                    <a:lnTo>
                      <a:pt x="298" y="8609"/>
                    </a:lnTo>
                    <a:lnTo>
                      <a:pt x="6073" y="8609"/>
                    </a:lnTo>
                    <a:lnTo>
                      <a:pt x="6073" y="8954"/>
                    </a:lnTo>
                    <a:cubicBezTo>
                      <a:pt x="6073" y="9037"/>
                      <a:pt x="6144" y="9121"/>
                      <a:pt x="6239" y="9121"/>
                    </a:cubicBezTo>
                    <a:cubicBezTo>
                      <a:pt x="6323" y="9121"/>
                      <a:pt x="6406" y="9037"/>
                      <a:pt x="6406" y="8954"/>
                    </a:cubicBezTo>
                    <a:lnTo>
                      <a:pt x="6406" y="8442"/>
                    </a:lnTo>
                    <a:cubicBezTo>
                      <a:pt x="6406" y="8359"/>
                      <a:pt x="6323" y="8275"/>
                      <a:pt x="6239" y="8275"/>
                    </a:cubicBezTo>
                    <a:lnTo>
                      <a:pt x="1227" y="8275"/>
                    </a:lnTo>
                    <a:lnTo>
                      <a:pt x="1227" y="1120"/>
                    </a:lnTo>
                    <a:cubicBezTo>
                      <a:pt x="1227" y="763"/>
                      <a:pt x="1441" y="441"/>
                      <a:pt x="1786" y="322"/>
                    </a:cubicBezTo>
                    <a:cubicBezTo>
                      <a:pt x="1882" y="286"/>
                      <a:pt x="1917" y="179"/>
                      <a:pt x="1894" y="108"/>
                    </a:cubicBezTo>
                    <a:cubicBezTo>
                      <a:pt x="1866" y="44"/>
                      <a:pt x="1803" y="0"/>
                      <a:pt x="1738" y="0"/>
                    </a:cubicBezTo>
                    <a:close/>
                  </a:path>
                </a:pathLst>
              </a:custGeom>
              <a:grp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17" name="Google Shape;11592;p61">
                <a:extLst>
                  <a:ext uri="{FF2B5EF4-FFF2-40B4-BE49-F238E27FC236}">
                    <a16:creationId xmlns:a16="http://schemas.microsoft.com/office/drawing/2014/main" id="{CA4A1E96-1086-834C-84BE-484F4C2CF757}"/>
                  </a:ext>
                </a:extLst>
              </p:cNvPr>
              <p:cNvSpPr/>
              <p:nvPr/>
            </p:nvSpPr>
            <p:spPr>
              <a:xfrm>
                <a:off x="3638001" y="1499912"/>
                <a:ext cx="249574" cy="142773"/>
              </a:xfrm>
              <a:custGeom>
                <a:avLst/>
                <a:gdLst/>
                <a:ahLst/>
                <a:cxnLst/>
                <a:rect l="l" t="t" r="r" b="b"/>
                <a:pathLst>
                  <a:path w="7847" h="4489" extrusionOk="0">
                    <a:moveTo>
                      <a:pt x="6787" y="322"/>
                    </a:moveTo>
                    <a:cubicBezTo>
                      <a:pt x="7191" y="322"/>
                      <a:pt x="7537" y="655"/>
                      <a:pt x="7537" y="1072"/>
                    </a:cubicBezTo>
                    <a:lnTo>
                      <a:pt x="7525" y="2608"/>
                    </a:lnTo>
                    <a:lnTo>
                      <a:pt x="6037" y="2608"/>
                    </a:lnTo>
                    <a:lnTo>
                      <a:pt x="6037" y="1417"/>
                    </a:lnTo>
                    <a:lnTo>
                      <a:pt x="6037" y="1072"/>
                    </a:lnTo>
                    <a:cubicBezTo>
                      <a:pt x="6037" y="643"/>
                      <a:pt x="6370" y="322"/>
                      <a:pt x="6775" y="322"/>
                    </a:cubicBezTo>
                    <a:close/>
                    <a:moveTo>
                      <a:pt x="167" y="0"/>
                    </a:moveTo>
                    <a:cubicBezTo>
                      <a:pt x="83" y="0"/>
                      <a:pt x="0" y="72"/>
                      <a:pt x="0" y="167"/>
                    </a:cubicBezTo>
                    <a:cubicBezTo>
                      <a:pt x="0" y="250"/>
                      <a:pt x="83" y="322"/>
                      <a:pt x="167" y="322"/>
                    </a:cubicBezTo>
                    <a:lnTo>
                      <a:pt x="5989" y="322"/>
                    </a:lnTo>
                    <a:cubicBezTo>
                      <a:pt x="5894" y="417"/>
                      <a:pt x="5810" y="548"/>
                      <a:pt x="5763" y="667"/>
                    </a:cubicBezTo>
                    <a:cubicBezTo>
                      <a:pt x="5715" y="798"/>
                      <a:pt x="5691" y="917"/>
                      <a:pt x="5691" y="1060"/>
                    </a:cubicBezTo>
                    <a:lnTo>
                      <a:pt x="5691" y="1393"/>
                    </a:lnTo>
                    <a:lnTo>
                      <a:pt x="5691" y="4334"/>
                    </a:lnTo>
                    <a:cubicBezTo>
                      <a:pt x="5691" y="4418"/>
                      <a:pt x="5763" y="4489"/>
                      <a:pt x="5858" y="4489"/>
                    </a:cubicBezTo>
                    <a:cubicBezTo>
                      <a:pt x="5941" y="4489"/>
                      <a:pt x="6013" y="4418"/>
                      <a:pt x="6013" y="4334"/>
                    </a:cubicBezTo>
                    <a:lnTo>
                      <a:pt x="6013" y="2929"/>
                    </a:lnTo>
                    <a:lnTo>
                      <a:pt x="7668" y="2929"/>
                    </a:lnTo>
                    <a:cubicBezTo>
                      <a:pt x="7763" y="2929"/>
                      <a:pt x="7834" y="2858"/>
                      <a:pt x="7834" y="2763"/>
                    </a:cubicBezTo>
                    <a:lnTo>
                      <a:pt x="7834" y="1072"/>
                    </a:lnTo>
                    <a:cubicBezTo>
                      <a:pt x="7846" y="488"/>
                      <a:pt x="7370" y="0"/>
                      <a:pt x="6775" y="0"/>
                    </a:cubicBezTo>
                    <a:close/>
                  </a:path>
                </a:pathLst>
              </a:custGeom>
              <a:grp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18" name="Google Shape;11593;p61">
                <a:extLst>
                  <a:ext uri="{FF2B5EF4-FFF2-40B4-BE49-F238E27FC236}">
                    <a16:creationId xmlns:a16="http://schemas.microsoft.com/office/drawing/2014/main" id="{1F275F2E-F666-EA65-DE08-3D12A05F18BF}"/>
                  </a:ext>
                </a:extLst>
              </p:cNvPr>
              <p:cNvSpPr/>
              <p:nvPr/>
            </p:nvSpPr>
            <p:spPr>
              <a:xfrm>
                <a:off x="3641786" y="1594563"/>
                <a:ext cx="141659" cy="10273"/>
              </a:xfrm>
              <a:custGeom>
                <a:avLst/>
                <a:gdLst/>
                <a:ahLst/>
                <a:cxnLst/>
                <a:rect l="l" t="t" r="r" b="b"/>
                <a:pathLst>
                  <a:path w="4454" h="323" extrusionOk="0">
                    <a:moveTo>
                      <a:pt x="167" y="1"/>
                    </a:moveTo>
                    <a:cubicBezTo>
                      <a:pt x="72" y="1"/>
                      <a:pt x="0" y="72"/>
                      <a:pt x="0" y="168"/>
                    </a:cubicBezTo>
                    <a:cubicBezTo>
                      <a:pt x="0" y="251"/>
                      <a:pt x="72" y="322"/>
                      <a:pt x="167" y="322"/>
                    </a:cubicBezTo>
                    <a:lnTo>
                      <a:pt x="4286" y="322"/>
                    </a:lnTo>
                    <a:cubicBezTo>
                      <a:pt x="4382" y="322"/>
                      <a:pt x="4453" y="251"/>
                      <a:pt x="4453" y="168"/>
                    </a:cubicBezTo>
                    <a:cubicBezTo>
                      <a:pt x="4453" y="72"/>
                      <a:pt x="4382" y="1"/>
                      <a:pt x="4286" y="1"/>
                    </a:cubicBezTo>
                    <a:close/>
                  </a:path>
                </a:pathLst>
              </a:custGeom>
              <a:grp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19" name="Google Shape;11594;p61">
                <a:extLst>
                  <a:ext uri="{FF2B5EF4-FFF2-40B4-BE49-F238E27FC236}">
                    <a16:creationId xmlns:a16="http://schemas.microsoft.com/office/drawing/2014/main" id="{F343558B-5E1A-58D6-EE3B-30BB9BA1CA1C}"/>
                  </a:ext>
                </a:extLst>
              </p:cNvPr>
              <p:cNvSpPr/>
              <p:nvPr/>
            </p:nvSpPr>
            <p:spPr>
              <a:xfrm>
                <a:off x="3641786" y="1638136"/>
                <a:ext cx="141659" cy="10241"/>
              </a:xfrm>
              <a:custGeom>
                <a:avLst/>
                <a:gdLst/>
                <a:ahLst/>
                <a:cxnLst/>
                <a:rect l="l" t="t" r="r" b="b"/>
                <a:pathLst>
                  <a:path w="4454" h="322" extrusionOk="0">
                    <a:moveTo>
                      <a:pt x="167" y="0"/>
                    </a:moveTo>
                    <a:cubicBezTo>
                      <a:pt x="72" y="0"/>
                      <a:pt x="0" y="72"/>
                      <a:pt x="0" y="167"/>
                    </a:cubicBezTo>
                    <a:cubicBezTo>
                      <a:pt x="0" y="250"/>
                      <a:pt x="72" y="322"/>
                      <a:pt x="167" y="322"/>
                    </a:cubicBezTo>
                    <a:lnTo>
                      <a:pt x="4286" y="322"/>
                    </a:lnTo>
                    <a:cubicBezTo>
                      <a:pt x="4382" y="322"/>
                      <a:pt x="4453" y="250"/>
                      <a:pt x="4453" y="167"/>
                    </a:cubicBezTo>
                    <a:cubicBezTo>
                      <a:pt x="4453" y="72"/>
                      <a:pt x="4382" y="0"/>
                      <a:pt x="4286" y="0"/>
                    </a:cubicBezTo>
                    <a:close/>
                  </a:path>
                </a:pathLst>
              </a:custGeom>
              <a:grp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20" name="Google Shape;11595;p61">
                <a:extLst>
                  <a:ext uri="{FF2B5EF4-FFF2-40B4-BE49-F238E27FC236}">
                    <a16:creationId xmlns:a16="http://schemas.microsoft.com/office/drawing/2014/main" id="{CC71B092-B9D7-656B-F3F9-FE7BF838DE09}"/>
                  </a:ext>
                </a:extLst>
              </p:cNvPr>
              <p:cNvSpPr/>
              <p:nvPr/>
            </p:nvSpPr>
            <p:spPr>
              <a:xfrm>
                <a:off x="3641786" y="1682059"/>
                <a:ext cx="141659" cy="10623"/>
              </a:xfrm>
              <a:custGeom>
                <a:avLst/>
                <a:gdLst/>
                <a:ahLst/>
                <a:cxnLst/>
                <a:rect l="l" t="t" r="r" b="b"/>
                <a:pathLst>
                  <a:path w="4454" h="334" extrusionOk="0">
                    <a:moveTo>
                      <a:pt x="167" y="0"/>
                    </a:moveTo>
                    <a:cubicBezTo>
                      <a:pt x="72" y="0"/>
                      <a:pt x="0" y="72"/>
                      <a:pt x="0" y="167"/>
                    </a:cubicBezTo>
                    <a:cubicBezTo>
                      <a:pt x="0" y="250"/>
                      <a:pt x="72" y="334"/>
                      <a:pt x="167" y="334"/>
                    </a:cubicBezTo>
                    <a:lnTo>
                      <a:pt x="4286" y="334"/>
                    </a:lnTo>
                    <a:cubicBezTo>
                      <a:pt x="4382" y="334"/>
                      <a:pt x="4453" y="250"/>
                      <a:pt x="4453" y="167"/>
                    </a:cubicBezTo>
                    <a:cubicBezTo>
                      <a:pt x="4453" y="72"/>
                      <a:pt x="4382" y="0"/>
                      <a:pt x="4286" y="0"/>
                    </a:cubicBezTo>
                    <a:close/>
                  </a:path>
                </a:pathLst>
              </a:custGeom>
              <a:grp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25" name="Google Shape;11596;p61">
                <a:extLst>
                  <a:ext uri="{FF2B5EF4-FFF2-40B4-BE49-F238E27FC236}">
                    <a16:creationId xmlns:a16="http://schemas.microsoft.com/office/drawing/2014/main" id="{E8CE9FCD-09F8-E849-ED92-B0035DBE4C2D}"/>
                  </a:ext>
                </a:extLst>
              </p:cNvPr>
              <p:cNvSpPr/>
              <p:nvPr/>
            </p:nvSpPr>
            <p:spPr>
              <a:xfrm>
                <a:off x="3641786" y="1725600"/>
                <a:ext cx="141659" cy="10623"/>
              </a:xfrm>
              <a:custGeom>
                <a:avLst/>
                <a:gdLst/>
                <a:ahLst/>
                <a:cxnLst/>
                <a:rect l="l" t="t" r="r" b="b"/>
                <a:pathLst>
                  <a:path w="4454" h="334" extrusionOk="0">
                    <a:moveTo>
                      <a:pt x="167" y="0"/>
                    </a:moveTo>
                    <a:cubicBezTo>
                      <a:pt x="72" y="0"/>
                      <a:pt x="0" y="72"/>
                      <a:pt x="0" y="167"/>
                    </a:cubicBezTo>
                    <a:cubicBezTo>
                      <a:pt x="0" y="250"/>
                      <a:pt x="72" y="334"/>
                      <a:pt x="167" y="334"/>
                    </a:cubicBezTo>
                    <a:lnTo>
                      <a:pt x="4286" y="334"/>
                    </a:lnTo>
                    <a:cubicBezTo>
                      <a:pt x="4382" y="334"/>
                      <a:pt x="4453" y="250"/>
                      <a:pt x="4453" y="167"/>
                    </a:cubicBezTo>
                    <a:cubicBezTo>
                      <a:pt x="4453" y="72"/>
                      <a:pt x="4382" y="0"/>
                      <a:pt x="4286" y="0"/>
                    </a:cubicBezTo>
                    <a:close/>
                  </a:path>
                </a:pathLst>
              </a:custGeom>
              <a:grp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panose="020B0604020202020204"/>
                  <a:ea typeface="+mn-ea"/>
                  <a:cs typeface="+mn-cs"/>
                </a:endParaRPr>
              </a:p>
            </p:txBody>
          </p:sp>
        </p:grpSp>
      </p:grpSp>
      <p:pic>
        <p:nvPicPr>
          <p:cNvPr id="32" name="Image 31">
            <a:extLst>
              <a:ext uri="{FF2B5EF4-FFF2-40B4-BE49-F238E27FC236}">
                <a16:creationId xmlns:a16="http://schemas.microsoft.com/office/drawing/2014/main" id="{BD2394CE-79B4-3685-C9EB-F1C72D621FBC}"/>
              </a:ext>
            </a:extLst>
          </p:cNvPr>
          <p:cNvPicPr>
            <a:picLocks noChangeAspect="1"/>
          </p:cNvPicPr>
          <p:nvPr/>
        </p:nvPicPr>
        <p:blipFill>
          <a:blip r:embed="rId6"/>
          <a:stretch>
            <a:fillRect/>
          </a:stretch>
        </p:blipFill>
        <p:spPr>
          <a:xfrm>
            <a:off x="8398113" y="2132874"/>
            <a:ext cx="3043300" cy="430752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78386402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502FF7-E335-1BCC-B986-313E83D1B666}"/>
            </a:ext>
          </a:extLst>
        </p:cNvPr>
        <p:cNvGrpSpPr/>
        <p:nvPr/>
      </p:nvGrpSpPr>
      <p:grpSpPr>
        <a:xfrm>
          <a:off x="0" y="0"/>
          <a:ext cx="0" cy="0"/>
          <a:chOff x="0" y="0"/>
          <a:chExt cx="0" cy="0"/>
        </a:xfrm>
      </p:grpSpPr>
      <p:pic>
        <p:nvPicPr>
          <p:cNvPr id="4" name="Image 3">
            <a:extLst>
              <a:ext uri="{FF2B5EF4-FFF2-40B4-BE49-F238E27FC236}">
                <a16:creationId xmlns:a16="http://schemas.microsoft.com/office/drawing/2014/main" id="{48AD0AAD-B6D7-80DF-B64F-E1C58A35DEDA}"/>
              </a:ext>
            </a:extLst>
          </p:cNvPr>
          <p:cNvPicPr>
            <a:picLocks noChangeAspect="1"/>
          </p:cNvPicPr>
          <p:nvPr/>
        </p:nvPicPr>
        <p:blipFill>
          <a:blip r:embed="rId2"/>
          <a:stretch>
            <a:fillRect/>
          </a:stretch>
        </p:blipFill>
        <p:spPr>
          <a:xfrm rot="16200000">
            <a:off x="934237" y="467081"/>
            <a:ext cx="214579" cy="66417"/>
          </a:xfrm>
          <a:prstGeom prst="rect">
            <a:avLst/>
          </a:prstGeom>
        </p:spPr>
      </p:pic>
      <p:sp>
        <p:nvSpPr>
          <p:cNvPr id="5" name="Espace réservé du texte 7">
            <a:extLst>
              <a:ext uri="{FF2B5EF4-FFF2-40B4-BE49-F238E27FC236}">
                <a16:creationId xmlns:a16="http://schemas.microsoft.com/office/drawing/2014/main" id="{773D280E-CDAD-171E-0B56-C4C4308AF8E8}"/>
              </a:ext>
            </a:extLst>
          </p:cNvPr>
          <p:cNvSpPr txBox="1">
            <a:spLocks/>
          </p:cNvSpPr>
          <p:nvPr/>
        </p:nvSpPr>
        <p:spPr>
          <a:xfrm>
            <a:off x="1106424" y="297981"/>
            <a:ext cx="3847398" cy="404619"/>
          </a:xfrm>
          <a:prstGeom prst="rect">
            <a:avLst/>
          </a:prstGeom>
        </p:spPr>
        <p:txBody>
          <a:bodyPr vert="horz" lIns="91440" tIns="45720" rIns="91440" bIns="45720" rtlCol="0">
            <a:noAutofit/>
          </a:bodyPr>
          <a:lstStyle>
            <a:lvl1pPr marL="0" indent="0" algn="l" defTabSz="914400" rtl="0" eaLnBrk="1" latinLnBrk="0" hangingPunct="1">
              <a:lnSpc>
                <a:spcPct val="100000"/>
              </a:lnSpc>
              <a:spcBef>
                <a:spcPts val="1000"/>
              </a:spcBef>
              <a:buFont typeface="Arial" panose="020B0604020202020204" pitchFamily="34" charset="0"/>
              <a:buNone/>
              <a:defRPr sz="2000" b="1" kern="1200">
                <a:solidFill>
                  <a:schemeClr val="tx1"/>
                </a:solidFill>
                <a:latin typeface="Arial" panose="020B0604020202020204" pitchFamily="34" charset="0"/>
                <a:ea typeface="+mn-ea"/>
                <a:cs typeface="Arial" panose="020B0604020202020204" pitchFamily="34" charset="0"/>
              </a:defRPr>
            </a:lvl1pPr>
            <a:lvl2pPr marL="360362" indent="-342900" algn="l" defTabSz="914400" rtl="0" eaLnBrk="1" latinLnBrk="0" hangingPunct="1">
              <a:lnSpc>
                <a:spcPct val="100000"/>
              </a:lnSpc>
              <a:spcBef>
                <a:spcPts val="500"/>
              </a:spcBef>
              <a:buClr>
                <a:srgbClr val="F18700"/>
              </a:buClr>
              <a:buFont typeface="Wingdings" pitchFamily="2" charset="2"/>
              <a:buChar char="§"/>
              <a:tabLst/>
              <a:defRPr sz="1600" b="1" kern="1200">
                <a:solidFill>
                  <a:schemeClr val="tx1"/>
                </a:solidFill>
                <a:latin typeface="Arial" panose="020B0604020202020204" pitchFamily="34" charset="0"/>
                <a:ea typeface="+mn-ea"/>
                <a:cs typeface="Arial" panose="020B0604020202020204" pitchFamily="34" charset="0"/>
              </a:defRPr>
            </a:lvl2pPr>
            <a:lvl3pPr marL="360363" indent="0" algn="l" defTabSz="914400" rtl="0" eaLnBrk="1" latinLnBrk="0" hangingPunct="1">
              <a:lnSpc>
                <a:spcPct val="100000"/>
              </a:lnSpc>
              <a:spcBef>
                <a:spcPts val="500"/>
              </a:spcBef>
              <a:buFont typeface="Arial" panose="020B0604020202020204" pitchFamily="34" charset="0"/>
              <a:buNone/>
              <a:tabLst/>
              <a:defRPr sz="1400" b="1" kern="1200">
                <a:solidFill>
                  <a:schemeClr val="tx1"/>
                </a:solidFill>
                <a:latin typeface="Arial" panose="020B0604020202020204" pitchFamily="34" charset="0"/>
                <a:ea typeface="+mn-ea"/>
                <a:cs typeface="Arial" panose="020B0604020202020204" pitchFamily="34" charset="0"/>
              </a:defRPr>
            </a:lvl3pPr>
            <a:lvl4pPr marL="360363" indent="0" algn="l" defTabSz="914400" rtl="0" eaLnBrk="1" latinLnBrk="0" hangingPunct="1">
              <a:lnSpc>
                <a:spcPct val="100000"/>
              </a:lnSpc>
              <a:spcBef>
                <a:spcPts val="500"/>
              </a:spcBef>
              <a:buFont typeface="Arial" panose="020B0604020202020204" pitchFamily="34" charset="0"/>
              <a:buNone/>
              <a:tabLst/>
              <a:defRPr sz="1400" kern="1200">
                <a:solidFill>
                  <a:schemeClr val="tx1"/>
                </a:solidFill>
                <a:latin typeface="Arial" panose="020B0604020202020204" pitchFamily="34" charset="0"/>
                <a:ea typeface="+mn-ea"/>
                <a:cs typeface="Arial" panose="020B0604020202020204" pitchFamily="34" charset="0"/>
              </a:defRPr>
            </a:lvl4pPr>
            <a:lvl5pPr marL="488950" indent="-128588" algn="l" defTabSz="914400" rtl="0" eaLnBrk="1" latinLnBrk="0" hangingPunct="1">
              <a:lnSpc>
                <a:spcPct val="100000"/>
              </a:lnSpc>
              <a:spcBef>
                <a:spcPts val="500"/>
              </a:spcBef>
              <a:buClr>
                <a:srgbClr val="F18700"/>
              </a:buClr>
              <a:buFont typeface="Arial" panose="020B0604020202020204" pitchFamily="34" charset="0"/>
              <a:buChar char="•"/>
              <a:tabLst/>
              <a:defRPr sz="1400" b="0" kern="1200">
                <a:solidFill>
                  <a:schemeClr val="tx1"/>
                </a:solidFill>
                <a:latin typeface="Arial" panose="020B0604020202020204" pitchFamily="34" charset="0"/>
                <a:ea typeface="+mn-ea"/>
                <a:cs typeface="Arial" panose="020B0604020202020204" pitchFamily="34" charset="0"/>
              </a:defRPr>
            </a:lvl5pPr>
            <a:lvl6pPr marL="182563" indent="-169863" algn="l" defTabSz="914400" rtl="0" eaLnBrk="1" latinLnBrk="0" hangingPunct="1">
              <a:lnSpc>
                <a:spcPct val="150000"/>
              </a:lnSpc>
              <a:spcBef>
                <a:spcPts val="500"/>
              </a:spcBef>
              <a:buFontTx/>
              <a:buChar char="-"/>
              <a:tabLst/>
              <a:defRPr sz="1200" kern="1200">
                <a:solidFill>
                  <a:schemeClr val="tx1"/>
                </a:solidFill>
                <a:latin typeface="Arial" panose="020B0604020202020204" pitchFamily="34" charset="0"/>
                <a:ea typeface="+mn-ea"/>
                <a:cs typeface="Arial" panose="020B0604020202020204" pitchFamily="34" charset="0"/>
              </a:defRPr>
            </a:lvl6pPr>
            <a:lvl7pPr marL="674688" indent="-174625" algn="l" defTabSz="914400" rtl="0" eaLnBrk="1" latinLnBrk="0" hangingPunct="1">
              <a:lnSpc>
                <a:spcPct val="100000"/>
              </a:lnSpc>
              <a:spcBef>
                <a:spcPts val="500"/>
              </a:spcBef>
              <a:buFont typeface="Police système Courant"/>
              <a:buChar char="&gt;"/>
              <a:tabLst/>
              <a:defRPr sz="1400" kern="1200">
                <a:solidFill>
                  <a:schemeClr val="tx1"/>
                </a:solidFill>
                <a:latin typeface="Arial" panose="020B0604020202020204" pitchFamily="34" charset="0"/>
                <a:ea typeface="+mn-ea"/>
                <a:cs typeface="Arial" panose="020B0604020202020204" pitchFamily="34" charset="0"/>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fr-FR" sz="20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BOÎTE À OUTILS</a:t>
            </a:r>
          </a:p>
        </p:txBody>
      </p:sp>
      <p:sp>
        <p:nvSpPr>
          <p:cNvPr id="54" name="Espace réservé de la date 2">
            <a:extLst>
              <a:ext uri="{FF2B5EF4-FFF2-40B4-BE49-F238E27FC236}">
                <a16:creationId xmlns:a16="http://schemas.microsoft.com/office/drawing/2014/main" id="{7172B1A1-2FA0-CB2A-5CE9-D718A2B5346B}"/>
              </a:ext>
            </a:extLst>
          </p:cNvPr>
          <p:cNvSpPr>
            <a:spLocks noGrp="1"/>
          </p:cNvSpPr>
          <p:nvPr>
            <p:ph type="dt" sz="half" idx="20"/>
          </p:nvPr>
        </p:nvSpPr>
        <p:spPr>
          <a:xfrm>
            <a:off x="10216176" y="6442028"/>
            <a:ext cx="1347355" cy="142469"/>
          </a:xfrm>
        </p:spPr>
        <p:txBody>
          <a:bodyPr/>
          <a:lstStyle>
            <a:lvl1pPr algn="ctr">
              <a:defRPr sz="800" b="1">
                <a:solidFill>
                  <a:schemeClr val="bg1"/>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D65454CA-676C-E145-9576-6A8866DA88D3}" type="slidenum">
              <a:rPr kumimoji="0" lang="fr-FR" sz="800" b="1" i="0" u="none" strike="noStrike" kern="1200" cap="none" spc="0" normalizeH="0" baseline="0" noProof="0" smtClean="0">
                <a:ln>
                  <a:noFill/>
                </a:ln>
                <a:solidFill>
                  <a:srgbClr val="FFFFFF"/>
                </a:solidFill>
                <a:effectLst/>
                <a:uLnTx/>
                <a:uFillTx/>
                <a:latin typeface="Arial" panose="020B0604020202020204" pitchFamily="34" charset="0"/>
                <a:ea typeface="+mn-ea"/>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27</a:t>
            </a:fld>
            <a:endParaRPr kumimoji="0" lang="fr-FR" sz="8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pic>
        <p:nvPicPr>
          <p:cNvPr id="2" name="Image 1">
            <a:extLst>
              <a:ext uri="{FF2B5EF4-FFF2-40B4-BE49-F238E27FC236}">
                <a16:creationId xmlns:a16="http://schemas.microsoft.com/office/drawing/2014/main" id="{FC8D1CF2-3C70-68D4-5FB0-ACE6A913D9A2}"/>
              </a:ext>
            </a:extLst>
          </p:cNvPr>
          <p:cNvPicPr>
            <a:picLocks noChangeAspect="1"/>
          </p:cNvPicPr>
          <p:nvPr/>
        </p:nvPicPr>
        <p:blipFill>
          <a:blip r:embed="rId3"/>
          <a:stretch>
            <a:fillRect/>
          </a:stretch>
        </p:blipFill>
        <p:spPr>
          <a:xfrm>
            <a:off x="11150611" y="-520008"/>
            <a:ext cx="279400" cy="279400"/>
          </a:xfrm>
          <a:prstGeom prst="rect">
            <a:avLst/>
          </a:prstGeom>
        </p:spPr>
      </p:pic>
      <p:grpSp>
        <p:nvGrpSpPr>
          <p:cNvPr id="12" name="Groupe 11">
            <a:extLst>
              <a:ext uri="{FF2B5EF4-FFF2-40B4-BE49-F238E27FC236}">
                <a16:creationId xmlns:a16="http://schemas.microsoft.com/office/drawing/2014/main" id="{04559CE4-7BDA-95B0-FD6A-689B968DFDDA}"/>
              </a:ext>
            </a:extLst>
          </p:cNvPr>
          <p:cNvGrpSpPr/>
          <p:nvPr/>
        </p:nvGrpSpPr>
        <p:grpSpPr>
          <a:xfrm>
            <a:off x="5481128" y="722520"/>
            <a:ext cx="6502400" cy="1181100"/>
            <a:chOff x="2203917" y="5075240"/>
            <a:chExt cx="6502400" cy="1181100"/>
          </a:xfrm>
        </p:grpSpPr>
        <p:pic>
          <p:nvPicPr>
            <p:cNvPr id="13" name="Image 12">
              <a:extLst>
                <a:ext uri="{FF2B5EF4-FFF2-40B4-BE49-F238E27FC236}">
                  <a16:creationId xmlns:a16="http://schemas.microsoft.com/office/drawing/2014/main" id="{9ECE7C9C-9F23-AD93-34AD-43D196C425F3}"/>
                </a:ext>
              </a:extLst>
            </p:cNvPr>
            <p:cNvPicPr>
              <a:picLocks noChangeAspect="1"/>
            </p:cNvPicPr>
            <p:nvPr/>
          </p:nvPicPr>
          <p:blipFill>
            <a:blip r:embed="rId4"/>
            <a:stretch>
              <a:fillRect/>
            </a:stretch>
          </p:blipFill>
          <p:spPr>
            <a:xfrm>
              <a:off x="2203917" y="5075240"/>
              <a:ext cx="6502400" cy="1181100"/>
            </a:xfrm>
            <a:prstGeom prst="rect">
              <a:avLst/>
            </a:prstGeom>
          </p:spPr>
        </p:pic>
        <p:sp>
          <p:nvSpPr>
            <p:cNvPr id="14" name="ZoneTexte 13">
              <a:extLst>
                <a:ext uri="{FF2B5EF4-FFF2-40B4-BE49-F238E27FC236}">
                  <a16:creationId xmlns:a16="http://schemas.microsoft.com/office/drawing/2014/main" id="{5714901C-0A83-9441-E51E-095702DFD8DC}"/>
                </a:ext>
              </a:extLst>
            </p:cNvPr>
            <p:cNvSpPr txBox="1"/>
            <p:nvPr/>
          </p:nvSpPr>
          <p:spPr>
            <a:xfrm>
              <a:off x="2755030" y="5328271"/>
              <a:ext cx="5405300"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a:ln>
                    <a:noFill/>
                  </a:ln>
                  <a:solidFill>
                    <a:srgbClr val="FFFFFF"/>
                  </a:solidFill>
                  <a:effectLst/>
                  <a:uLnTx/>
                  <a:uFillTx/>
                  <a:latin typeface="Arial" panose="020B0604020202020204"/>
                  <a:ea typeface="+mn-ea"/>
                  <a:cs typeface="+mn-cs"/>
                </a:rPr>
                <a:t>OUTILS ENTRETIENS PROFESSIONNELS</a:t>
              </a:r>
            </a:p>
          </p:txBody>
        </p:sp>
        <p:sp>
          <p:nvSpPr>
            <p:cNvPr id="21" name="ZoneTexte 20">
              <a:extLst>
                <a:ext uri="{FF2B5EF4-FFF2-40B4-BE49-F238E27FC236}">
                  <a16:creationId xmlns:a16="http://schemas.microsoft.com/office/drawing/2014/main" id="{9ECA2C61-7828-771D-E95A-BE91418E299E}"/>
                </a:ext>
              </a:extLst>
            </p:cNvPr>
            <p:cNvSpPr txBox="1"/>
            <p:nvPr/>
          </p:nvSpPr>
          <p:spPr>
            <a:xfrm>
              <a:off x="2755031" y="5606685"/>
              <a:ext cx="4101704"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a:ln>
                    <a:noFill/>
                  </a:ln>
                  <a:solidFill>
                    <a:srgbClr val="FFFFFF"/>
                  </a:solidFill>
                  <a:effectLst/>
                  <a:uLnTx/>
                  <a:uFillTx/>
                  <a:latin typeface="Arial" panose="020B0604020202020204"/>
                  <a:ea typeface="+mn-ea"/>
                  <a:cs typeface="+mn-cs"/>
                </a:rPr>
                <a:t>LES TRAMES POUR GÉRER LES ENTRETIENS ET LES NOTICES ASSOCIÉES </a:t>
              </a:r>
            </a:p>
          </p:txBody>
        </p:sp>
        <p:sp>
          <p:nvSpPr>
            <p:cNvPr id="22" name="Ellipse 21">
              <a:extLst>
                <a:ext uri="{FF2B5EF4-FFF2-40B4-BE49-F238E27FC236}">
                  <a16:creationId xmlns:a16="http://schemas.microsoft.com/office/drawing/2014/main" id="{F458DDA3-F470-4A64-CCCC-15CA316B324B}"/>
                </a:ext>
              </a:extLst>
            </p:cNvPr>
            <p:cNvSpPr/>
            <p:nvPr/>
          </p:nvSpPr>
          <p:spPr>
            <a:xfrm>
              <a:off x="7599335" y="5242816"/>
              <a:ext cx="829776" cy="829776"/>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pic>
          <p:nvPicPr>
            <p:cNvPr id="23" name="Image 22">
              <a:extLst>
                <a:ext uri="{FF2B5EF4-FFF2-40B4-BE49-F238E27FC236}">
                  <a16:creationId xmlns:a16="http://schemas.microsoft.com/office/drawing/2014/main" id="{D6B2BD54-1DBE-0D40-23A9-3E928D2675F6}"/>
                </a:ext>
              </a:extLst>
            </p:cNvPr>
            <p:cNvPicPr>
              <a:picLocks noChangeAspect="1"/>
            </p:cNvPicPr>
            <p:nvPr/>
          </p:nvPicPr>
          <p:blipFill>
            <a:blip r:embed="rId5"/>
            <a:stretch>
              <a:fillRect/>
            </a:stretch>
          </p:blipFill>
          <p:spPr>
            <a:xfrm>
              <a:off x="7696668" y="5413307"/>
              <a:ext cx="673100" cy="482600"/>
            </a:xfrm>
            <a:prstGeom prst="rect">
              <a:avLst/>
            </a:prstGeom>
          </p:spPr>
        </p:pic>
      </p:grpSp>
      <p:sp>
        <p:nvSpPr>
          <p:cNvPr id="24" name="ZoneTexte 23">
            <a:extLst>
              <a:ext uri="{FF2B5EF4-FFF2-40B4-BE49-F238E27FC236}">
                <a16:creationId xmlns:a16="http://schemas.microsoft.com/office/drawing/2014/main" id="{BD6E2E37-DD77-6F3B-F826-D348937259D3}"/>
              </a:ext>
            </a:extLst>
          </p:cNvPr>
          <p:cNvSpPr txBox="1"/>
          <p:nvPr/>
        </p:nvSpPr>
        <p:spPr>
          <a:xfrm>
            <a:off x="2772696" y="2672386"/>
            <a:ext cx="5300816" cy="2862322"/>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a:ln>
                  <a:noFill/>
                </a:ln>
                <a:solidFill>
                  <a:srgbClr val="000000"/>
                </a:solidFill>
                <a:effectLst/>
                <a:uLnTx/>
                <a:uFillTx/>
                <a:latin typeface="Arial" panose="020B0604020202020204"/>
                <a:ea typeface="+mn-ea"/>
                <a:cs typeface="+mn-cs"/>
              </a:rPr>
              <a:t>Mode d’emploi pour les salariés non-managers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000000"/>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000000"/>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a:ln>
                  <a:noFill/>
                </a:ln>
                <a:solidFill>
                  <a:srgbClr val="000000"/>
                </a:solidFill>
                <a:effectLst/>
                <a:uLnTx/>
                <a:uFillTx/>
                <a:latin typeface="Arial" panose="020B0604020202020204"/>
                <a:ea typeface="+mn-ea"/>
                <a:cs typeface="+mn-cs"/>
              </a:rPr>
              <a:t>Objectifs : </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kumimoji="0" lang="fr-FR" sz="1800" b="0" i="0" u="none" strike="noStrike" kern="1200" cap="none" spc="0" normalizeH="0" baseline="0" noProof="0">
                <a:ln>
                  <a:noFill/>
                </a:ln>
                <a:solidFill>
                  <a:srgbClr val="000000"/>
                </a:solidFill>
                <a:effectLst/>
                <a:uLnTx/>
                <a:uFillTx/>
                <a:latin typeface="Arial" panose="020B0604020202020204"/>
                <a:ea typeface="+mn-ea"/>
                <a:cs typeface="+mn-cs"/>
              </a:rPr>
              <a:t>Donner du sens à l’entretien professionnel</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kumimoji="0" lang="fr-FR" sz="1800" b="0" i="0" u="none" strike="noStrike" kern="1200" cap="none" spc="0" normalizeH="0" baseline="0" noProof="0">
                <a:ln>
                  <a:noFill/>
                </a:ln>
                <a:solidFill>
                  <a:srgbClr val="000000"/>
                </a:solidFill>
                <a:effectLst/>
                <a:uLnTx/>
                <a:uFillTx/>
                <a:latin typeface="Arial" panose="020B0604020202020204"/>
                <a:ea typeface="+mn-ea"/>
                <a:cs typeface="+mn-cs"/>
              </a:rPr>
              <a:t>Apporter des conseils pour bien préparer son entretien</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kumimoji="0" lang="fr-FR" sz="1800" b="0" i="0" u="none" strike="noStrike" kern="1200" cap="none" spc="0" normalizeH="0" baseline="0" noProof="0">
                <a:ln>
                  <a:noFill/>
                </a:ln>
                <a:solidFill>
                  <a:srgbClr val="000000"/>
                </a:solidFill>
                <a:effectLst/>
                <a:uLnTx/>
                <a:uFillTx/>
                <a:latin typeface="Arial" panose="020B0604020202020204"/>
                <a:ea typeface="+mn-ea"/>
                <a:cs typeface="+mn-cs"/>
              </a:rPr>
              <a:t>Expliquer les grandes rubriques de la trame</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kumimoji="0" lang="fr-FR" sz="1800" b="0" i="0" u="none" strike="noStrike" kern="1200" cap="none" spc="0" normalizeH="0" baseline="0" noProof="0">
                <a:ln>
                  <a:noFill/>
                </a:ln>
                <a:solidFill>
                  <a:srgbClr val="000000"/>
                </a:solidFill>
                <a:effectLst/>
                <a:uLnTx/>
                <a:uFillTx/>
                <a:latin typeface="Arial" panose="020B0604020202020204"/>
                <a:ea typeface="+mn-ea"/>
                <a:cs typeface="+mn-cs"/>
              </a:rPr>
              <a:t>Conclure son entretien pro</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kumimoji="0" lang="fr-FR" sz="1800" b="0" i="0" u="none" strike="noStrike" kern="1200" cap="none" spc="0" normalizeH="0" baseline="0" noProof="0">
                <a:ln>
                  <a:noFill/>
                </a:ln>
                <a:solidFill>
                  <a:srgbClr val="000000"/>
                </a:solidFill>
                <a:effectLst/>
                <a:uLnTx/>
                <a:uFillTx/>
                <a:latin typeface="Arial" panose="020B0604020202020204"/>
                <a:ea typeface="+mn-ea"/>
                <a:cs typeface="+mn-cs"/>
              </a:rPr>
              <a:t>Expliquer le bilan à 6 ans</a:t>
            </a:r>
          </a:p>
        </p:txBody>
      </p:sp>
      <p:pic>
        <p:nvPicPr>
          <p:cNvPr id="30" name="Image 29">
            <a:extLst>
              <a:ext uri="{FF2B5EF4-FFF2-40B4-BE49-F238E27FC236}">
                <a16:creationId xmlns:a16="http://schemas.microsoft.com/office/drawing/2014/main" id="{8F14EAC0-4971-DA50-08BF-C3FBCB38893A}"/>
              </a:ext>
            </a:extLst>
          </p:cNvPr>
          <p:cNvPicPr>
            <a:picLocks noChangeAspect="1"/>
          </p:cNvPicPr>
          <p:nvPr/>
        </p:nvPicPr>
        <p:blipFill>
          <a:blip r:embed="rId6"/>
          <a:stretch>
            <a:fillRect/>
          </a:stretch>
        </p:blipFill>
        <p:spPr>
          <a:xfrm>
            <a:off x="8407266" y="2134500"/>
            <a:ext cx="3034129" cy="4317360"/>
          </a:xfrm>
          <a:prstGeom prst="rect">
            <a:avLst/>
          </a:prstGeom>
          <a:ln>
            <a:noFill/>
          </a:ln>
          <a:effectLst>
            <a:outerShdw blurRad="292100" dist="139700" dir="2700000" algn="tl" rotWithShape="0">
              <a:srgbClr val="333333">
                <a:alpha val="65000"/>
              </a:srgbClr>
            </a:outerShdw>
          </a:effectLst>
        </p:spPr>
      </p:pic>
      <p:grpSp>
        <p:nvGrpSpPr>
          <p:cNvPr id="6" name="Groupe 5">
            <a:extLst>
              <a:ext uri="{FF2B5EF4-FFF2-40B4-BE49-F238E27FC236}">
                <a16:creationId xmlns:a16="http://schemas.microsoft.com/office/drawing/2014/main" id="{CDA35332-AB32-84FC-4DC6-D13E8DBC1F76}"/>
              </a:ext>
            </a:extLst>
          </p:cNvPr>
          <p:cNvGrpSpPr/>
          <p:nvPr/>
        </p:nvGrpSpPr>
        <p:grpSpPr>
          <a:xfrm>
            <a:off x="46192" y="2682218"/>
            <a:ext cx="1933067" cy="3356302"/>
            <a:chOff x="6024220" y="2672386"/>
            <a:chExt cx="1933067" cy="3356302"/>
          </a:xfrm>
        </p:grpSpPr>
        <p:sp>
          <p:nvSpPr>
            <p:cNvPr id="26" name="Google Shape;355;p22">
              <a:extLst>
                <a:ext uri="{FF2B5EF4-FFF2-40B4-BE49-F238E27FC236}">
                  <a16:creationId xmlns:a16="http://schemas.microsoft.com/office/drawing/2014/main" id="{24293CE3-D35C-1AFF-4DDE-0DB956A442D2}"/>
                </a:ext>
              </a:extLst>
            </p:cNvPr>
            <p:cNvSpPr txBox="1"/>
            <p:nvPr/>
          </p:nvSpPr>
          <p:spPr>
            <a:xfrm>
              <a:off x="6024220" y="4229702"/>
              <a:ext cx="1933067" cy="880961"/>
            </a:xfrm>
            <a:prstGeom prst="rect">
              <a:avLst/>
            </a:prstGeom>
            <a:noFill/>
            <a:ln>
              <a:noFill/>
            </a:ln>
          </p:spPr>
          <p:txBody>
            <a:bodyPr spcFirstLastPara="1" wrap="square" lIns="121900" tIns="121900" rIns="121900" bIns="121900" anchor="t"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a:ln>
                    <a:noFill/>
                  </a:ln>
                  <a:solidFill>
                    <a:srgbClr val="D25315"/>
                  </a:solidFill>
                  <a:effectLst/>
                  <a:uLnTx/>
                  <a:uFillTx/>
                  <a:latin typeface="Arial" panose="020B0604020202020204" pitchFamily="34" charset="0"/>
                  <a:ea typeface="Fira Sans Extra Condensed"/>
                  <a:cs typeface="Arial" panose="020B0604020202020204" pitchFamily="34" charset="0"/>
                  <a:sym typeface="Fira Sans Extra Condensed"/>
                </a:rPr>
                <a:t>NOTE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a:ln>
                    <a:noFill/>
                  </a:ln>
                  <a:solidFill>
                    <a:srgbClr val="D25315"/>
                  </a:solidFill>
                  <a:effectLst/>
                  <a:uLnTx/>
                  <a:uFillTx/>
                  <a:latin typeface="Arial" panose="020B0604020202020204" pitchFamily="34" charset="0"/>
                  <a:ea typeface="Fira Sans Extra Condensed"/>
                  <a:cs typeface="Arial" panose="020B0604020202020204" pitchFamily="34" charset="0"/>
                  <a:sym typeface="Fira Sans Extra Condensed"/>
                </a:rPr>
                <a:t>SALARIÉ</a:t>
              </a:r>
            </a:p>
          </p:txBody>
        </p:sp>
        <p:sp>
          <p:nvSpPr>
            <p:cNvPr id="27" name="Google Shape;356;p22">
              <a:extLst>
                <a:ext uri="{FF2B5EF4-FFF2-40B4-BE49-F238E27FC236}">
                  <a16:creationId xmlns:a16="http://schemas.microsoft.com/office/drawing/2014/main" id="{EEB00E9A-588D-7575-BCD6-869EE096E628}"/>
                </a:ext>
              </a:extLst>
            </p:cNvPr>
            <p:cNvSpPr txBox="1"/>
            <p:nvPr/>
          </p:nvSpPr>
          <p:spPr>
            <a:xfrm>
              <a:off x="6062852" y="5147727"/>
              <a:ext cx="1830988" cy="880961"/>
            </a:xfrm>
            <a:prstGeom prst="rect">
              <a:avLst/>
            </a:prstGeom>
            <a:noFill/>
            <a:ln>
              <a:noFill/>
            </a:ln>
          </p:spPr>
          <p:txBody>
            <a:bodyPr spcFirstLastPara="1" wrap="square" lIns="121900" tIns="121900" rIns="121900" bIns="121900" anchor="t"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300" b="0" i="0" u="none" strike="noStrike" kern="1200" cap="none" spc="0" normalizeH="0" baseline="0" noProof="0">
                  <a:ln>
                    <a:noFill/>
                  </a:ln>
                  <a:solidFill>
                    <a:srgbClr val="000000"/>
                  </a:solidFill>
                  <a:effectLst/>
                  <a:uLnTx/>
                  <a:uFillTx/>
                  <a:latin typeface="Arial" panose="020B0604020202020204" pitchFamily="34" charset="0"/>
                  <a:ea typeface="Roboto"/>
                  <a:cs typeface="Arial" panose="020B0604020202020204" pitchFamily="34" charset="0"/>
                  <a:sym typeface="Roboto"/>
                </a:rPr>
                <a:t>Fiche pratique</a:t>
              </a:r>
            </a:p>
          </p:txBody>
        </p:sp>
        <p:sp>
          <p:nvSpPr>
            <p:cNvPr id="28" name="Ellipse 27">
              <a:extLst>
                <a:ext uri="{FF2B5EF4-FFF2-40B4-BE49-F238E27FC236}">
                  <a16:creationId xmlns:a16="http://schemas.microsoft.com/office/drawing/2014/main" id="{83968BE3-7DCC-9A27-3DDC-567D834EA61F}"/>
                </a:ext>
              </a:extLst>
            </p:cNvPr>
            <p:cNvSpPr/>
            <p:nvPr/>
          </p:nvSpPr>
          <p:spPr>
            <a:xfrm>
              <a:off x="6505296" y="2672386"/>
              <a:ext cx="988697" cy="988697"/>
            </a:xfrm>
            <a:prstGeom prst="ellipse">
              <a:avLst/>
            </a:prstGeom>
            <a:solidFill>
              <a:schemeClr val="bg1"/>
            </a:solidFill>
            <a:ln w="180975">
              <a:solidFill>
                <a:srgbClr val="D2531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cxnSp>
          <p:nvCxnSpPr>
            <p:cNvPr id="29" name="Google Shape;354;p22">
              <a:extLst>
                <a:ext uri="{FF2B5EF4-FFF2-40B4-BE49-F238E27FC236}">
                  <a16:creationId xmlns:a16="http://schemas.microsoft.com/office/drawing/2014/main" id="{9281440C-7686-668B-1C0E-200EB22567EA}"/>
                </a:ext>
              </a:extLst>
            </p:cNvPr>
            <p:cNvCxnSpPr>
              <a:cxnSpLocks/>
            </p:cNvCxnSpPr>
            <p:nvPr/>
          </p:nvCxnSpPr>
          <p:spPr>
            <a:xfrm flipV="1">
              <a:off x="6990754" y="3886137"/>
              <a:ext cx="0" cy="330246"/>
            </a:xfrm>
            <a:prstGeom prst="straightConnector1">
              <a:avLst/>
            </a:prstGeom>
            <a:noFill/>
            <a:ln w="19050" cap="flat" cmpd="sng">
              <a:solidFill>
                <a:schemeClr val="tx1"/>
              </a:solidFill>
              <a:prstDash val="solid"/>
              <a:round/>
              <a:headEnd type="oval" w="med" len="med"/>
              <a:tailEnd type="none" w="med" len="med"/>
            </a:ln>
          </p:spPr>
        </p:cxnSp>
        <p:grpSp>
          <p:nvGrpSpPr>
            <p:cNvPr id="31" name="Google Shape;11590;p61">
              <a:extLst>
                <a:ext uri="{FF2B5EF4-FFF2-40B4-BE49-F238E27FC236}">
                  <a16:creationId xmlns:a16="http://schemas.microsoft.com/office/drawing/2014/main" id="{90A01F15-72C7-889B-EA15-DC7ABF8AD061}"/>
                </a:ext>
              </a:extLst>
            </p:cNvPr>
            <p:cNvGrpSpPr/>
            <p:nvPr/>
          </p:nvGrpSpPr>
          <p:grpSpPr>
            <a:xfrm>
              <a:off x="6737611" y="2913153"/>
              <a:ext cx="513581" cy="470560"/>
              <a:chOff x="3567553" y="1499912"/>
              <a:chExt cx="320022" cy="359778"/>
            </a:xfrm>
            <a:solidFill>
              <a:schemeClr val="tx1"/>
            </a:solidFill>
          </p:grpSpPr>
          <p:sp>
            <p:nvSpPr>
              <p:cNvPr id="32" name="Google Shape;11591;p61">
                <a:extLst>
                  <a:ext uri="{FF2B5EF4-FFF2-40B4-BE49-F238E27FC236}">
                    <a16:creationId xmlns:a16="http://schemas.microsoft.com/office/drawing/2014/main" id="{B5314C48-69EF-FA46-1792-B089A251F247}"/>
                  </a:ext>
                </a:extLst>
              </p:cNvPr>
              <p:cNvSpPr/>
              <p:nvPr/>
            </p:nvSpPr>
            <p:spPr>
              <a:xfrm>
                <a:off x="3567553" y="1502933"/>
                <a:ext cx="263218" cy="356757"/>
              </a:xfrm>
              <a:custGeom>
                <a:avLst/>
                <a:gdLst/>
                <a:ahLst/>
                <a:cxnLst/>
                <a:rect l="l" t="t" r="r" b="b"/>
                <a:pathLst>
                  <a:path w="8276" h="11217" extrusionOk="0">
                    <a:moveTo>
                      <a:pt x="1738" y="0"/>
                    </a:moveTo>
                    <a:cubicBezTo>
                      <a:pt x="1718" y="0"/>
                      <a:pt x="1698" y="4"/>
                      <a:pt x="1679" y="12"/>
                    </a:cubicBezTo>
                    <a:cubicBezTo>
                      <a:pt x="1227" y="179"/>
                      <a:pt x="905" y="632"/>
                      <a:pt x="905" y="1120"/>
                    </a:cubicBezTo>
                    <a:lnTo>
                      <a:pt x="905" y="8275"/>
                    </a:lnTo>
                    <a:lnTo>
                      <a:pt x="167" y="8275"/>
                    </a:lnTo>
                    <a:cubicBezTo>
                      <a:pt x="72" y="8275"/>
                      <a:pt x="1" y="8359"/>
                      <a:pt x="1" y="8442"/>
                    </a:cubicBezTo>
                    <a:lnTo>
                      <a:pt x="1" y="10145"/>
                    </a:lnTo>
                    <a:cubicBezTo>
                      <a:pt x="1" y="10716"/>
                      <a:pt x="477" y="11216"/>
                      <a:pt x="1072" y="11216"/>
                    </a:cubicBezTo>
                    <a:lnTo>
                      <a:pt x="7156" y="11216"/>
                    </a:lnTo>
                    <a:cubicBezTo>
                      <a:pt x="7775" y="11216"/>
                      <a:pt x="8275" y="10716"/>
                      <a:pt x="8275" y="10097"/>
                    </a:cubicBezTo>
                    <a:lnTo>
                      <a:pt x="8275" y="4930"/>
                    </a:lnTo>
                    <a:cubicBezTo>
                      <a:pt x="8252" y="4835"/>
                      <a:pt x="8168" y="4751"/>
                      <a:pt x="8073" y="4751"/>
                    </a:cubicBezTo>
                    <a:cubicBezTo>
                      <a:pt x="7978" y="4751"/>
                      <a:pt x="7906" y="4835"/>
                      <a:pt x="7906" y="4918"/>
                    </a:cubicBezTo>
                    <a:lnTo>
                      <a:pt x="7906" y="10085"/>
                    </a:lnTo>
                    <a:cubicBezTo>
                      <a:pt x="7906" y="10514"/>
                      <a:pt x="7561" y="10859"/>
                      <a:pt x="7132" y="10859"/>
                    </a:cubicBezTo>
                    <a:lnTo>
                      <a:pt x="7061" y="10859"/>
                    </a:lnTo>
                    <a:cubicBezTo>
                      <a:pt x="6680" y="10811"/>
                      <a:pt x="6406" y="10502"/>
                      <a:pt x="6406" y="10133"/>
                    </a:cubicBezTo>
                    <a:lnTo>
                      <a:pt x="6406" y="9609"/>
                    </a:lnTo>
                    <a:cubicBezTo>
                      <a:pt x="6406" y="9514"/>
                      <a:pt x="6323" y="9442"/>
                      <a:pt x="6239" y="9442"/>
                    </a:cubicBezTo>
                    <a:cubicBezTo>
                      <a:pt x="6144" y="9442"/>
                      <a:pt x="6073" y="9514"/>
                      <a:pt x="6073" y="9609"/>
                    </a:cubicBezTo>
                    <a:lnTo>
                      <a:pt x="6073" y="10133"/>
                    </a:lnTo>
                    <a:cubicBezTo>
                      <a:pt x="6073" y="10407"/>
                      <a:pt x="6180" y="10680"/>
                      <a:pt x="6370" y="10871"/>
                    </a:cubicBezTo>
                    <a:cubicBezTo>
                      <a:pt x="3459" y="10871"/>
                      <a:pt x="2120" y="10874"/>
                      <a:pt x="1492" y="10874"/>
                    </a:cubicBezTo>
                    <a:cubicBezTo>
                      <a:pt x="864" y="10874"/>
                      <a:pt x="947" y="10871"/>
                      <a:pt x="882" y="10859"/>
                    </a:cubicBezTo>
                    <a:cubicBezTo>
                      <a:pt x="548" y="10788"/>
                      <a:pt x="298" y="10490"/>
                      <a:pt x="298" y="10145"/>
                    </a:cubicBezTo>
                    <a:lnTo>
                      <a:pt x="298" y="8609"/>
                    </a:lnTo>
                    <a:lnTo>
                      <a:pt x="6073" y="8609"/>
                    </a:lnTo>
                    <a:lnTo>
                      <a:pt x="6073" y="8954"/>
                    </a:lnTo>
                    <a:cubicBezTo>
                      <a:pt x="6073" y="9037"/>
                      <a:pt x="6144" y="9121"/>
                      <a:pt x="6239" y="9121"/>
                    </a:cubicBezTo>
                    <a:cubicBezTo>
                      <a:pt x="6323" y="9121"/>
                      <a:pt x="6406" y="9037"/>
                      <a:pt x="6406" y="8954"/>
                    </a:cubicBezTo>
                    <a:lnTo>
                      <a:pt x="6406" y="8442"/>
                    </a:lnTo>
                    <a:cubicBezTo>
                      <a:pt x="6406" y="8359"/>
                      <a:pt x="6323" y="8275"/>
                      <a:pt x="6239" y="8275"/>
                    </a:cubicBezTo>
                    <a:lnTo>
                      <a:pt x="1227" y="8275"/>
                    </a:lnTo>
                    <a:lnTo>
                      <a:pt x="1227" y="1120"/>
                    </a:lnTo>
                    <a:cubicBezTo>
                      <a:pt x="1227" y="763"/>
                      <a:pt x="1441" y="441"/>
                      <a:pt x="1786" y="322"/>
                    </a:cubicBezTo>
                    <a:cubicBezTo>
                      <a:pt x="1882" y="286"/>
                      <a:pt x="1917" y="179"/>
                      <a:pt x="1894" y="108"/>
                    </a:cubicBezTo>
                    <a:cubicBezTo>
                      <a:pt x="1866" y="44"/>
                      <a:pt x="1803" y="0"/>
                      <a:pt x="1738" y="0"/>
                    </a:cubicBezTo>
                    <a:close/>
                  </a:path>
                </a:pathLst>
              </a:custGeom>
              <a:grp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33" name="Google Shape;11592;p61">
                <a:extLst>
                  <a:ext uri="{FF2B5EF4-FFF2-40B4-BE49-F238E27FC236}">
                    <a16:creationId xmlns:a16="http://schemas.microsoft.com/office/drawing/2014/main" id="{E6A0B9C4-F565-688D-F75F-74244AFCC887}"/>
                  </a:ext>
                </a:extLst>
              </p:cNvPr>
              <p:cNvSpPr/>
              <p:nvPr/>
            </p:nvSpPr>
            <p:spPr>
              <a:xfrm>
                <a:off x="3638001" y="1499912"/>
                <a:ext cx="249574" cy="142773"/>
              </a:xfrm>
              <a:custGeom>
                <a:avLst/>
                <a:gdLst/>
                <a:ahLst/>
                <a:cxnLst/>
                <a:rect l="l" t="t" r="r" b="b"/>
                <a:pathLst>
                  <a:path w="7847" h="4489" extrusionOk="0">
                    <a:moveTo>
                      <a:pt x="6787" y="322"/>
                    </a:moveTo>
                    <a:cubicBezTo>
                      <a:pt x="7191" y="322"/>
                      <a:pt x="7537" y="655"/>
                      <a:pt x="7537" y="1072"/>
                    </a:cubicBezTo>
                    <a:lnTo>
                      <a:pt x="7525" y="2608"/>
                    </a:lnTo>
                    <a:lnTo>
                      <a:pt x="6037" y="2608"/>
                    </a:lnTo>
                    <a:lnTo>
                      <a:pt x="6037" y="1417"/>
                    </a:lnTo>
                    <a:lnTo>
                      <a:pt x="6037" y="1072"/>
                    </a:lnTo>
                    <a:cubicBezTo>
                      <a:pt x="6037" y="643"/>
                      <a:pt x="6370" y="322"/>
                      <a:pt x="6775" y="322"/>
                    </a:cubicBezTo>
                    <a:close/>
                    <a:moveTo>
                      <a:pt x="167" y="0"/>
                    </a:moveTo>
                    <a:cubicBezTo>
                      <a:pt x="83" y="0"/>
                      <a:pt x="0" y="72"/>
                      <a:pt x="0" y="167"/>
                    </a:cubicBezTo>
                    <a:cubicBezTo>
                      <a:pt x="0" y="250"/>
                      <a:pt x="83" y="322"/>
                      <a:pt x="167" y="322"/>
                    </a:cubicBezTo>
                    <a:lnTo>
                      <a:pt x="5989" y="322"/>
                    </a:lnTo>
                    <a:cubicBezTo>
                      <a:pt x="5894" y="417"/>
                      <a:pt x="5810" y="548"/>
                      <a:pt x="5763" y="667"/>
                    </a:cubicBezTo>
                    <a:cubicBezTo>
                      <a:pt x="5715" y="798"/>
                      <a:pt x="5691" y="917"/>
                      <a:pt x="5691" y="1060"/>
                    </a:cubicBezTo>
                    <a:lnTo>
                      <a:pt x="5691" y="1393"/>
                    </a:lnTo>
                    <a:lnTo>
                      <a:pt x="5691" y="4334"/>
                    </a:lnTo>
                    <a:cubicBezTo>
                      <a:pt x="5691" y="4418"/>
                      <a:pt x="5763" y="4489"/>
                      <a:pt x="5858" y="4489"/>
                    </a:cubicBezTo>
                    <a:cubicBezTo>
                      <a:pt x="5941" y="4489"/>
                      <a:pt x="6013" y="4418"/>
                      <a:pt x="6013" y="4334"/>
                    </a:cubicBezTo>
                    <a:lnTo>
                      <a:pt x="6013" y="2929"/>
                    </a:lnTo>
                    <a:lnTo>
                      <a:pt x="7668" y="2929"/>
                    </a:lnTo>
                    <a:cubicBezTo>
                      <a:pt x="7763" y="2929"/>
                      <a:pt x="7834" y="2858"/>
                      <a:pt x="7834" y="2763"/>
                    </a:cubicBezTo>
                    <a:lnTo>
                      <a:pt x="7834" y="1072"/>
                    </a:lnTo>
                    <a:cubicBezTo>
                      <a:pt x="7846" y="488"/>
                      <a:pt x="7370" y="0"/>
                      <a:pt x="6775" y="0"/>
                    </a:cubicBezTo>
                    <a:close/>
                  </a:path>
                </a:pathLst>
              </a:custGeom>
              <a:grp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34" name="Google Shape;11593;p61">
                <a:extLst>
                  <a:ext uri="{FF2B5EF4-FFF2-40B4-BE49-F238E27FC236}">
                    <a16:creationId xmlns:a16="http://schemas.microsoft.com/office/drawing/2014/main" id="{1AA4A1AE-CE78-3FDF-80DC-CAD39BE7D322}"/>
                  </a:ext>
                </a:extLst>
              </p:cNvPr>
              <p:cNvSpPr/>
              <p:nvPr/>
            </p:nvSpPr>
            <p:spPr>
              <a:xfrm>
                <a:off x="3641786" y="1594563"/>
                <a:ext cx="141659" cy="10273"/>
              </a:xfrm>
              <a:custGeom>
                <a:avLst/>
                <a:gdLst/>
                <a:ahLst/>
                <a:cxnLst/>
                <a:rect l="l" t="t" r="r" b="b"/>
                <a:pathLst>
                  <a:path w="4454" h="323" extrusionOk="0">
                    <a:moveTo>
                      <a:pt x="167" y="1"/>
                    </a:moveTo>
                    <a:cubicBezTo>
                      <a:pt x="72" y="1"/>
                      <a:pt x="0" y="72"/>
                      <a:pt x="0" y="168"/>
                    </a:cubicBezTo>
                    <a:cubicBezTo>
                      <a:pt x="0" y="251"/>
                      <a:pt x="72" y="322"/>
                      <a:pt x="167" y="322"/>
                    </a:cubicBezTo>
                    <a:lnTo>
                      <a:pt x="4286" y="322"/>
                    </a:lnTo>
                    <a:cubicBezTo>
                      <a:pt x="4382" y="322"/>
                      <a:pt x="4453" y="251"/>
                      <a:pt x="4453" y="168"/>
                    </a:cubicBezTo>
                    <a:cubicBezTo>
                      <a:pt x="4453" y="72"/>
                      <a:pt x="4382" y="1"/>
                      <a:pt x="4286" y="1"/>
                    </a:cubicBezTo>
                    <a:close/>
                  </a:path>
                </a:pathLst>
              </a:custGeom>
              <a:grp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35" name="Google Shape;11594;p61">
                <a:extLst>
                  <a:ext uri="{FF2B5EF4-FFF2-40B4-BE49-F238E27FC236}">
                    <a16:creationId xmlns:a16="http://schemas.microsoft.com/office/drawing/2014/main" id="{CCE5F0F5-7BE0-ED10-AB2C-D7B6576CE8D2}"/>
                  </a:ext>
                </a:extLst>
              </p:cNvPr>
              <p:cNvSpPr/>
              <p:nvPr/>
            </p:nvSpPr>
            <p:spPr>
              <a:xfrm>
                <a:off x="3641786" y="1638136"/>
                <a:ext cx="141659" cy="10241"/>
              </a:xfrm>
              <a:custGeom>
                <a:avLst/>
                <a:gdLst/>
                <a:ahLst/>
                <a:cxnLst/>
                <a:rect l="l" t="t" r="r" b="b"/>
                <a:pathLst>
                  <a:path w="4454" h="322" extrusionOk="0">
                    <a:moveTo>
                      <a:pt x="167" y="0"/>
                    </a:moveTo>
                    <a:cubicBezTo>
                      <a:pt x="72" y="0"/>
                      <a:pt x="0" y="72"/>
                      <a:pt x="0" y="167"/>
                    </a:cubicBezTo>
                    <a:cubicBezTo>
                      <a:pt x="0" y="250"/>
                      <a:pt x="72" y="322"/>
                      <a:pt x="167" y="322"/>
                    </a:cubicBezTo>
                    <a:lnTo>
                      <a:pt x="4286" y="322"/>
                    </a:lnTo>
                    <a:cubicBezTo>
                      <a:pt x="4382" y="322"/>
                      <a:pt x="4453" y="250"/>
                      <a:pt x="4453" y="167"/>
                    </a:cubicBezTo>
                    <a:cubicBezTo>
                      <a:pt x="4453" y="72"/>
                      <a:pt x="4382" y="0"/>
                      <a:pt x="4286" y="0"/>
                    </a:cubicBezTo>
                    <a:close/>
                  </a:path>
                </a:pathLst>
              </a:custGeom>
              <a:grp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36" name="Google Shape;11595;p61">
                <a:extLst>
                  <a:ext uri="{FF2B5EF4-FFF2-40B4-BE49-F238E27FC236}">
                    <a16:creationId xmlns:a16="http://schemas.microsoft.com/office/drawing/2014/main" id="{7EAB63A8-00E1-0C1D-B396-51CD4004765C}"/>
                  </a:ext>
                </a:extLst>
              </p:cNvPr>
              <p:cNvSpPr/>
              <p:nvPr/>
            </p:nvSpPr>
            <p:spPr>
              <a:xfrm>
                <a:off x="3641786" y="1682059"/>
                <a:ext cx="141659" cy="10623"/>
              </a:xfrm>
              <a:custGeom>
                <a:avLst/>
                <a:gdLst/>
                <a:ahLst/>
                <a:cxnLst/>
                <a:rect l="l" t="t" r="r" b="b"/>
                <a:pathLst>
                  <a:path w="4454" h="334" extrusionOk="0">
                    <a:moveTo>
                      <a:pt x="167" y="0"/>
                    </a:moveTo>
                    <a:cubicBezTo>
                      <a:pt x="72" y="0"/>
                      <a:pt x="0" y="72"/>
                      <a:pt x="0" y="167"/>
                    </a:cubicBezTo>
                    <a:cubicBezTo>
                      <a:pt x="0" y="250"/>
                      <a:pt x="72" y="334"/>
                      <a:pt x="167" y="334"/>
                    </a:cubicBezTo>
                    <a:lnTo>
                      <a:pt x="4286" y="334"/>
                    </a:lnTo>
                    <a:cubicBezTo>
                      <a:pt x="4382" y="334"/>
                      <a:pt x="4453" y="250"/>
                      <a:pt x="4453" y="167"/>
                    </a:cubicBezTo>
                    <a:cubicBezTo>
                      <a:pt x="4453" y="72"/>
                      <a:pt x="4382" y="0"/>
                      <a:pt x="4286" y="0"/>
                    </a:cubicBezTo>
                    <a:close/>
                  </a:path>
                </a:pathLst>
              </a:custGeom>
              <a:grp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37" name="Google Shape;11596;p61">
                <a:extLst>
                  <a:ext uri="{FF2B5EF4-FFF2-40B4-BE49-F238E27FC236}">
                    <a16:creationId xmlns:a16="http://schemas.microsoft.com/office/drawing/2014/main" id="{4D60A431-1BFE-6F5A-5EBA-F9F2CDE6BB13}"/>
                  </a:ext>
                </a:extLst>
              </p:cNvPr>
              <p:cNvSpPr/>
              <p:nvPr/>
            </p:nvSpPr>
            <p:spPr>
              <a:xfrm>
                <a:off x="3641786" y="1725600"/>
                <a:ext cx="141659" cy="10623"/>
              </a:xfrm>
              <a:custGeom>
                <a:avLst/>
                <a:gdLst/>
                <a:ahLst/>
                <a:cxnLst/>
                <a:rect l="l" t="t" r="r" b="b"/>
                <a:pathLst>
                  <a:path w="4454" h="334" extrusionOk="0">
                    <a:moveTo>
                      <a:pt x="167" y="0"/>
                    </a:moveTo>
                    <a:cubicBezTo>
                      <a:pt x="72" y="0"/>
                      <a:pt x="0" y="72"/>
                      <a:pt x="0" y="167"/>
                    </a:cubicBezTo>
                    <a:cubicBezTo>
                      <a:pt x="0" y="250"/>
                      <a:pt x="72" y="334"/>
                      <a:pt x="167" y="334"/>
                    </a:cubicBezTo>
                    <a:lnTo>
                      <a:pt x="4286" y="334"/>
                    </a:lnTo>
                    <a:cubicBezTo>
                      <a:pt x="4382" y="334"/>
                      <a:pt x="4453" y="250"/>
                      <a:pt x="4453" y="167"/>
                    </a:cubicBezTo>
                    <a:cubicBezTo>
                      <a:pt x="4453" y="72"/>
                      <a:pt x="4382" y="0"/>
                      <a:pt x="4286" y="0"/>
                    </a:cubicBezTo>
                    <a:close/>
                  </a:path>
                </a:pathLst>
              </a:custGeom>
              <a:grp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panose="020B0604020202020204"/>
                  <a:ea typeface="+mn-ea"/>
                  <a:cs typeface="+mn-cs"/>
                </a:endParaRPr>
              </a:p>
            </p:txBody>
          </p:sp>
        </p:grpSp>
      </p:grpSp>
    </p:spTree>
    <p:extLst>
      <p:ext uri="{BB962C8B-B14F-4D97-AF65-F5344CB8AC3E}">
        <p14:creationId xmlns:p14="http://schemas.microsoft.com/office/powerpoint/2010/main" val="45031519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9E1905-DC76-BDEF-612C-3B7DA7B2EFB6}"/>
            </a:ext>
          </a:extLst>
        </p:cNvPr>
        <p:cNvGrpSpPr/>
        <p:nvPr/>
      </p:nvGrpSpPr>
      <p:grpSpPr>
        <a:xfrm>
          <a:off x="0" y="0"/>
          <a:ext cx="0" cy="0"/>
          <a:chOff x="0" y="0"/>
          <a:chExt cx="0" cy="0"/>
        </a:xfrm>
      </p:grpSpPr>
      <p:pic>
        <p:nvPicPr>
          <p:cNvPr id="4" name="Image 3">
            <a:extLst>
              <a:ext uri="{FF2B5EF4-FFF2-40B4-BE49-F238E27FC236}">
                <a16:creationId xmlns:a16="http://schemas.microsoft.com/office/drawing/2014/main" id="{6E4D2E6A-B05C-CC65-E7D1-CD2E7D2B8877}"/>
              </a:ext>
            </a:extLst>
          </p:cNvPr>
          <p:cNvPicPr>
            <a:picLocks noChangeAspect="1"/>
          </p:cNvPicPr>
          <p:nvPr/>
        </p:nvPicPr>
        <p:blipFill>
          <a:blip r:embed="rId2"/>
          <a:stretch>
            <a:fillRect/>
          </a:stretch>
        </p:blipFill>
        <p:spPr>
          <a:xfrm rot="16200000">
            <a:off x="934237" y="467081"/>
            <a:ext cx="214579" cy="66417"/>
          </a:xfrm>
          <a:prstGeom prst="rect">
            <a:avLst/>
          </a:prstGeom>
        </p:spPr>
      </p:pic>
      <p:sp>
        <p:nvSpPr>
          <p:cNvPr id="5" name="Espace réservé du texte 7">
            <a:extLst>
              <a:ext uri="{FF2B5EF4-FFF2-40B4-BE49-F238E27FC236}">
                <a16:creationId xmlns:a16="http://schemas.microsoft.com/office/drawing/2014/main" id="{479BF33E-A22C-7BA9-FF1A-BA81BE3F318C}"/>
              </a:ext>
            </a:extLst>
          </p:cNvPr>
          <p:cNvSpPr txBox="1">
            <a:spLocks/>
          </p:cNvSpPr>
          <p:nvPr/>
        </p:nvSpPr>
        <p:spPr>
          <a:xfrm>
            <a:off x="1106424" y="297981"/>
            <a:ext cx="3847398" cy="404619"/>
          </a:xfrm>
          <a:prstGeom prst="rect">
            <a:avLst/>
          </a:prstGeom>
        </p:spPr>
        <p:txBody>
          <a:bodyPr vert="horz" lIns="91440" tIns="45720" rIns="91440" bIns="45720" rtlCol="0">
            <a:noAutofit/>
          </a:bodyPr>
          <a:lstStyle>
            <a:lvl1pPr marL="0" indent="0" algn="l" defTabSz="914400" rtl="0" eaLnBrk="1" latinLnBrk="0" hangingPunct="1">
              <a:lnSpc>
                <a:spcPct val="100000"/>
              </a:lnSpc>
              <a:spcBef>
                <a:spcPts val="1000"/>
              </a:spcBef>
              <a:buFont typeface="Arial" panose="020B0604020202020204" pitchFamily="34" charset="0"/>
              <a:buNone/>
              <a:defRPr sz="2000" b="1" kern="1200">
                <a:solidFill>
                  <a:schemeClr val="tx1"/>
                </a:solidFill>
                <a:latin typeface="Arial" panose="020B0604020202020204" pitchFamily="34" charset="0"/>
                <a:ea typeface="+mn-ea"/>
                <a:cs typeface="Arial" panose="020B0604020202020204" pitchFamily="34" charset="0"/>
              </a:defRPr>
            </a:lvl1pPr>
            <a:lvl2pPr marL="360362" indent="-342900" algn="l" defTabSz="914400" rtl="0" eaLnBrk="1" latinLnBrk="0" hangingPunct="1">
              <a:lnSpc>
                <a:spcPct val="100000"/>
              </a:lnSpc>
              <a:spcBef>
                <a:spcPts val="500"/>
              </a:spcBef>
              <a:buClr>
                <a:srgbClr val="F18700"/>
              </a:buClr>
              <a:buFont typeface="Wingdings" pitchFamily="2" charset="2"/>
              <a:buChar char="§"/>
              <a:tabLst/>
              <a:defRPr sz="1600" b="1" kern="1200">
                <a:solidFill>
                  <a:schemeClr val="tx1"/>
                </a:solidFill>
                <a:latin typeface="Arial" panose="020B0604020202020204" pitchFamily="34" charset="0"/>
                <a:ea typeface="+mn-ea"/>
                <a:cs typeface="Arial" panose="020B0604020202020204" pitchFamily="34" charset="0"/>
              </a:defRPr>
            </a:lvl2pPr>
            <a:lvl3pPr marL="360363" indent="0" algn="l" defTabSz="914400" rtl="0" eaLnBrk="1" latinLnBrk="0" hangingPunct="1">
              <a:lnSpc>
                <a:spcPct val="100000"/>
              </a:lnSpc>
              <a:spcBef>
                <a:spcPts val="500"/>
              </a:spcBef>
              <a:buFont typeface="Arial" panose="020B0604020202020204" pitchFamily="34" charset="0"/>
              <a:buNone/>
              <a:tabLst/>
              <a:defRPr sz="1400" b="1" kern="1200">
                <a:solidFill>
                  <a:schemeClr val="tx1"/>
                </a:solidFill>
                <a:latin typeface="Arial" panose="020B0604020202020204" pitchFamily="34" charset="0"/>
                <a:ea typeface="+mn-ea"/>
                <a:cs typeface="Arial" panose="020B0604020202020204" pitchFamily="34" charset="0"/>
              </a:defRPr>
            </a:lvl3pPr>
            <a:lvl4pPr marL="360363" indent="0" algn="l" defTabSz="914400" rtl="0" eaLnBrk="1" latinLnBrk="0" hangingPunct="1">
              <a:lnSpc>
                <a:spcPct val="100000"/>
              </a:lnSpc>
              <a:spcBef>
                <a:spcPts val="500"/>
              </a:spcBef>
              <a:buFont typeface="Arial" panose="020B0604020202020204" pitchFamily="34" charset="0"/>
              <a:buNone/>
              <a:tabLst/>
              <a:defRPr sz="1400" kern="1200">
                <a:solidFill>
                  <a:schemeClr val="tx1"/>
                </a:solidFill>
                <a:latin typeface="Arial" panose="020B0604020202020204" pitchFamily="34" charset="0"/>
                <a:ea typeface="+mn-ea"/>
                <a:cs typeface="Arial" panose="020B0604020202020204" pitchFamily="34" charset="0"/>
              </a:defRPr>
            </a:lvl4pPr>
            <a:lvl5pPr marL="488950" indent="-128588" algn="l" defTabSz="914400" rtl="0" eaLnBrk="1" latinLnBrk="0" hangingPunct="1">
              <a:lnSpc>
                <a:spcPct val="100000"/>
              </a:lnSpc>
              <a:spcBef>
                <a:spcPts val="500"/>
              </a:spcBef>
              <a:buClr>
                <a:srgbClr val="F18700"/>
              </a:buClr>
              <a:buFont typeface="Arial" panose="020B0604020202020204" pitchFamily="34" charset="0"/>
              <a:buChar char="•"/>
              <a:tabLst/>
              <a:defRPr sz="1400" b="0" kern="1200">
                <a:solidFill>
                  <a:schemeClr val="tx1"/>
                </a:solidFill>
                <a:latin typeface="Arial" panose="020B0604020202020204" pitchFamily="34" charset="0"/>
                <a:ea typeface="+mn-ea"/>
                <a:cs typeface="Arial" panose="020B0604020202020204" pitchFamily="34" charset="0"/>
              </a:defRPr>
            </a:lvl5pPr>
            <a:lvl6pPr marL="182563" indent="-169863" algn="l" defTabSz="914400" rtl="0" eaLnBrk="1" latinLnBrk="0" hangingPunct="1">
              <a:lnSpc>
                <a:spcPct val="150000"/>
              </a:lnSpc>
              <a:spcBef>
                <a:spcPts val="500"/>
              </a:spcBef>
              <a:buFontTx/>
              <a:buChar char="-"/>
              <a:tabLst/>
              <a:defRPr sz="1200" kern="1200">
                <a:solidFill>
                  <a:schemeClr val="tx1"/>
                </a:solidFill>
                <a:latin typeface="Arial" panose="020B0604020202020204" pitchFamily="34" charset="0"/>
                <a:ea typeface="+mn-ea"/>
                <a:cs typeface="Arial" panose="020B0604020202020204" pitchFamily="34" charset="0"/>
              </a:defRPr>
            </a:lvl6pPr>
            <a:lvl7pPr marL="674688" indent="-174625" algn="l" defTabSz="914400" rtl="0" eaLnBrk="1" latinLnBrk="0" hangingPunct="1">
              <a:lnSpc>
                <a:spcPct val="100000"/>
              </a:lnSpc>
              <a:spcBef>
                <a:spcPts val="500"/>
              </a:spcBef>
              <a:buFont typeface="Police système Courant"/>
              <a:buChar char="&gt;"/>
              <a:tabLst/>
              <a:defRPr sz="1400" kern="1200">
                <a:solidFill>
                  <a:schemeClr val="tx1"/>
                </a:solidFill>
                <a:latin typeface="Arial" panose="020B0604020202020204" pitchFamily="34" charset="0"/>
                <a:ea typeface="+mn-ea"/>
                <a:cs typeface="Arial" panose="020B0604020202020204" pitchFamily="34" charset="0"/>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fr-FR" sz="20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BOÎTE À OUTILS</a:t>
            </a:r>
          </a:p>
        </p:txBody>
      </p:sp>
      <p:sp>
        <p:nvSpPr>
          <p:cNvPr id="54" name="Espace réservé de la date 2">
            <a:extLst>
              <a:ext uri="{FF2B5EF4-FFF2-40B4-BE49-F238E27FC236}">
                <a16:creationId xmlns:a16="http://schemas.microsoft.com/office/drawing/2014/main" id="{808664A7-3AA3-EEEB-FF7F-3BAD2E705FD9}"/>
              </a:ext>
            </a:extLst>
          </p:cNvPr>
          <p:cNvSpPr>
            <a:spLocks noGrp="1"/>
          </p:cNvSpPr>
          <p:nvPr>
            <p:ph type="dt" sz="half" idx="20"/>
          </p:nvPr>
        </p:nvSpPr>
        <p:spPr>
          <a:xfrm>
            <a:off x="10216176" y="6442028"/>
            <a:ext cx="1347355" cy="142469"/>
          </a:xfrm>
        </p:spPr>
        <p:txBody>
          <a:bodyPr/>
          <a:lstStyle>
            <a:lvl1pPr algn="ctr">
              <a:defRPr sz="800" b="1">
                <a:solidFill>
                  <a:schemeClr val="bg1"/>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D65454CA-676C-E145-9576-6A8866DA88D3}" type="slidenum">
              <a:rPr kumimoji="0" lang="fr-FR" sz="800" b="1" i="0" u="none" strike="noStrike" kern="1200" cap="none" spc="0" normalizeH="0" baseline="0" noProof="0" smtClean="0">
                <a:ln>
                  <a:noFill/>
                </a:ln>
                <a:solidFill>
                  <a:srgbClr val="FFFFFF"/>
                </a:solidFill>
                <a:effectLst/>
                <a:uLnTx/>
                <a:uFillTx/>
                <a:latin typeface="Arial" panose="020B0604020202020204" pitchFamily="34" charset="0"/>
                <a:ea typeface="+mn-ea"/>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28</a:t>
            </a:fld>
            <a:endParaRPr kumimoji="0" lang="fr-FR" sz="8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pic>
        <p:nvPicPr>
          <p:cNvPr id="2" name="Image 1">
            <a:extLst>
              <a:ext uri="{FF2B5EF4-FFF2-40B4-BE49-F238E27FC236}">
                <a16:creationId xmlns:a16="http://schemas.microsoft.com/office/drawing/2014/main" id="{E0034500-7CFC-4818-515A-1735B5187E59}"/>
              </a:ext>
            </a:extLst>
          </p:cNvPr>
          <p:cNvPicPr>
            <a:picLocks noChangeAspect="1"/>
          </p:cNvPicPr>
          <p:nvPr/>
        </p:nvPicPr>
        <p:blipFill>
          <a:blip r:embed="rId3"/>
          <a:stretch>
            <a:fillRect/>
          </a:stretch>
        </p:blipFill>
        <p:spPr>
          <a:xfrm>
            <a:off x="11150611" y="-520008"/>
            <a:ext cx="279400" cy="279400"/>
          </a:xfrm>
          <a:prstGeom prst="rect">
            <a:avLst/>
          </a:prstGeom>
        </p:spPr>
      </p:pic>
      <p:grpSp>
        <p:nvGrpSpPr>
          <p:cNvPr id="12" name="Groupe 11">
            <a:extLst>
              <a:ext uri="{FF2B5EF4-FFF2-40B4-BE49-F238E27FC236}">
                <a16:creationId xmlns:a16="http://schemas.microsoft.com/office/drawing/2014/main" id="{C45F055B-2C63-C810-90CF-CCA749446B8B}"/>
              </a:ext>
            </a:extLst>
          </p:cNvPr>
          <p:cNvGrpSpPr/>
          <p:nvPr/>
        </p:nvGrpSpPr>
        <p:grpSpPr>
          <a:xfrm>
            <a:off x="5481128" y="722520"/>
            <a:ext cx="6502400" cy="1181100"/>
            <a:chOff x="2203917" y="5075240"/>
            <a:chExt cx="6502400" cy="1181100"/>
          </a:xfrm>
        </p:grpSpPr>
        <p:pic>
          <p:nvPicPr>
            <p:cNvPr id="13" name="Image 12">
              <a:extLst>
                <a:ext uri="{FF2B5EF4-FFF2-40B4-BE49-F238E27FC236}">
                  <a16:creationId xmlns:a16="http://schemas.microsoft.com/office/drawing/2014/main" id="{E20FCE35-8C26-23BF-A70B-F07FDE16137A}"/>
                </a:ext>
              </a:extLst>
            </p:cNvPr>
            <p:cNvPicPr>
              <a:picLocks noChangeAspect="1"/>
            </p:cNvPicPr>
            <p:nvPr/>
          </p:nvPicPr>
          <p:blipFill>
            <a:blip r:embed="rId4"/>
            <a:stretch>
              <a:fillRect/>
            </a:stretch>
          </p:blipFill>
          <p:spPr>
            <a:xfrm>
              <a:off x="2203917" y="5075240"/>
              <a:ext cx="6502400" cy="1181100"/>
            </a:xfrm>
            <a:prstGeom prst="rect">
              <a:avLst/>
            </a:prstGeom>
          </p:spPr>
        </p:pic>
        <p:sp>
          <p:nvSpPr>
            <p:cNvPr id="14" name="ZoneTexte 13">
              <a:extLst>
                <a:ext uri="{FF2B5EF4-FFF2-40B4-BE49-F238E27FC236}">
                  <a16:creationId xmlns:a16="http://schemas.microsoft.com/office/drawing/2014/main" id="{766973BC-3EE5-A764-B47E-A94C9C582C7E}"/>
                </a:ext>
              </a:extLst>
            </p:cNvPr>
            <p:cNvSpPr txBox="1"/>
            <p:nvPr/>
          </p:nvSpPr>
          <p:spPr>
            <a:xfrm>
              <a:off x="2755030" y="5328271"/>
              <a:ext cx="5405300"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a:ln>
                    <a:noFill/>
                  </a:ln>
                  <a:solidFill>
                    <a:srgbClr val="FFFFFF"/>
                  </a:solidFill>
                  <a:effectLst/>
                  <a:uLnTx/>
                  <a:uFillTx/>
                  <a:latin typeface="Arial" panose="020B0604020202020204"/>
                  <a:ea typeface="+mn-ea"/>
                  <a:cs typeface="+mn-cs"/>
                </a:rPr>
                <a:t>OUTILS ENTRETIENS PROFESSIONNELS</a:t>
              </a:r>
            </a:p>
          </p:txBody>
        </p:sp>
        <p:sp>
          <p:nvSpPr>
            <p:cNvPr id="21" name="ZoneTexte 20">
              <a:extLst>
                <a:ext uri="{FF2B5EF4-FFF2-40B4-BE49-F238E27FC236}">
                  <a16:creationId xmlns:a16="http://schemas.microsoft.com/office/drawing/2014/main" id="{755F62A3-5DC0-0543-A7F8-553D9CE9ACE3}"/>
                </a:ext>
              </a:extLst>
            </p:cNvPr>
            <p:cNvSpPr txBox="1"/>
            <p:nvPr/>
          </p:nvSpPr>
          <p:spPr>
            <a:xfrm>
              <a:off x="2755031" y="5606685"/>
              <a:ext cx="4101704"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a:ln>
                    <a:noFill/>
                  </a:ln>
                  <a:solidFill>
                    <a:srgbClr val="FFFFFF"/>
                  </a:solidFill>
                  <a:effectLst/>
                  <a:uLnTx/>
                  <a:uFillTx/>
                  <a:latin typeface="Arial" panose="020B0604020202020204"/>
                  <a:ea typeface="+mn-ea"/>
                  <a:cs typeface="+mn-cs"/>
                </a:rPr>
                <a:t>LES TRAMES POUR GÉRER LES ENTRETIENS ET LES NOTICES ASSOCIÉES </a:t>
              </a:r>
            </a:p>
          </p:txBody>
        </p:sp>
        <p:sp>
          <p:nvSpPr>
            <p:cNvPr id="22" name="Ellipse 21">
              <a:extLst>
                <a:ext uri="{FF2B5EF4-FFF2-40B4-BE49-F238E27FC236}">
                  <a16:creationId xmlns:a16="http://schemas.microsoft.com/office/drawing/2014/main" id="{A80A372F-C964-0E38-BE33-FC49BAAB00BD}"/>
                </a:ext>
              </a:extLst>
            </p:cNvPr>
            <p:cNvSpPr/>
            <p:nvPr/>
          </p:nvSpPr>
          <p:spPr>
            <a:xfrm>
              <a:off x="7599335" y="5242816"/>
              <a:ext cx="829776" cy="829776"/>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pic>
          <p:nvPicPr>
            <p:cNvPr id="23" name="Image 22">
              <a:extLst>
                <a:ext uri="{FF2B5EF4-FFF2-40B4-BE49-F238E27FC236}">
                  <a16:creationId xmlns:a16="http://schemas.microsoft.com/office/drawing/2014/main" id="{780085A1-4C26-20F7-6453-F744613B3391}"/>
                </a:ext>
              </a:extLst>
            </p:cNvPr>
            <p:cNvPicPr>
              <a:picLocks noChangeAspect="1"/>
            </p:cNvPicPr>
            <p:nvPr/>
          </p:nvPicPr>
          <p:blipFill>
            <a:blip r:embed="rId5"/>
            <a:stretch>
              <a:fillRect/>
            </a:stretch>
          </p:blipFill>
          <p:spPr>
            <a:xfrm>
              <a:off x="7696668" y="5413307"/>
              <a:ext cx="673100" cy="482600"/>
            </a:xfrm>
            <a:prstGeom prst="rect">
              <a:avLst/>
            </a:prstGeom>
          </p:spPr>
        </p:pic>
      </p:grpSp>
      <p:sp>
        <p:nvSpPr>
          <p:cNvPr id="24" name="ZoneTexte 23">
            <a:extLst>
              <a:ext uri="{FF2B5EF4-FFF2-40B4-BE49-F238E27FC236}">
                <a16:creationId xmlns:a16="http://schemas.microsoft.com/office/drawing/2014/main" id="{E73049CF-2A05-141A-17DD-1183E3F489CF}"/>
              </a:ext>
            </a:extLst>
          </p:cNvPr>
          <p:cNvSpPr txBox="1"/>
          <p:nvPr/>
        </p:nvSpPr>
        <p:spPr>
          <a:xfrm>
            <a:off x="2772696" y="2672386"/>
            <a:ext cx="5045313" cy="230832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a:ln>
                  <a:noFill/>
                </a:ln>
                <a:solidFill>
                  <a:srgbClr val="000000"/>
                </a:solidFill>
                <a:effectLst/>
                <a:uLnTx/>
                <a:uFillTx/>
                <a:latin typeface="Arial" panose="020B0604020202020204"/>
                <a:ea typeface="+mn-ea"/>
                <a:cs typeface="+mn-cs"/>
              </a:rPr>
              <a:t>Trame d’entretien professionnel récapitulatif Bilan à 6 ans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000000"/>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000000"/>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a:ln>
                  <a:noFill/>
                </a:ln>
                <a:solidFill>
                  <a:srgbClr val="000000"/>
                </a:solidFill>
                <a:effectLst/>
                <a:uLnTx/>
                <a:uFillTx/>
                <a:latin typeface="Arial" panose="020B0604020202020204"/>
                <a:ea typeface="+mn-ea"/>
                <a:cs typeface="+mn-cs"/>
              </a:rPr>
              <a:t>Objectifs : </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kumimoji="0" lang="fr-FR" sz="1800" b="0" i="0" u="none" strike="noStrike" kern="1200" cap="none" spc="0" normalizeH="0" baseline="0" noProof="0">
                <a:ln>
                  <a:noFill/>
                </a:ln>
                <a:solidFill>
                  <a:srgbClr val="000000"/>
                </a:solidFill>
                <a:effectLst/>
                <a:uLnTx/>
                <a:uFillTx/>
                <a:latin typeface="Arial" panose="020B0604020202020204"/>
                <a:ea typeface="+mn-ea"/>
                <a:cs typeface="+mn-cs"/>
              </a:rPr>
              <a:t>Proposer une trame d’entretien professionnel renforcé </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kumimoji="0" lang="fr-FR" sz="1800" b="0" i="0" u="none" strike="noStrike" kern="1200" cap="none" spc="0" normalizeH="0" baseline="0" noProof="0">
                <a:ln>
                  <a:noFill/>
                </a:ln>
                <a:solidFill>
                  <a:srgbClr val="000000"/>
                </a:solidFill>
                <a:effectLst/>
                <a:uLnTx/>
                <a:uFillTx/>
                <a:latin typeface="Arial" panose="020B0604020202020204"/>
                <a:ea typeface="+mn-ea"/>
                <a:cs typeface="+mn-cs"/>
              </a:rPr>
              <a:t>Intégrant le bilan à 6 ans</a:t>
            </a:r>
          </a:p>
        </p:txBody>
      </p:sp>
      <p:grpSp>
        <p:nvGrpSpPr>
          <p:cNvPr id="7" name="Groupe 6">
            <a:extLst>
              <a:ext uri="{FF2B5EF4-FFF2-40B4-BE49-F238E27FC236}">
                <a16:creationId xmlns:a16="http://schemas.microsoft.com/office/drawing/2014/main" id="{5A7C5F6A-6B8A-DBA0-711C-F252BC6A153A}"/>
              </a:ext>
            </a:extLst>
          </p:cNvPr>
          <p:cNvGrpSpPr/>
          <p:nvPr/>
        </p:nvGrpSpPr>
        <p:grpSpPr>
          <a:xfrm>
            <a:off x="-198512" y="2672386"/>
            <a:ext cx="2431715" cy="2838336"/>
            <a:chOff x="8404749" y="2672386"/>
            <a:chExt cx="2431715" cy="2838336"/>
          </a:xfrm>
        </p:grpSpPr>
        <p:sp>
          <p:nvSpPr>
            <p:cNvPr id="8" name="Ellipse 7">
              <a:extLst>
                <a:ext uri="{FF2B5EF4-FFF2-40B4-BE49-F238E27FC236}">
                  <a16:creationId xmlns:a16="http://schemas.microsoft.com/office/drawing/2014/main" id="{B6E07C7E-95BD-830D-B038-7477A3B7F972}"/>
                </a:ext>
              </a:extLst>
            </p:cNvPr>
            <p:cNvSpPr/>
            <p:nvPr/>
          </p:nvSpPr>
          <p:spPr>
            <a:xfrm>
              <a:off x="9135149" y="2672386"/>
              <a:ext cx="988697" cy="988697"/>
            </a:xfrm>
            <a:prstGeom prst="ellipse">
              <a:avLst/>
            </a:prstGeom>
            <a:solidFill>
              <a:schemeClr val="bg1"/>
            </a:solidFill>
            <a:ln w="180975">
              <a:solidFill>
                <a:srgbClr val="A1447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cxnSp>
          <p:nvCxnSpPr>
            <p:cNvPr id="9" name="Google Shape;354;p22">
              <a:extLst>
                <a:ext uri="{FF2B5EF4-FFF2-40B4-BE49-F238E27FC236}">
                  <a16:creationId xmlns:a16="http://schemas.microsoft.com/office/drawing/2014/main" id="{8DC299C5-504F-4757-4FDF-07F29DB92181}"/>
                </a:ext>
              </a:extLst>
            </p:cNvPr>
            <p:cNvCxnSpPr>
              <a:cxnSpLocks/>
            </p:cNvCxnSpPr>
            <p:nvPr/>
          </p:nvCxnSpPr>
          <p:spPr>
            <a:xfrm flipV="1">
              <a:off x="9620607" y="3886137"/>
              <a:ext cx="0" cy="330246"/>
            </a:xfrm>
            <a:prstGeom prst="straightConnector1">
              <a:avLst/>
            </a:prstGeom>
            <a:noFill/>
            <a:ln w="19050" cap="flat" cmpd="sng">
              <a:solidFill>
                <a:schemeClr val="tx1"/>
              </a:solidFill>
              <a:prstDash val="solid"/>
              <a:round/>
              <a:headEnd type="oval" w="med" len="med"/>
              <a:tailEnd type="none" w="med" len="med"/>
            </a:ln>
          </p:spPr>
        </p:cxnSp>
        <p:sp>
          <p:nvSpPr>
            <p:cNvPr id="10" name="Google Shape;355;p22">
              <a:extLst>
                <a:ext uri="{FF2B5EF4-FFF2-40B4-BE49-F238E27FC236}">
                  <a16:creationId xmlns:a16="http://schemas.microsoft.com/office/drawing/2014/main" id="{CE8B4E50-4686-2A74-7605-6D32A30C2183}"/>
                </a:ext>
              </a:extLst>
            </p:cNvPr>
            <p:cNvSpPr txBox="1"/>
            <p:nvPr/>
          </p:nvSpPr>
          <p:spPr>
            <a:xfrm>
              <a:off x="8404749" y="4234352"/>
              <a:ext cx="2431715" cy="1060011"/>
            </a:xfrm>
            <a:prstGeom prst="rect">
              <a:avLst/>
            </a:prstGeom>
            <a:noFill/>
            <a:ln>
              <a:noFill/>
            </a:ln>
          </p:spPr>
          <p:txBody>
            <a:bodyPr spcFirstLastPara="1" wrap="square" lIns="121900" tIns="121900" rIns="121900" bIns="121900" anchor="t"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a:ln>
                    <a:noFill/>
                  </a:ln>
                  <a:solidFill>
                    <a:srgbClr val="A1447C"/>
                  </a:solidFill>
                  <a:effectLst/>
                  <a:uLnTx/>
                  <a:uFillTx/>
                  <a:latin typeface="Arial" panose="020B0604020202020204" pitchFamily="34" charset="0"/>
                  <a:ea typeface="Fira Sans Extra Condensed"/>
                  <a:cs typeface="Arial" panose="020B0604020202020204" pitchFamily="34" charset="0"/>
                  <a:sym typeface="Fira Sans Extra Condensed"/>
                </a:rPr>
                <a:t>TRAME ENTRETIEN PROFESSIONNEL</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a:ln>
                    <a:noFill/>
                  </a:ln>
                  <a:solidFill>
                    <a:srgbClr val="A1447C"/>
                  </a:solidFill>
                  <a:effectLst/>
                  <a:uLnTx/>
                  <a:uFillTx/>
                  <a:latin typeface="Arial" panose="020B0604020202020204" pitchFamily="34" charset="0"/>
                  <a:ea typeface="Fira Sans Extra Condensed"/>
                  <a:cs typeface="Arial" panose="020B0604020202020204" pitchFamily="34" charset="0"/>
                  <a:sym typeface="Fira Sans Extra Condensed"/>
                </a:rPr>
                <a:t>Bilan 6 ans</a:t>
              </a:r>
            </a:p>
          </p:txBody>
        </p:sp>
        <p:sp>
          <p:nvSpPr>
            <p:cNvPr id="11" name="Google Shape;356;p22">
              <a:extLst>
                <a:ext uri="{FF2B5EF4-FFF2-40B4-BE49-F238E27FC236}">
                  <a16:creationId xmlns:a16="http://schemas.microsoft.com/office/drawing/2014/main" id="{0A119E08-2F8B-EDD8-830F-04B0EA29C488}"/>
                </a:ext>
              </a:extLst>
            </p:cNvPr>
            <p:cNvSpPr txBox="1"/>
            <p:nvPr/>
          </p:nvSpPr>
          <p:spPr>
            <a:xfrm>
              <a:off x="8712955" y="5148044"/>
              <a:ext cx="1830988" cy="362678"/>
            </a:xfrm>
            <a:prstGeom prst="rect">
              <a:avLst/>
            </a:prstGeom>
            <a:noFill/>
            <a:ln>
              <a:noFill/>
            </a:ln>
          </p:spPr>
          <p:txBody>
            <a:bodyPr spcFirstLastPara="1" wrap="square" lIns="121900" tIns="121900" rIns="121900" bIns="121900" anchor="t"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300" b="0" i="0" u="none" strike="noStrike" kern="1200" cap="none" spc="0" normalizeH="0" baseline="0" noProof="0">
                  <a:ln>
                    <a:noFill/>
                  </a:ln>
                  <a:solidFill>
                    <a:srgbClr val="000000"/>
                  </a:solidFill>
                  <a:effectLst/>
                  <a:uLnTx/>
                  <a:uFillTx/>
                  <a:latin typeface="Arial" panose="020B0604020202020204" pitchFamily="34" charset="0"/>
                  <a:ea typeface="Roboto"/>
                  <a:cs typeface="Arial" panose="020B0604020202020204" pitchFamily="34" charset="0"/>
                  <a:sym typeface="Roboto"/>
                </a:rPr>
                <a:t>Trame à compléter</a:t>
              </a:r>
            </a:p>
          </p:txBody>
        </p:sp>
        <p:sp>
          <p:nvSpPr>
            <p:cNvPr id="15" name="Google Shape;9805;p58">
              <a:extLst>
                <a:ext uri="{FF2B5EF4-FFF2-40B4-BE49-F238E27FC236}">
                  <a16:creationId xmlns:a16="http://schemas.microsoft.com/office/drawing/2014/main" id="{4BE1E53D-A201-8825-BEEA-A9D2D2C3740D}"/>
                </a:ext>
              </a:extLst>
            </p:cNvPr>
            <p:cNvSpPr/>
            <p:nvPr/>
          </p:nvSpPr>
          <p:spPr>
            <a:xfrm>
              <a:off x="9357439" y="2911108"/>
              <a:ext cx="495155" cy="496471"/>
            </a:xfrm>
            <a:custGeom>
              <a:avLst/>
              <a:gdLst/>
              <a:ahLst/>
              <a:cxnLst/>
              <a:rect l="l" t="t" r="r" b="b"/>
              <a:pathLst>
                <a:path w="11658" h="11689" extrusionOk="0">
                  <a:moveTo>
                    <a:pt x="10514" y="382"/>
                  </a:moveTo>
                  <a:cubicBezTo>
                    <a:pt x="10657" y="382"/>
                    <a:pt x="10812" y="441"/>
                    <a:pt x="10907" y="548"/>
                  </a:cubicBezTo>
                  <a:lnTo>
                    <a:pt x="11181" y="810"/>
                  </a:lnTo>
                  <a:cubicBezTo>
                    <a:pt x="11288" y="917"/>
                    <a:pt x="11348" y="1072"/>
                    <a:pt x="11348" y="1215"/>
                  </a:cubicBezTo>
                  <a:cubicBezTo>
                    <a:pt x="11348" y="1370"/>
                    <a:pt x="11288" y="1513"/>
                    <a:pt x="11181" y="1620"/>
                  </a:cubicBezTo>
                  <a:lnTo>
                    <a:pt x="10240" y="2560"/>
                  </a:lnTo>
                  <a:lnTo>
                    <a:pt x="9169" y="1489"/>
                  </a:lnTo>
                  <a:lnTo>
                    <a:pt x="10109" y="548"/>
                  </a:lnTo>
                  <a:cubicBezTo>
                    <a:pt x="10217" y="441"/>
                    <a:pt x="10359" y="382"/>
                    <a:pt x="10514" y="382"/>
                  </a:cubicBezTo>
                  <a:close/>
                  <a:moveTo>
                    <a:pt x="8919" y="1715"/>
                  </a:moveTo>
                  <a:lnTo>
                    <a:pt x="9990" y="2799"/>
                  </a:lnTo>
                  <a:lnTo>
                    <a:pt x="6954" y="5823"/>
                  </a:lnTo>
                  <a:lnTo>
                    <a:pt x="5883" y="4751"/>
                  </a:lnTo>
                  <a:lnTo>
                    <a:pt x="8919" y="1715"/>
                  </a:lnTo>
                  <a:close/>
                  <a:moveTo>
                    <a:pt x="1966" y="8668"/>
                  </a:moveTo>
                  <a:lnTo>
                    <a:pt x="3037" y="9740"/>
                  </a:lnTo>
                  <a:lnTo>
                    <a:pt x="2370" y="10419"/>
                  </a:lnTo>
                  <a:cubicBezTo>
                    <a:pt x="2335" y="10454"/>
                    <a:pt x="2281" y="10472"/>
                    <a:pt x="2227" y="10472"/>
                  </a:cubicBezTo>
                  <a:cubicBezTo>
                    <a:pt x="2174" y="10472"/>
                    <a:pt x="2120" y="10454"/>
                    <a:pt x="2085" y="10419"/>
                  </a:cubicBezTo>
                  <a:lnTo>
                    <a:pt x="1299" y="9621"/>
                  </a:lnTo>
                  <a:cubicBezTo>
                    <a:pt x="1215" y="9549"/>
                    <a:pt x="1215" y="9418"/>
                    <a:pt x="1299" y="9347"/>
                  </a:cubicBezTo>
                  <a:lnTo>
                    <a:pt x="1966" y="8668"/>
                  </a:lnTo>
                  <a:close/>
                  <a:moveTo>
                    <a:pt x="1311" y="10133"/>
                  </a:moveTo>
                  <a:lnTo>
                    <a:pt x="1596" y="10407"/>
                  </a:lnTo>
                  <a:lnTo>
                    <a:pt x="1061" y="10942"/>
                  </a:lnTo>
                  <a:cubicBezTo>
                    <a:pt x="1019" y="10984"/>
                    <a:pt x="965" y="11005"/>
                    <a:pt x="913" y="11005"/>
                  </a:cubicBezTo>
                  <a:cubicBezTo>
                    <a:pt x="861" y="11005"/>
                    <a:pt x="811" y="10984"/>
                    <a:pt x="775" y="10942"/>
                  </a:cubicBezTo>
                  <a:cubicBezTo>
                    <a:pt x="703" y="10859"/>
                    <a:pt x="703" y="10740"/>
                    <a:pt x="775" y="10669"/>
                  </a:cubicBezTo>
                  <a:lnTo>
                    <a:pt x="1311" y="10133"/>
                  </a:lnTo>
                  <a:close/>
                  <a:moveTo>
                    <a:pt x="10467" y="1"/>
                  </a:moveTo>
                  <a:cubicBezTo>
                    <a:pt x="10228" y="1"/>
                    <a:pt x="9990" y="84"/>
                    <a:pt x="9812" y="263"/>
                  </a:cubicBezTo>
                  <a:lnTo>
                    <a:pt x="8871" y="1203"/>
                  </a:lnTo>
                  <a:lnTo>
                    <a:pt x="8728" y="1048"/>
                  </a:lnTo>
                  <a:cubicBezTo>
                    <a:pt x="8687" y="1013"/>
                    <a:pt x="8642" y="995"/>
                    <a:pt x="8597" y="995"/>
                  </a:cubicBezTo>
                  <a:cubicBezTo>
                    <a:pt x="8553" y="995"/>
                    <a:pt x="8508" y="1013"/>
                    <a:pt x="8466" y="1048"/>
                  </a:cubicBezTo>
                  <a:cubicBezTo>
                    <a:pt x="8395" y="1120"/>
                    <a:pt x="8395" y="1227"/>
                    <a:pt x="8466" y="1310"/>
                  </a:cubicBezTo>
                  <a:lnTo>
                    <a:pt x="8621" y="1453"/>
                  </a:lnTo>
                  <a:lnTo>
                    <a:pt x="5037" y="5037"/>
                  </a:lnTo>
                  <a:cubicBezTo>
                    <a:pt x="4954" y="5120"/>
                    <a:pt x="4954" y="5216"/>
                    <a:pt x="5037" y="5299"/>
                  </a:cubicBezTo>
                  <a:cubicBezTo>
                    <a:pt x="5073" y="5335"/>
                    <a:pt x="5118" y="5352"/>
                    <a:pt x="5162" y="5352"/>
                  </a:cubicBezTo>
                  <a:cubicBezTo>
                    <a:pt x="5207" y="5352"/>
                    <a:pt x="5252" y="5335"/>
                    <a:pt x="5287" y="5299"/>
                  </a:cubicBezTo>
                  <a:lnTo>
                    <a:pt x="5597" y="4977"/>
                  </a:lnTo>
                  <a:lnTo>
                    <a:pt x="6668" y="6049"/>
                  </a:lnTo>
                  <a:cubicBezTo>
                    <a:pt x="6299" y="6525"/>
                    <a:pt x="6073" y="6978"/>
                    <a:pt x="5883" y="7382"/>
                  </a:cubicBezTo>
                  <a:cubicBezTo>
                    <a:pt x="5430" y="8287"/>
                    <a:pt x="5097" y="9002"/>
                    <a:pt x="3275" y="9526"/>
                  </a:cubicBezTo>
                  <a:lnTo>
                    <a:pt x="2156" y="8406"/>
                  </a:lnTo>
                  <a:lnTo>
                    <a:pt x="4597" y="5966"/>
                  </a:lnTo>
                  <a:cubicBezTo>
                    <a:pt x="4680" y="5894"/>
                    <a:pt x="4680" y="5787"/>
                    <a:pt x="4597" y="5716"/>
                  </a:cubicBezTo>
                  <a:cubicBezTo>
                    <a:pt x="4561" y="5674"/>
                    <a:pt x="4516" y="5653"/>
                    <a:pt x="4472" y="5653"/>
                  </a:cubicBezTo>
                  <a:cubicBezTo>
                    <a:pt x="4427" y="5653"/>
                    <a:pt x="4382" y="5674"/>
                    <a:pt x="4347" y="5716"/>
                  </a:cubicBezTo>
                  <a:lnTo>
                    <a:pt x="989" y="9073"/>
                  </a:lnTo>
                  <a:cubicBezTo>
                    <a:pt x="775" y="9287"/>
                    <a:pt x="775" y="9645"/>
                    <a:pt x="989" y="9847"/>
                  </a:cubicBezTo>
                  <a:lnTo>
                    <a:pt x="1001" y="9859"/>
                  </a:lnTo>
                  <a:lnTo>
                    <a:pt x="465" y="10395"/>
                  </a:lnTo>
                  <a:cubicBezTo>
                    <a:pt x="299" y="10561"/>
                    <a:pt x="251" y="10811"/>
                    <a:pt x="358" y="11026"/>
                  </a:cubicBezTo>
                  <a:lnTo>
                    <a:pt x="1" y="11383"/>
                  </a:lnTo>
                  <a:cubicBezTo>
                    <a:pt x="1" y="11454"/>
                    <a:pt x="1" y="11562"/>
                    <a:pt x="61" y="11633"/>
                  </a:cubicBezTo>
                  <a:cubicBezTo>
                    <a:pt x="92" y="11670"/>
                    <a:pt x="139" y="11688"/>
                    <a:pt x="187" y="11688"/>
                  </a:cubicBezTo>
                  <a:cubicBezTo>
                    <a:pt x="232" y="11688"/>
                    <a:pt x="276" y="11673"/>
                    <a:pt x="311" y="11645"/>
                  </a:cubicBezTo>
                  <a:lnTo>
                    <a:pt x="668" y="11288"/>
                  </a:lnTo>
                  <a:cubicBezTo>
                    <a:pt x="745" y="11326"/>
                    <a:pt x="827" y="11345"/>
                    <a:pt x="908" y="11345"/>
                  </a:cubicBezTo>
                  <a:cubicBezTo>
                    <a:pt x="1052" y="11345"/>
                    <a:pt x="1192" y="11287"/>
                    <a:pt x="1299" y="11181"/>
                  </a:cubicBezTo>
                  <a:lnTo>
                    <a:pt x="1835" y="10645"/>
                  </a:lnTo>
                  <a:cubicBezTo>
                    <a:pt x="1942" y="10752"/>
                    <a:pt x="2073" y="10811"/>
                    <a:pt x="2204" y="10811"/>
                  </a:cubicBezTo>
                  <a:cubicBezTo>
                    <a:pt x="2358" y="10811"/>
                    <a:pt x="2501" y="10752"/>
                    <a:pt x="2608" y="10645"/>
                  </a:cubicBezTo>
                  <a:lnTo>
                    <a:pt x="3370" y="9895"/>
                  </a:lnTo>
                  <a:cubicBezTo>
                    <a:pt x="5371" y="9335"/>
                    <a:pt x="5776" y="8502"/>
                    <a:pt x="6240" y="7549"/>
                  </a:cubicBezTo>
                  <a:cubicBezTo>
                    <a:pt x="6442" y="7121"/>
                    <a:pt x="6668" y="6656"/>
                    <a:pt x="7073" y="6180"/>
                  </a:cubicBezTo>
                  <a:lnTo>
                    <a:pt x="10228" y="3025"/>
                  </a:lnTo>
                  <a:lnTo>
                    <a:pt x="10526" y="3322"/>
                  </a:lnTo>
                  <a:lnTo>
                    <a:pt x="8407" y="5442"/>
                  </a:lnTo>
                  <a:cubicBezTo>
                    <a:pt x="8347" y="5501"/>
                    <a:pt x="8335" y="5608"/>
                    <a:pt x="8395" y="5680"/>
                  </a:cubicBezTo>
                  <a:cubicBezTo>
                    <a:pt x="8426" y="5717"/>
                    <a:pt x="8473" y="5735"/>
                    <a:pt x="8522" y="5735"/>
                  </a:cubicBezTo>
                  <a:cubicBezTo>
                    <a:pt x="8566" y="5735"/>
                    <a:pt x="8611" y="5720"/>
                    <a:pt x="8645" y="5692"/>
                  </a:cubicBezTo>
                  <a:lnTo>
                    <a:pt x="10883" y="3465"/>
                  </a:lnTo>
                  <a:cubicBezTo>
                    <a:pt x="10955" y="3382"/>
                    <a:pt x="10955" y="3287"/>
                    <a:pt x="10883" y="3203"/>
                  </a:cubicBezTo>
                  <a:lnTo>
                    <a:pt x="10455" y="2775"/>
                  </a:lnTo>
                  <a:lnTo>
                    <a:pt x="11383" y="1834"/>
                  </a:lnTo>
                  <a:cubicBezTo>
                    <a:pt x="11562" y="1656"/>
                    <a:pt x="11657" y="1441"/>
                    <a:pt x="11657" y="1179"/>
                  </a:cubicBezTo>
                  <a:cubicBezTo>
                    <a:pt x="11657" y="929"/>
                    <a:pt x="11562" y="703"/>
                    <a:pt x="11383" y="524"/>
                  </a:cubicBezTo>
                  <a:lnTo>
                    <a:pt x="11121" y="263"/>
                  </a:lnTo>
                  <a:cubicBezTo>
                    <a:pt x="10943" y="84"/>
                    <a:pt x="10717" y="1"/>
                    <a:pt x="10467" y="1"/>
                  </a:cubicBezTo>
                  <a:close/>
                </a:path>
              </a:pathLst>
            </a:custGeom>
            <a:solidFill>
              <a:schemeClr val="tx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panose="020B0604020202020204"/>
                <a:ea typeface="+mn-ea"/>
                <a:cs typeface="+mn-cs"/>
              </a:endParaRPr>
            </a:p>
          </p:txBody>
        </p:sp>
      </p:grpSp>
      <p:pic>
        <p:nvPicPr>
          <p:cNvPr id="17" name="Image 16">
            <a:extLst>
              <a:ext uri="{FF2B5EF4-FFF2-40B4-BE49-F238E27FC236}">
                <a16:creationId xmlns:a16="http://schemas.microsoft.com/office/drawing/2014/main" id="{C416C24B-E69C-890E-99F9-0492344C1325}"/>
              </a:ext>
            </a:extLst>
          </p:cNvPr>
          <p:cNvPicPr>
            <a:picLocks noChangeAspect="1"/>
          </p:cNvPicPr>
          <p:nvPr/>
        </p:nvPicPr>
        <p:blipFill>
          <a:blip r:embed="rId6"/>
          <a:stretch>
            <a:fillRect/>
          </a:stretch>
        </p:blipFill>
        <p:spPr>
          <a:xfrm>
            <a:off x="8018945" y="2629931"/>
            <a:ext cx="4060164" cy="286288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72016387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68F3BF9C-678E-053E-90A9-26541AEAE69D}"/>
              </a:ext>
            </a:extLst>
          </p:cNvPr>
          <p:cNvPicPr>
            <a:picLocks noChangeAspect="1"/>
          </p:cNvPicPr>
          <p:nvPr/>
        </p:nvPicPr>
        <p:blipFill>
          <a:blip r:embed="rId2"/>
          <a:stretch>
            <a:fillRect/>
          </a:stretch>
        </p:blipFill>
        <p:spPr>
          <a:xfrm rot="16200000">
            <a:off x="934237" y="467081"/>
            <a:ext cx="214579" cy="66417"/>
          </a:xfrm>
          <a:prstGeom prst="rect">
            <a:avLst/>
          </a:prstGeom>
        </p:spPr>
      </p:pic>
      <p:sp>
        <p:nvSpPr>
          <p:cNvPr id="5" name="Espace réservé du texte 7">
            <a:extLst>
              <a:ext uri="{FF2B5EF4-FFF2-40B4-BE49-F238E27FC236}">
                <a16:creationId xmlns:a16="http://schemas.microsoft.com/office/drawing/2014/main" id="{2C23D447-56B4-17A9-6BC7-33AEB89A096E}"/>
              </a:ext>
            </a:extLst>
          </p:cNvPr>
          <p:cNvSpPr txBox="1">
            <a:spLocks/>
          </p:cNvSpPr>
          <p:nvPr/>
        </p:nvSpPr>
        <p:spPr>
          <a:xfrm>
            <a:off x="1106424" y="297981"/>
            <a:ext cx="3847398" cy="404619"/>
          </a:xfrm>
          <a:prstGeom prst="rect">
            <a:avLst/>
          </a:prstGeom>
        </p:spPr>
        <p:txBody>
          <a:bodyPr vert="horz" lIns="91440" tIns="45720" rIns="91440" bIns="45720" rtlCol="0">
            <a:noAutofit/>
          </a:bodyPr>
          <a:lstStyle>
            <a:lvl1pPr marL="0" indent="0" algn="l" defTabSz="914400" rtl="0" eaLnBrk="1" latinLnBrk="0" hangingPunct="1">
              <a:lnSpc>
                <a:spcPct val="100000"/>
              </a:lnSpc>
              <a:spcBef>
                <a:spcPts val="1000"/>
              </a:spcBef>
              <a:buFont typeface="Arial" panose="020B0604020202020204" pitchFamily="34" charset="0"/>
              <a:buNone/>
              <a:defRPr sz="2000" b="1" kern="1200">
                <a:solidFill>
                  <a:schemeClr val="tx1"/>
                </a:solidFill>
                <a:latin typeface="Arial" panose="020B0604020202020204" pitchFamily="34" charset="0"/>
                <a:ea typeface="+mn-ea"/>
                <a:cs typeface="Arial" panose="020B0604020202020204" pitchFamily="34" charset="0"/>
              </a:defRPr>
            </a:lvl1pPr>
            <a:lvl2pPr marL="360362" indent="-342900" algn="l" defTabSz="914400" rtl="0" eaLnBrk="1" latinLnBrk="0" hangingPunct="1">
              <a:lnSpc>
                <a:spcPct val="100000"/>
              </a:lnSpc>
              <a:spcBef>
                <a:spcPts val="500"/>
              </a:spcBef>
              <a:buClr>
                <a:srgbClr val="F18700"/>
              </a:buClr>
              <a:buFont typeface="Wingdings" pitchFamily="2" charset="2"/>
              <a:buChar char="§"/>
              <a:tabLst/>
              <a:defRPr sz="1600" b="1" kern="1200">
                <a:solidFill>
                  <a:schemeClr val="tx1"/>
                </a:solidFill>
                <a:latin typeface="Arial" panose="020B0604020202020204" pitchFamily="34" charset="0"/>
                <a:ea typeface="+mn-ea"/>
                <a:cs typeface="Arial" panose="020B0604020202020204" pitchFamily="34" charset="0"/>
              </a:defRPr>
            </a:lvl2pPr>
            <a:lvl3pPr marL="360363" indent="0" algn="l" defTabSz="914400" rtl="0" eaLnBrk="1" latinLnBrk="0" hangingPunct="1">
              <a:lnSpc>
                <a:spcPct val="100000"/>
              </a:lnSpc>
              <a:spcBef>
                <a:spcPts val="500"/>
              </a:spcBef>
              <a:buFont typeface="Arial" panose="020B0604020202020204" pitchFamily="34" charset="0"/>
              <a:buNone/>
              <a:tabLst/>
              <a:defRPr sz="1400" b="1" kern="1200">
                <a:solidFill>
                  <a:schemeClr val="tx1"/>
                </a:solidFill>
                <a:latin typeface="Arial" panose="020B0604020202020204" pitchFamily="34" charset="0"/>
                <a:ea typeface="+mn-ea"/>
                <a:cs typeface="Arial" panose="020B0604020202020204" pitchFamily="34" charset="0"/>
              </a:defRPr>
            </a:lvl3pPr>
            <a:lvl4pPr marL="360363" indent="0" algn="l" defTabSz="914400" rtl="0" eaLnBrk="1" latinLnBrk="0" hangingPunct="1">
              <a:lnSpc>
                <a:spcPct val="100000"/>
              </a:lnSpc>
              <a:spcBef>
                <a:spcPts val="500"/>
              </a:spcBef>
              <a:buFont typeface="Arial" panose="020B0604020202020204" pitchFamily="34" charset="0"/>
              <a:buNone/>
              <a:tabLst/>
              <a:defRPr sz="1400" kern="1200">
                <a:solidFill>
                  <a:schemeClr val="tx1"/>
                </a:solidFill>
                <a:latin typeface="Arial" panose="020B0604020202020204" pitchFamily="34" charset="0"/>
                <a:ea typeface="+mn-ea"/>
                <a:cs typeface="Arial" panose="020B0604020202020204" pitchFamily="34" charset="0"/>
              </a:defRPr>
            </a:lvl4pPr>
            <a:lvl5pPr marL="488950" indent="-128588" algn="l" defTabSz="914400" rtl="0" eaLnBrk="1" latinLnBrk="0" hangingPunct="1">
              <a:lnSpc>
                <a:spcPct val="100000"/>
              </a:lnSpc>
              <a:spcBef>
                <a:spcPts val="500"/>
              </a:spcBef>
              <a:buClr>
                <a:srgbClr val="F18700"/>
              </a:buClr>
              <a:buFont typeface="Arial" panose="020B0604020202020204" pitchFamily="34" charset="0"/>
              <a:buChar char="•"/>
              <a:tabLst/>
              <a:defRPr sz="1400" b="0" kern="1200">
                <a:solidFill>
                  <a:schemeClr val="tx1"/>
                </a:solidFill>
                <a:latin typeface="Arial" panose="020B0604020202020204" pitchFamily="34" charset="0"/>
                <a:ea typeface="+mn-ea"/>
                <a:cs typeface="Arial" panose="020B0604020202020204" pitchFamily="34" charset="0"/>
              </a:defRPr>
            </a:lvl5pPr>
            <a:lvl6pPr marL="182563" indent="-169863" algn="l" defTabSz="914400" rtl="0" eaLnBrk="1" latinLnBrk="0" hangingPunct="1">
              <a:lnSpc>
                <a:spcPct val="150000"/>
              </a:lnSpc>
              <a:spcBef>
                <a:spcPts val="500"/>
              </a:spcBef>
              <a:buFontTx/>
              <a:buChar char="-"/>
              <a:tabLst/>
              <a:defRPr sz="1200" kern="1200">
                <a:solidFill>
                  <a:schemeClr val="tx1"/>
                </a:solidFill>
                <a:latin typeface="Arial" panose="020B0604020202020204" pitchFamily="34" charset="0"/>
                <a:ea typeface="+mn-ea"/>
                <a:cs typeface="Arial" panose="020B0604020202020204" pitchFamily="34" charset="0"/>
              </a:defRPr>
            </a:lvl6pPr>
            <a:lvl7pPr marL="674688" indent="-174625" algn="l" defTabSz="914400" rtl="0" eaLnBrk="1" latinLnBrk="0" hangingPunct="1">
              <a:lnSpc>
                <a:spcPct val="100000"/>
              </a:lnSpc>
              <a:spcBef>
                <a:spcPts val="500"/>
              </a:spcBef>
              <a:buFont typeface="Police système Courant"/>
              <a:buChar char="&gt;"/>
              <a:tabLst/>
              <a:defRPr sz="1400" kern="1200">
                <a:solidFill>
                  <a:schemeClr val="tx1"/>
                </a:solidFill>
                <a:latin typeface="Arial" panose="020B0604020202020204" pitchFamily="34" charset="0"/>
                <a:ea typeface="+mn-ea"/>
                <a:cs typeface="Arial" panose="020B0604020202020204" pitchFamily="34" charset="0"/>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fr-FR" sz="20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BOÎTE À OUTILS</a:t>
            </a:r>
          </a:p>
        </p:txBody>
      </p:sp>
      <p:sp>
        <p:nvSpPr>
          <p:cNvPr id="54" name="Espace réservé de la date 2">
            <a:extLst>
              <a:ext uri="{FF2B5EF4-FFF2-40B4-BE49-F238E27FC236}">
                <a16:creationId xmlns:a16="http://schemas.microsoft.com/office/drawing/2014/main" id="{EA205713-18DF-2ABD-0CF6-BC1551BC8B9B}"/>
              </a:ext>
            </a:extLst>
          </p:cNvPr>
          <p:cNvSpPr>
            <a:spLocks noGrp="1"/>
          </p:cNvSpPr>
          <p:nvPr>
            <p:ph type="dt" sz="half" idx="20"/>
          </p:nvPr>
        </p:nvSpPr>
        <p:spPr>
          <a:xfrm>
            <a:off x="10216176" y="6442028"/>
            <a:ext cx="1347355" cy="142469"/>
          </a:xfrm>
        </p:spPr>
        <p:txBody>
          <a:bodyPr/>
          <a:lstStyle>
            <a:lvl1pPr algn="ctr">
              <a:defRPr sz="800" b="1">
                <a:solidFill>
                  <a:schemeClr val="bg1"/>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D65454CA-676C-E145-9576-6A8866DA88D3}" type="slidenum">
              <a:rPr kumimoji="0" lang="fr-FR" sz="800" b="1" i="0" u="none" strike="noStrike" kern="1200" cap="none" spc="0" normalizeH="0" baseline="0" noProof="0" smtClean="0">
                <a:ln>
                  <a:noFill/>
                </a:ln>
                <a:solidFill>
                  <a:srgbClr val="FFFFFF"/>
                </a:solidFill>
                <a:effectLst/>
                <a:uLnTx/>
                <a:uFillTx/>
                <a:latin typeface="Arial" panose="020B0604020202020204" pitchFamily="34" charset="0"/>
                <a:ea typeface="+mn-ea"/>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29</a:t>
            </a:fld>
            <a:endParaRPr kumimoji="0" lang="fr-FR" sz="8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pic>
        <p:nvPicPr>
          <p:cNvPr id="2" name="Image 1">
            <a:extLst>
              <a:ext uri="{FF2B5EF4-FFF2-40B4-BE49-F238E27FC236}">
                <a16:creationId xmlns:a16="http://schemas.microsoft.com/office/drawing/2014/main" id="{99AB3FB1-F45C-7EB9-12FE-1672C1F5F2C6}"/>
              </a:ext>
            </a:extLst>
          </p:cNvPr>
          <p:cNvPicPr>
            <a:picLocks noChangeAspect="1"/>
          </p:cNvPicPr>
          <p:nvPr/>
        </p:nvPicPr>
        <p:blipFill>
          <a:blip r:embed="rId3"/>
          <a:stretch>
            <a:fillRect/>
          </a:stretch>
        </p:blipFill>
        <p:spPr>
          <a:xfrm>
            <a:off x="11150611" y="-520008"/>
            <a:ext cx="279400" cy="279400"/>
          </a:xfrm>
          <a:prstGeom prst="rect">
            <a:avLst/>
          </a:prstGeom>
        </p:spPr>
      </p:pic>
      <p:pic>
        <p:nvPicPr>
          <p:cNvPr id="6" name="Image 5">
            <a:extLst>
              <a:ext uri="{FF2B5EF4-FFF2-40B4-BE49-F238E27FC236}">
                <a16:creationId xmlns:a16="http://schemas.microsoft.com/office/drawing/2014/main" id="{6B3F1341-2317-8F5F-0DC2-F031A67CB6DE}"/>
              </a:ext>
            </a:extLst>
          </p:cNvPr>
          <p:cNvPicPr>
            <a:picLocks noChangeAspect="1"/>
          </p:cNvPicPr>
          <p:nvPr/>
        </p:nvPicPr>
        <p:blipFill>
          <a:blip r:embed="rId3"/>
          <a:stretch>
            <a:fillRect/>
          </a:stretch>
        </p:blipFill>
        <p:spPr>
          <a:xfrm>
            <a:off x="1106424" y="1941612"/>
            <a:ext cx="279400" cy="279400"/>
          </a:xfrm>
          <a:prstGeom prst="rect">
            <a:avLst/>
          </a:prstGeom>
        </p:spPr>
      </p:pic>
      <p:sp>
        <p:nvSpPr>
          <p:cNvPr id="7" name="ZoneTexte 6">
            <a:extLst>
              <a:ext uri="{FF2B5EF4-FFF2-40B4-BE49-F238E27FC236}">
                <a16:creationId xmlns:a16="http://schemas.microsoft.com/office/drawing/2014/main" id="{C7457BD3-441B-C8E8-1AA0-6A6EDCAD7EDB}"/>
              </a:ext>
            </a:extLst>
          </p:cNvPr>
          <p:cNvSpPr txBox="1"/>
          <p:nvPr/>
        </p:nvSpPr>
        <p:spPr>
          <a:xfrm>
            <a:off x="1226289" y="1928986"/>
            <a:ext cx="10652144" cy="400110"/>
          </a:xfrm>
          <a:prstGeom prst="rect">
            <a:avLst/>
          </a:prstGeom>
          <a:noFill/>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L’ensemble des outils sont disponibles sur le Portail de Services de Constructys : </a:t>
            </a:r>
            <a:r>
              <a:rPr kumimoji="0" lang="fr-FR" sz="2000" b="1" i="0" u="none" strike="noStrike" kern="1200" cap="none" spc="0" normalizeH="0" baseline="0" noProof="0" err="1">
                <a:ln>
                  <a:noFill/>
                </a:ln>
                <a:solidFill>
                  <a:srgbClr val="F18706"/>
                </a:solidFill>
                <a:effectLst/>
                <a:uLnTx/>
                <a:uFillTx/>
                <a:latin typeface="Arial" panose="020B0604020202020204" pitchFamily="34" charset="0"/>
                <a:ea typeface="+mn-ea"/>
                <a:cs typeface="Arial" panose="020B0604020202020204" pitchFamily="34" charset="0"/>
              </a:rPr>
              <a:t>services.constructys.fr</a:t>
            </a:r>
            <a:endParaRPr kumimoji="0" lang="fr-FR" sz="2000" b="1" i="0" u="none" strike="noStrike" kern="1200" cap="none" spc="0" normalizeH="0" baseline="0" noProof="0">
              <a:ln>
                <a:noFill/>
              </a:ln>
              <a:solidFill>
                <a:srgbClr val="F18706"/>
              </a:solidFill>
              <a:effectLst/>
              <a:uLnTx/>
              <a:uFillTx/>
              <a:latin typeface="Arial" panose="020B0604020202020204" pitchFamily="34" charset="0"/>
              <a:ea typeface="+mn-ea"/>
              <a:cs typeface="Arial" panose="020B0604020202020204" pitchFamily="34" charset="0"/>
            </a:endParaRPr>
          </a:p>
        </p:txBody>
      </p:sp>
      <p:pic>
        <p:nvPicPr>
          <p:cNvPr id="8" name="Image 7">
            <a:extLst>
              <a:ext uri="{FF2B5EF4-FFF2-40B4-BE49-F238E27FC236}">
                <a16:creationId xmlns:a16="http://schemas.microsoft.com/office/drawing/2014/main" id="{A24B5A0D-BCBA-A102-B376-E25874EDA3FC}"/>
              </a:ext>
            </a:extLst>
          </p:cNvPr>
          <p:cNvPicPr>
            <a:picLocks noChangeAspect="1"/>
          </p:cNvPicPr>
          <p:nvPr/>
        </p:nvPicPr>
        <p:blipFill>
          <a:blip r:embed="rId4"/>
          <a:stretch>
            <a:fillRect/>
          </a:stretch>
        </p:blipFill>
        <p:spPr>
          <a:xfrm>
            <a:off x="597606" y="2593398"/>
            <a:ext cx="6647219" cy="3848630"/>
          </a:xfrm>
          <a:prstGeom prst="rect">
            <a:avLst/>
          </a:prstGeom>
          <a:ln>
            <a:noFill/>
          </a:ln>
          <a:effectLst>
            <a:outerShdw blurRad="292100" dist="38100" dir="2700000" algn="tl" rotWithShape="0">
              <a:srgbClr val="333333">
                <a:alpha val="65000"/>
              </a:srgbClr>
            </a:outerShdw>
          </a:effectLst>
        </p:spPr>
      </p:pic>
      <p:pic>
        <p:nvPicPr>
          <p:cNvPr id="9" name="Image 8">
            <a:extLst>
              <a:ext uri="{FF2B5EF4-FFF2-40B4-BE49-F238E27FC236}">
                <a16:creationId xmlns:a16="http://schemas.microsoft.com/office/drawing/2014/main" id="{88EEAC13-B7A0-651E-9FEF-12BDACC79628}"/>
              </a:ext>
            </a:extLst>
          </p:cNvPr>
          <p:cNvPicPr>
            <a:picLocks noChangeAspect="1"/>
          </p:cNvPicPr>
          <p:nvPr/>
        </p:nvPicPr>
        <p:blipFill>
          <a:blip r:embed="rId5"/>
          <a:stretch>
            <a:fillRect/>
          </a:stretch>
        </p:blipFill>
        <p:spPr>
          <a:xfrm>
            <a:off x="5813931" y="3811501"/>
            <a:ext cx="6064502" cy="2231481"/>
          </a:xfrm>
          <a:prstGeom prst="rect">
            <a:avLst/>
          </a:prstGeom>
          <a:ln>
            <a:noFill/>
          </a:ln>
          <a:effectLst>
            <a:outerShdw blurRad="292100" dist="38100" dir="2700000" algn="tl" rotWithShape="0">
              <a:srgbClr val="333333">
                <a:alpha val="65000"/>
              </a:srgbClr>
            </a:outerShdw>
          </a:effectLst>
        </p:spPr>
      </p:pic>
      <p:sp>
        <p:nvSpPr>
          <p:cNvPr id="10" name="Rectangle 9">
            <a:extLst>
              <a:ext uri="{FF2B5EF4-FFF2-40B4-BE49-F238E27FC236}">
                <a16:creationId xmlns:a16="http://schemas.microsoft.com/office/drawing/2014/main" id="{73363BBF-7A8C-B320-867B-AE1BF2C35268}"/>
              </a:ext>
            </a:extLst>
          </p:cNvPr>
          <p:cNvSpPr/>
          <p:nvPr/>
        </p:nvSpPr>
        <p:spPr>
          <a:xfrm>
            <a:off x="2683565" y="3060536"/>
            <a:ext cx="1053548" cy="467140"/>
          </a:xfrm>
          <a:prstGeom prst="rect">
            <a:avLst/>
          </a:prstGeom>
          <a:noFill/>
          <a:ln w="254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1" name="Rectangle 10">
            <a:extLst>
              <a:ext uri="{FF2B5EF4-FFF2-40B4-BE49-F238E27FC236}">
                <a16:creationId xmlns:a16="http://schemas.microsoft.com/office/drawing/2014/main" id="{F84A6F57-708A-F787-ABC9-0BE6F5311808}"/>
              </a:ext>
            </a:extLst>
          </p:cNvPr>
          <p:cNvSpPr/>
          <p:nvPr/>
        </p:nvSpPr>
        <p:spPr>
          <a:xfrm>
            <a:off x="8319408" y="4378763"/>
            <a:ext cx="1098912" cy="467140"/>
          </a:xfrm>
          <a:prstGeom prst="rect">
            <a:avLst/>
          </a:prstGeom>
          <a:noFill/>
          <a:ln w="254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5" name="Rectangle 14">
            <a:extLst>
              <a:ext uri="{FF2B5EF4-FFF2-40B4-BE49-F238E27FC236}">
                <a16:creationId xmlns:a16="http://schemas.microsoft.com/office/drawing/2014/main" id="{77E34DB8-39EF-BC19-A371-B6CD64CA7EA8}"/>
              </a:ext>
            </a:extLst>
          </p:cNvPr>
          <p:cNvSpPr/>
          <p:nvPr/>
        </p:nvSpPr>
        <p:spPr>
          <a:xfrm>
            <a:off x="8319407" y="5494328"/>
            <a:ext cx="2206825" cy="467140"/>
          </a:xfrm>
          <a:prstGeom prst="rect">
            <a:avLst/>
          </a:prstGeom>
          <a:noFill/>
          <a:ln w="254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cxnSp>
        <p:nvCxnSpPr>
          <p:cNvPr id="16" name="Connecteur : en angle 45">
            <a:extLst>
              <a:ext uri="{FF2B5EF4-FFF2-40B4-BE49-F238E27FC236}">
                <a16:creationId xmlns:a16="http://schemas.microsoft.com/office/drawing/2014/main" id="{B37E7669-B855-A7D4-D197-63243CD22AA0}"/>
              </a:ext>
            </a:extLst>
          </p:cNvPr>
          <p:cNvCxnSpPr>
            <a:cxnSpLocks/>
            <a:stCxn id="10" idx="3"/>
            <a:endCxn id="11" idx="0"/>
          </p:cNvCxnSpPr>
          <p:nvPr/>
        </p:nvCxnSpPr>
        <p:spPr>
          <a:xfrm>
            <a:off x="3737113" y="3294106"/>
            <a:ext cx="5131751" cy="1084657"/>
          </a:xfrm>
          <a:prstGeom prst="bentConnector2">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849684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C8A1576C-90B1-CCE0-06CC-8A8D6EDD4DF7}"/>
              </a:ext>
            </a:extLst>
          </p:cNvPr>
          <p:cNvSpPr>
            <a:spLocks noGrp="1"/>
          </p:cNvSpPr>
          <p:nvPr>
            <p:ph type="body" idx="30"/>
          </p:nvPr>
        </p:nvSpPr>
        <p:spPr/>
        <p:txBody>
          <a:bodyPr/>
          <a:lstStyle/>
          <a:p>
            <a:r>
              <a:rPr lang="fr-FR" sz="8800"/>
              <a:t>01</a:t>
            </a:r>
          </a:p>
        </p:txBody>
      </p:sp>
      <p:sp>
        <p:nvSpPr>
          <p:cNvPr id="4" name="Espace réservé du texte 3">
            <a:extLst>
              <a:ext uri="{FF2B5EF4-FFF2-40B4-BE49-F238E27FC236}">
                <a16:creationId xmlns:a16="http://schemas.microsoft.com/office/drawing/2014/main" id="{C298F7F0-149F-E66C-13DE-512EB23E8660}"/>
              </a:ext>
            </a:extLst>
          </p:cNvPr>
          <p:cNvSpPr>
            <a:spLocks noGrp="1"/>
          </p:cNvSpPr>
          <p:nvPr>
            <p:ph type="body" idx="15"/>
          </p:nvPr>
        </p:nvSpPr>
        <p:spPr>
          <a:xfrm>
            <a:off x="1999894" y="3429000"/>
            <a:ext cx="7767313" cy="1570409"/>
          </a:xfrm>
        </p:spPr>
        <p:txBody>
          <a:bodyPr>
            <a:normAutofit/>
          </a:bodyPr>
          <a:lstStyle/>
          <a:p>
            <a:r>
              <a:rPr lang="fr-FR" sz="3600"/>
              <a:t>Mise en œuvre de l’accord</a:t>
            </a:r>
          </a:p>
        </p:txBody>
      </p:sp>
    </p:spTree>
    <p:extLst>
      <p:ext uri="{BB962C8B-B14F-4D97-AF65-F5344CB8AC3E}">
        <p14:creationId xmlns:p14="http://schemas.microsoft.com/office/powerpoint/2010/main" val="69103796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7423143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09E9E37A-01AB-C9E5-DB3B-4E7A285A3E2C}"/>
              </a:ext>
            </a:extLst>
          </p:cNvPr>
          <p:cNvSpPr>
            <a:spLocks noGrp="1"/>
          </p:cNvSpPr>
          <p:nvPr>
            <p:ph type="body" idx="16"/>
          </p:nvPr>
        </p:nvSpPr>
        <p:spPr>
          <a:xfrm>
            <a:off x="1764313" y="456044"/>
            <a:ext cx="6925077" cy="320284"/>
          </a:xfrm>
        </p:spPr>
        <p:txBody>
          <a:bodyPr>
            <a:noAutofit/>
          </a:bodyPr>
          <a:lstStyle/>
          <a:p>
            <a:pPr lvl="0" algn="just"/>
            <a:r>
              <a:rPr lang="fr-FR" sz="2800"/>
              <a:t>4 étapes clés</a:t>
            </a:r>
          </a:p>
        </p:txBody>
      </p:sp>
      <p:sp>
        <p:nvSpPr>
          <p:cNvPr id="8" name="Espace réservé du texte 7">
            <a:extLst>
              <a:ext uri="{FF2B5EF4-FFF2-40B4-BE49-F238E27FC236}">
                <a16:creationId xmlns:a16="http://schemas.microsoft.com/office/drawing/2014/main" id="{0EBB20EA-B38B-BB88-304E-5426D7FDD85C}"/>
              </a:ext>
            </a:extLst>
          </p:cNvPr>
          <p:cNvSpPr>
            <a:spLocks noGrp="1"/>
          </p:cNvSpPr>
          <p:nvPr>
            <p:ph type="body" idx="30"/>
          </p:nvPr>
        </p:nvSpPr>
        <p:spPr>
          <a:xfrm>
            <a:off x="1010909" y="456044"/>
            <a:ext cx="602738" cy="483838"/>
          </a:xfrm>
        </p:spPr>
        <p:txBody>
          <a:bodyPr>
            <a:normAutofit fontScale="92500" lnSpcReduction="20000"/>
          </a:bodyPr>
          <a:lstStyle/>
          <a:p>
            <a:r>
              <a:rPr lang="fr-FR"/>
              <a:t>01</a:t>
            </a:r>
          </a:p>
        </p:txBody>
      </p:sp>
      <p:grpSp>
        <p:nvGrpSpPr>
          <p:cNvPr id="313" name="Google Shape;15837;p78">
            <a:extLst>
              <a:ext uri="{FF2B5EF4-FFF2-40B4-BE49-F238E27FC236}">
                <a16:creationId xmlns:a16="http://schemas.microsoft.com/office/drawing/2014/main" id="{F2D47785-E7AA-0335-1F83-72F0AF1A4031}"/>
              </a:ext>
            </a:extLst>
          </p:cNvPr>
          <p:cNvGrpSpPr/>
          <p:nvPr/>
        </p:nvGrpSpPr>
        <p:grpSpPr>
          <a:xfrm>
            <a:off x="465436" y="1580193"/>
            <a:ext cx="3057812" cy="4299208"/>
            <a:chOff x="1027175" y="1193817"/>
            <a:chExt cx="2396331" cy="3369183"/>
          </a:xfrm>
        </p:grpSpPr>
        <p:sp>
          <p:nvSpPr>
            <p:cNvPr id="314" name="Google Shape;15838;p78">
              <a:extLst>
                <a:ext uri="{FF2B5EF4-FFF2-40B4-BE49-F238E27FC236}">
                  <a16:creationId xmlns:a16="http://schemas.microsoft.com/office/drawing/2014/main" id="{ADA9593E-25E9-400F-69E4-2B3B35C08AD4}"/>
                </a:ext>
              </a:extLst>
            </p:cNvPr>
            <p:cNvSpPr/>
            <p:nvPr/>
          </p:nvSpPr>
          <p:spPr>
            <a:xfrm>
              <a:off x="2456665" y="1726135"/>
              <a:ext cx="966841" cy="1255970"/>
            </a:xfrm>
            <a:custGeom>
              <a:avLst/>
              <a:gdLst/>
              <a:ahLst/>
              <a:cxnLst/>
              <a:rect l="l" t="t" r="r" b="b"/>
              <a:pathLst>
                <a:path w="13406" h="17415" extrusionOk="0">
                  <a:moveTo>
                    <a:pt x="7255" y="1"/>
                  </a:moveTo>
                  <a:lnTo>
                    <a:pt x="5112" y="2153"/>
                  </a:lnTo>
                  <a:cubicBezTo>
                    <a:pt x="5155" y="2313"/>
                    <a:pt x="5207" y="2493"/>
                    <a:pt x="5261" y="2673"/>
                  </a:cubicBezTo>
                  <a:cubicBezTo>
                    <a:pt x="5515" y="3670"/>
                    <a:pt x="5643" y="4349"/>
                    <a:pt x="5155" y="4837"/>
                  </a:cubicBezTo>
                  <a:cubicBezTo>
                    <a:pt x="4826" y="5176"/>
                    <a:pt x="4380" y="5176"/>
                    <a:pt x="4222" y="5176"/>
                  </a:cubicBezTo>
                  <a:cubicBezTo>
                    <a:pt x="3744" y="5176"/>
                    <a:pt x="2917" y="5028"/>
                    <a:pt x="2355" y="4922"/>
                  </a:cubicBezTo>
                  <a:lnTo>
                    <a:pt x="22" y="7276"/>
                  </a:lnTo>
                  <a:cubicBezTo>
                    <a:pt x="11" y="7276"/>
                    <a:pt x="1" y="7286"/>
                    <a:pt x="1" y="7297"/>
                  </a:cubicBezTo>
                  <a:cubicBezTo>
                    <a:pt x="1931" y="9524"/>
                    <a:pt x="3108" y="12430"/>
                    <a:pt x="3129" y="15601"/>
                  </a:cubicBezTo>
                  <a:lnTo>
                    <a:pt x="7498" y="15601"/>
                  </a:lnTo>
                  <a:lnTo>
                    <a:pt x="8655" y="17415"/>
                  </a:lnTo>
                  <a:lnTo>
                    <a:pt x="9800" y="15601"/>
                  </a:lnTo>
                  <a:lnTo>
                    <a:pt x="13406" y="15601"/>
                  </a:lnTo>
                  <a:cubicBezTo>
                    <a:pt x="13395" y="12515"/>
                    <a:pt x="12780" y="9513"/>
                    <a:pt x="11582" y="6692"/>
                  </a:cubicBezTo>
                  <a:cubicBezTo>
                    <a:pt x="10542" y="4222"/>
                    <a:pt x="9079" y="1973"/>
                    <a:pt x="7255"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5" name="Google Shape;15839;p78">
              <a:extLst>
                <a:ext uri="{FF2B5EF4-FFF2-40B4-BE49-F238E27FC236}">
                  <a16:creationId xmlns:a16="http://schemas.microsoft.com/office/drawing/2014/main" id="{CC1B697F-BCB0-F761-170E-A34A5D4299D5}"/>
                </a:ext>
              </a:extLst>
            </p:cNvPr>
            <p:cNvSpPr/>
            <p:nvPr/>
          </p:nvSpPr>
          <p:spPr>
            <a:xfrm>
              <a:off x="2420678" y="2923904"/>
              <a:ext cx="1001314" cy="1099902"/>
            </a:xfrm>
            <a:custGeom>
              <a:avLst/>
              <a:gdLst/>
              <a:ahLst/>
              <a:cxnLst/>
              <a:rect l="l" t="t" r="r" b="b"/>
              <a:pathLst>
                <a:path w="13884" h="15251" extrusionOk="0">
                  <a:moveTo>
                    <a:pt x="3596" y="1"/>
                  </a:moveTo>
                  <a:cubicBezTo>
                    <a:pt x="3373" y="3097"/>
                    <a:pt x="2048" y="5897"/>
                    <a:pt x="1" y="7997"/>
                  </a:cubicBezTo>
                  <a:lnTo>
                    <a:pt x="2939" y="10924"/>
                  </a:lnTo>
                  <a:lnTo>
                    <a:pt x="2409" y="13310"/>
                  </a:lnTo>
                  <a:lnTo>
                    <a:pt x="4794" y="12779"/>
                  </a:lnTo>
                  <a:lnTo>
                    <a:pt x="7276" y="15251"/>
                  </a:lnTo>
                  <a:cubicBezTo>
                    <a:pt x="9333" y="13161"/>
                    <a:pt x="10945" y="10743"/>
                    <a:pt x="12081" y="8049"/>
                  </a:cubicBezTo>
                  <a:cubicBezTo>
                    <a:pt x="13173" y="5494"/>
                    <a:pt x="13766" y="2789"/>
                    <a:pt x="13884" y="1"/>
                  </a:cubicBezTo>
                  <a:lnTo>
                    <a:pt x="10861" y="1"/>
                  </a:lnTo>
                  <a:lnTo>
                    <a:pt x="10002" y="1347"/>
                  </a:lnTo>
                  <a:cubicBezTo>
                    <a:pt x="9821" y="1634"/>
                    <a:pt x="9493" y="1814"/>
                    <a:pt x="9154" y="1814"/>
                  </a:cubicBezTo>
                  <a:cubicBezTo>
                    <a:pt x="8803" y="1814"/>
                    <a:pt x="8485" y="1634"/>
                    <a:pt x="8294" y="1347"/>
                  </a:cubicBezTo>
                  <a:lnTo>
                    <a:pt x="7446" y="1"/>
                  </a:lnTo>
                  <a:close/>
                </a:path>
              </a:pathLst>
            </a:custGeom>
            <a:solidFill>
              <a:srgbClr val="A1447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6" name="Google Shape;15840;p78">
              <a:extLst>
                <a:ext uri="{FF2B5EF4-FFF2-40B4-BE49-F238E27FC236}">
                  <a16:creationId xmlns:a16="http://schemas.microsoft.com/office/drawing/2014/main" id="{94C70C48-7B61-0107-0703-F366B66AA16E}"/>
                </a:ext>
              </a:extLst>
            </p:cNvPr>
            <p:cNvSpPr/>
            <p:nvPr/>
          </p:nvSpPr>
          <p:spPr>
            <a:xfrm>
              <a:off x="1027175" y="2103178"/>
              <a:ext cx="1504567" cy="1504567"/>
            </a:xfrm>
            <a:custGeom>
              <a:avLst/>
              <a:gdLst/>
              <a:ahLst/>
              <a:cxnLst/>
              <a:rect l="l" t="t" r="r" b="b"/>
              <a:pathLst>
                <a:path w="20862" h="20862" extrusionOk="0">
                  <a:moveTo>
                    <a:pt x="10426" y="1"/>
                  </a:moveTo>
                  <a:cubicBezTo>
                    <a:pt x="4666" y="1"/>
                    <a:pt x="0" y="4667"/>
                    <a:pt x="0" y="10426"/>
                  </a:cubicBezTo>
                  <a:cubicBezTo>
                    <a:pt x="0" y="16184"/>
                    <a:pt x="4666" y="20862"/>
                    <a:pt x="10426" y="20862"/>
                  </a:cubicBezTo>
                  <a:cubicBezTo>
                    <a:pt x="16184" y="20862"/>
                    <a:pt x="20861" y="16184"/>
                    <a:pt x="20861" y="10426"/>
                  </a:cubicBezTo>
                  <a:cubicBezTo>
                    <a:pt x="20861" y="4667"/>
                    <a:pt x="16184" y="1"/>
                    <a:pt x="10426" y="1"/>
                  </a:cubicBezTo>
                  <a:close/>
                </a:path>
              </a:pathLst>
            </a:custGeom>
            <a:solidFill>
              <a:schemeClr val="bg1">
                <a:lumMod val="85000"/>
              </a:scheme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317" name="Google Shape;15841;p78">
              <a:extLst>
                <a:ext uri="{FF2B5EF4-FFF2-40B4-BE49-F238E27FC236}">
                  <a16:creationId xmlns:a16="http://schemas.microsoft.com/office/drawing/2014/main" id="{D43613D9-6726-35DC-9193-259E716B3F5B}"/>
                </a:ext>
              </a:extLst>
            </p:cNvPr>
            <p:cNvGrpSpPr/>
            <p:nvPr/>
          </p:nvGrpSpPr>
          <p:grpSpPr>
            <a:xfrm>
              <a:off x="1427750" y="3550266"/>
              <a:ext cx="1465674" cy="1012734"/>
              <a:chOff x="1122950" y="3550266"/>
              <a:chExt cx="1465674" cy="1012734"/>
            </a:xfrm>
          </p:grpSpPr>
          <p:sp>
            <p:nvSpPr>
              <p:cNvPr id="324" name="Google Shape;15842;p78">
                <a:extLst>
                  <a:ext uri="{FF2B5EF4-FFF2-40B4-BE49-F238E27FC236}">
                    <a16:creationId xmlns:a16="http://schemas.microsoft.com/office/drawing/2014/main" id="{C5F14C46-B222-29BB-5514-3719F752B0DA}"/>
                  </a:ext>
                </a:extLst>
              </p:cNvPr>
              <p:cNvSpPr/>
              <p:nvPr/>
            </p:nvSpPr>
            <p:spPr>
              <a:xfrm>
                <a:off x="1301354" y="3550266"/>
                <a:ext cx="1287270" cy="970735"/>
              </a:xfrm>
              <a:custGeom>
                <a:avLst/>
                <a:gdLst/>
                <a:ahLst/>
                <a:cxnLst/>
                <a:rect l="l" t="t" r="r" b="b"/>
                <a:pathLst>
                  <a:path w="17849" h="13460" extrusionOk="0">
                    <a:moveTo>
                      <a:pt x="10564" y="1"/>
                    </a:moveTo>
                    <a:cubicBezTo>
                      <a:pt x="8304" y="1984"/>
                      <a:pt x="5356" y="3193"/>
                      <a:pt x="2122" y="3193"/>
                    </a:cubicBezTo>
                    <a:lnTo>
                      <a:pt x="2016" y="3193"/>
                    </a:lnTo>
                    <a:lnTo>
                      <a:pt x="2016" y="6799"/>
                    </a:lnTo>
                    <a:lnTo>
                      <a:pt x="1" y="8082"/>
                    </a:lnTo>
                    <a:lnTo>
                      <a:pt x="2016" y="9366"/>
                    </a:lnTo>
                    <a:lnTo>
                      <a:pt x="2016" y="13459"/>
                    </a:lnTo>
                    <a:lnTo>
                      <a:pt x="2122" y="13459"/>
                    </a:lnTo>
                    <a:cubicBezTo>
                      <a:pt x="5229" y="13459"/>
                      <a:pt x="8252" y="12844"/>
                      <a:pt x="11104" y="11645"/>
                    </a:cubicBezTo>
                    <a:cubicBezTo>
                      <a:pt x="13597" y="10585"/>
                      <a:pt x="15866" y="9121"/>
                      <a:pt x="17849" y="7266"/>
                    </a:cubicBezTo>
                    <a:lnTo>
                      <a:pt x="15770" y="5197"/>
                    </a:lnTo>
                    <a:lnTo>
                      <a:pt x="13925" y="5611"/>
                    </a:lnTo>
                    <a:cubicBezTo>
                      <a:pt x="13851" y="5622"/>
                      <a:pt x="13776" y="5633"/>
                      <a:pt x="13703" y="5633"/>
                    </a:cubicBezTo>
                    <a:cubicBezTo>
                      <a:pt x="13437" y="5633"/>
                      <a:pt x="13183" y="5527"/>
                      <a:pt x="12992" y="5336"/>
                    </a:cubicBezTo>
                    <a:cubicBezTo>
                      <a:pt x="12748" y="5091"/>
                      <a:pt x="12642" y="4742"/>
                      <a:pt x="12716" y="4402"/>
                    </a:cubicBezTo>
                    <a:lnTo>
                      <a:pt x="13130" y="2567"/>
                    </a:lnTo>
                    <a:lnTo>
                      <a:pt x="10585" y="22"/>
                    </a:lnTo>
                    <a:lnTo>
                      <a:pt x="10564" y="1"/>
                    </a:lnTo>
                    <a:close/>
                  </a:path>
                </a:pathLst>
              </a:custGeom>
              <a:solidFill>
                <a:schemeClr val="accent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5" name="Google Shape;15843;p78">
                <a:extLst>
                  <a:ext uri="{FF2B5EF4-FFF2-40B4-BE49-F238E27FC236}">
                    <a16:creationId xmlns:a16="http://schemas.microsoft.com/office/drawing/2014/main" id="{767B812F-13BB-3E7B-0F41-2CCD604FA506}"/>
                  </a:ext>
                </a:extLst>
              </p:cNvPr>
              <p:cNvSpPr/>
              <p:nvPr/>
            </p:nvSpPr>
            <p:spPr>
              <a:xfrm>
                <a:off x="1122950" y="3778800"/>
                <a:ext cx="329700" cy="784200"/>
              </a:xfrm>
              <a:prstGeom prst="rect">
                <a:avLst/>
              </a:pr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318" name="Google Shape;15844;p78">
              <a:extLst>
                <a:ext uri="{FF2B5EF4-FFF2-40B4-BE49-F238E27FC236}">
                  <a16:creationId xmlns:a16="http://schemas.microsoft.com/office/drawing/2014/main" id="{96598A75-3BE7-C316-AFEC-F7DA7007AA7E}"/>
                </a:ext>
              </a:extLst>
            </p:cNvPr>
            <p:cNvGrpSpPr/>
            <p:nvPr/>
          </p:nvGrpSpPr>
          <p:grpSpPr>
            <a:xfrm>
              <a:off x="1824100" y="1193817"/>
              <a:ext cx="1105311" cy="1005064"/>
              <a:chOff x="1519300" y="1193817"/>
              <a:chExt cx="1105311" cy="1005064"/>
            </a:xfrm>
          </p:grpSpPr>
          <p:sp>
            <p:nvSpPr>
              <p:cNvPr id="322" name="Google Shape;15845;p78">
                <a:extLst>
                  <a:ext uri="{FF2B5EF4-FFF2-40B4-BE49-F238E27FC236}">
                    <a16:creationId xmlns:a16="http://schemas.microsoft.com/office/drawing/2014/main" id="{7B3D7A5E-1002-E792-ECCF-A29AC1AA63ED}"/>
                  </a:ext>
                </a:extLst>
              </p:cNvPr>
              <p:cNvSpPr/>
              <p:nvPr/>
            </p:nvSpPr>
            <p:spPr>
              <a:xfrm>
                <a:off x="1519301" y="1193817"/>
                <a:ext cx="1105311" cy="1005064"/>
              </a:xfrm>
              <a:custGeom>
                <a:avLst/>
                <a:gdLst/>
                <a:ahLst/>
                <a:cxnLst/>
                <a:rect l="l" t="t" r="r" b="b"/>
                <a:pathLst>
                  <a:path w="15326" h="13936" extrusionOk="0">
                    <a:moveTo>
                      <a:pt x="12" y="0"/>
                    </a:moveTo>
                    <a:lnTo>
                      <a:pt x="12" y="3521"/>
                    </a:lnTo>
                    <a:lnTo>
                      <a:pt x="1730" y="4613"/>
                    </a:lnTo>
                    <a:cubicBezTo>
                      <a:pt x="2016" y="4794"/>
                      <a:pt x="2197" y="5112"/>
                      <a:pt x="2197" y="5462"/>
                    </a:cubicBezTo>
                    <a:cubicBezTo>
                      <a:pt x="2197" y="5812"/>
                      <a:pt x="2016" y="6130"/>
                      <a:pt x="1730" y="6310"/>
                    </a:cubicBezTo>
                    <a:lnTo>
                      <a:pt x="12" y="7403"/>
                    </a:lnTo>
                    <a:lnTo>
                      <a:pt x="12" y="10255"/>
                    </a:lnTo>
                    <a:cubicBezTo>
                      <a:pt x="12" y="10266"/>
                      <a:pt x="1" y="10277"/>
                      <a:pt x="1" y="10288"/>
                    </a:cubicBezTo>
                    <a:cubicBezTo>
                      <a:pt x="3140" y="10510"/>
                      <a:pt x="5972" y="11857"/>
                      <a:pt x="8082" y="13936"/>
                    </a:cubicBezTo>
                    <a:lnTo>
                      <a:pt x="10797" y="11210"/>
                    </a:lnTo>
                    <a:lnTo>
                      <a:pt x="13215" y="11507"/>
                    </a:lnTo>
                    <a:lnTo>
                      <a:pt x="12748" y="9248"/>
                    </a:lnTo>
                    <a:lnTo>
                      <a:pt x="15326" y="6650"/>
                    </a:lnTo>
                    <a:cubicBezTo>
                      <a:pt x="13226" y="4582"/>
                      <a:pt x="10787" y="2949"/>
                      <a:pt x="8082" y="1803"/>
                    </a:cubicBezTo>
                    <a:cubicBezTo>
                      <a:pt x="5516" y="711"/>
                      <a:pt x="2801" y="107"/>
                      <a:pt x="12" y="0"/>
                    </a:cubicBezTo>
                    <a:close/>
                  </a:path>
                </a:pathLst>
              </a:custGeom>
              <a:solidFill>
                <a:srgbClr val="D2531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3" name="Google Shape;15846;p78">
                <a:extLst>
                  <a:ext uri="{FF2B5EF4-FFF2-40B4-BE49-F238E27FC236}">
                    <a16:creationId xmlns:a16="http://schemas.microsoft.com/office/drawing/2014/main" id="{426945EB-BC9A-9F07-F8FE-16E5B33DA287}"/>
                  </a:ext>
                </a:extLst>
              </p:cNvPr>
              <p:cNvSpPr/>
              <p:nvPr/>
            </p:nvSpPr>
            <p:spPr>
              <a:xfrm>
                <a:off x="1519300" y="1304250"/>
                <a:ext cx="329700" cy="478200"/>
              </a:xfrm>
              <a:prstGeom prst="rect">
                <a:avLst/>
              </a:prstGeom>
              <a:solidFill>
                <a:srgbClr val="D2531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sp>
        <p:nvSpPr>
          <p:cNvPr id="327" name="Google Shape;15851;p78">
            <a:extLst>
              <a:ext uri="{FF2B5EF4-FFF2-40B4-BE49-F238E27FC236}">
                <a16:creationId xmlns:a16="http://schemas.microsoft.com/office/drawing/2014/main" id="{F8EF21F5-9BF1-7864-A084-1957659FF1A1}"/>
              </a:ext>
            </a:extLst>
          </p:cNvPr>
          <p:cNvSpPr txBox="1"/>
          <p:nvPr/>
        </p:nvSpPr>
        <p:spPr>
          <a:xfrm>
            <a:off x="1418294" y="1790445"/>
            <a:ext cx="1132353" cy="801283"/>
          </a:xfrm>
          <a:prstGeom prst="rect">
            <a:avLst/>
          </a:prstGeom>
          <a:noFill/>
          <a:ln>
            <a:noFill/>
          </a:ln>
        </p:spPr>
        <p:txBody>
          <a:bodyPr spcFirstLastPara="1" wrap="square" lIns="91425" tIns="91425" rIns="91425" bIns="91425" anchor="ctr" anchorCtr="0">
            <a:noAutofit/>
          </a:bodyPr>
          <a:lstStyle/>
          <a:p>
            <a:pPr algn="ctr">
              <a:buClr>
                <a:srgbClr val="000000"/>
              </a:buClr>
              <a:buFont typeface="Arial"/>
              <a:buNone/>
            </a:pPr>
            <a:r>
              <a:rPr lang="en" sz="3000" kern="0">
                <a:solidFill>
                  <a:srgbClr val="3F4D53"/>
                </a:solidFill>
                <a:latin typeface="Poppins SemiBold"/>
                <a:ea typeface="Poppins SemiBold"/>
                <a:cs typeface="Poppins SemiBold"/>
                <a:sym typeface="Poppins SemiBold"/>
              </a:rPr>
              <a:t>1</a:t>
            </a:r>
            <a:endParaRPr sz="3000" kern="0">
              <a:solidFill>
                <a:srgbClr val="3F4D53"/>
              </a:solidFill>
              <a:latin typeface="Poppins SemiBold"/>
              <a:ea typeface="Poppins SemiBold"/>
              <a:cs typeface="Poppins SemiBold"/>
              <a:sym typeface="Poppins SemiBold"/>
            </a:endParaRPr>
          </a:p>
        </p:txBody>
      </p:sp>
      <p:sp>
        <p:nvSpPr>
          <p:cNvPr id="328" name="Google Shape;15852;p78">
            <a:extLst>
              <a:ext uri="{FF2B5EF4-FFF2-40B4-BE49-F238E27FC236}">
                <a16:creationId xmlns:a16="http://schemas.microsoft.com/office/drawing/2014/main" id="{39498F06-D750-BCDD-36F4-F580389CAB28}"/>
              </a:ext>
            </a:extLst>
          </p:cNvPr>
          <p:cNvSpPr txBox="1"/>
          <p:nvPr/>
        </p:nvSpPr>
        <p:spPr>
          <a:xfrm>
            <a:off x="2385629" y="2765015"/>
            <a:ext cx="1132353" cy="801283"/>
          </a:xfrm>
          <a:prstGeom prst="rect">
            <a:avLst/>
          </a:prstGeom>
          <a:noFill/>
          <a:ln>
            <a:noFill/>
          </a:ln>
        </p:spPr>
        <p:txBody>
          <a:bodyPr spcFirstLastPara="1" wrap="square" lIns="91425" tIns="91425" rIns="91425" bIns="91425" anchor="ctr" anchorCtr="0">
            <a:noAutofit/>
          </a:bodyPr>
          <a:lstStyle/>
          <a:p>
            <a:pPr algn="ctr">
              <a:buClr>
                <a:srgbClr val="000000"/>
              </a:buClr>
              <a:buFont typeface="Arial"/>
              <a:buNone/>
            </a:pPr>
            <a:r>
              <a:rPr lang="en" sz="3000" kern="0">
                <a:solidFill>
                  <a:srgbClr val="3F4D53"/>
                </a:solidFill>
                <a:latin typeface="Poppins SemiBold"/>
                <a:ea typeface="Poppins SemiBold"/>
                <a:cs typeface="Poppins SemiBold"/>
                <a:sym typeface="Poppins SemiBold"/>
              </a:rPr>
              <a:t>2</a:t>
            </a:r>
            <a:endParaRPr sz="3000" kern="0">
              <a:solidFill>
                <a:srgbClr val="3F4D53"/>
              </a:solidFill>
              <a:latin typeface="Poppins SemiBold"/>
              <a:ea typeface="Poppins SemiBold"/>
              <a:cs typeface="Poppins SemiBold"/>
              <a:sym typeface="Poppins SemiBold"/>
            </a:endParaRPr>
          </a:p>
        </p:txBody>
      </p:sp>
      <p:sp>
        <p:nvSpPr>
          <p:cNvPr id="329" name="Google Shape;15853;p78">
            <a:extLst>
              <a:ext uri="{FF2B5EF4-FFF2-40B4-BE49-F238E27FC236}">
                <a16:creationId xmlns:a16="http://schemas.microsoft.com/office/drawing/2014/main" id="{D5935DBC-3DEC-E34D-A550-DA6CB33E38D2}"/>
              </a:ext>
            </a:extLst>
          </p:cNvPr>
          <p:cNvSpPr txBox="1"/>
          <p:nvPr/>
        </p:nvSpPr>
        <p:spPr>
          <a:xfrm>
            <a:off x="2385629" y="3998848"/>
            <a:ext cx="1132353" cy="801283"/>
          </a:xfrm>
          <a:prstGeom prst="rect">
            <a:avLst/>
          </a:prstGeom>
          <a:noFill/>
          <a:ln>
            <a:noFill/>
          </a:ln>
        </p:spPr>
        <p:txBody>
          <a:bodyPr spcFirstLastPara="1" wrap="square" lIns="91425" tIns="91425" rIns="91425" bIns="91425" anchor="ctr" anchorCtr="0">
            <a:noAutofit/>
          </a:bodyPr>
          <a:lstStyle/>
          <a:p>
            <a:pPr algn="ctr">
              <a:buClr>
                <a:srgbClr val="000000"/>
              </a:buClr>
              <a:buFont typeface="Arial"/>
              <a:buNone/>
            </a:pPr>
            <a:r>
              <a:rPr lang="en" sz="3000" kern="0">
                <a:solidFill>
                  <a:schemeClr val="bg1"/>
                </a:solidFill>
                <a:latin typeface="Poppins SemiBold"/>
                <a:ea typeface="Poppins SemiBold"/>
                <a:cs typeface="Poppins SemiBold"/>
                <a:sym typeface="Poppins SemiBold"/>
              </a:rPr>
              <a:t>3</a:t>
            </a:r>
            <a:endParaRPr sz="3000" kern="0">
              <a:solidFill>
                <a:schemeClr val="bg1"/>
              </a:solidFill>
              <a:latin typeface="Poppins SemiBold"/>
              <a:ea typeface="Poppins SemiBold"/>
              <a:cs typeface="Poppins SemiBold"/>
              <a:sym typeface="Poppins SemiBold"/>
            </a:endParaRPr>
          </a:p>
        </p:txBody>
      </p:sp>
      <p:sp>
        <p:nvSpPr>
          <p:cNvPr id="330" name="Google Shape;15854;p78">
            <a:extLst>
              <a:ext uri="{FF2B5EF4-FFF2-40B4-BE49-F238E27FC236}">
                <a16:creationId xmlns:a16="http://schemas.microsoft.com/office/drawing/2014/main" id="{4589ED9E-61D9-5635-60A7-B517C7698D0B}"/>
              </a:ext>
            </a:extLst>
          </p:cNvPr>
          <p:cNvSpPr txBox="1"/>
          <p:nvPr/>
        </p:nvSpPr>
        <p:spPr>
          <a:xfrm>
            <a:off x="1459006" y="4840876"/>
            <a:ext cx="1132353" cy="801283"/>
          </a:xfrm>
          <a:prstGeom prst="rect">
            <a:avLst/>
          </a:prstGeom>
          <a:noFill/>
          <a:ln>
            <a:noFill/>
          </a:ln>
        </p:spPr>
        <p:txBody>
          <a:bodyPr spcFirstLastPara="1" wrap="square" lIns="91425" tIns="91425" rIns="91425" bIns="91425" anchor="ctr" anchorCtr="0">
            <a:noAutofit/>
          </a:bodyPr>
          <a:lstStyle/>
          <a:p>
            <a:pPr algn="ctr">
              <a:buClr>
                <a:srgbClr val="000000"/>
              </a:buClr>
              <a:buFont typeface="Arial"/>
              <a:buNone/>
            </a:pPr>
            <a:r>
              <a:rPr lang="en" sz="3000" kern="0">
                <a:solidFill>
                  <a:schemeClr val="bg1"/>
                </a:solidFill>
                <a:latin typeface="Poppins SemiBold"/>
                <a:ea typeface="Poppins SemiBold"/>
                <a:cs typeface="Poppins SemiBold"/>
                <a:sym typeface="Poppins SemiBold"/>
              </a:rPr>
              <a:t>4</a:t>
            </a:r>
            <a:endParaRPr sz="3000" kern="0">
              <a:solidFill>
                <a:schemeClr val="bg1"/>
              </a:solidFill>
              <a:latin typeface="Poppins SemiBold"/>
              <a:ea typeface="Poppins SemiBold"/>
              <a:cs typeface="Poppins SemiBold"/>
              <a:sym typeface="Poppins SemiBold"/>
            </a:endParaRPr>
          </a:p>
        </p:txBody>
      </p:sp>
      <p:sp>
        <p:nvSpPr>
          <p:cNvPr id="331" name="Google Shape;15855;p78">
            <a:extLst>
              <a:ext uri="{FF2B5EF4-FFF2-40B4-BE49-F238E27FC236}">
                <a16:creationId xmlns:a16="http://schemas.microsoft.com/office/drawing/2014/main" id="{EB8F5F5B-2ACA-C090-8F2C-5902047DC89C}"/>
              </a:ext>
            </a:extLst>
          </p:cNvPr>
          <p:cNvSpPr txBox="1">
            <a:spLocks/>
          </p:cNvSpPr>
          <p:nvPr/>
        </p:nvSpPr>
        <p:spPr>
          <a:xfrm>
            <a:off x="4012883" y="1785899"/>
            <a:ext cx="5529269" cy="503074"/>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15000"/>
              </a:lnSpc>
              <a:spcBef>
                <a:spcPts val="0"/>
              </a:spcBef>
              <a:spcAft>
                <a:spcPts val="0"/>
              </a:spcAft>
              <a:buClr>
                <a:schemeClr val="accent2"/>
              </a:buClr>
              <a:buSzPts val="1400"/>
              <a:buFont typeface="Poppins Light"/>
              <a:buChar char="●"/>
              <a:defRPr sz="1400" b="0" i="0" u="none" strike="noStrike" cap="none">
                <a:solidFill>
                  <a:schemeClr val="accent2"/>
                </a:solidFill>
                <a:latin typeface="Poppins Light"/>
                <a:ea typeface="Poppins Light"/>
                <a:cs typeface="Poppins Light"/>
                <a:sym typeface="Poppins Light"/>
              </a:defRPr>
            </a:lvl1pPr>
            <a:lvl2pPr marL="914400" marR="0" lvl="1" indent="-317500" algn="l" rtl="0">
              <a:lnSpc>
                <a:spcPct val="115000"/>
              </a:lnSpc>
              <a:spcBef>
                <a:spcPts val="1600"/>
              </a:spcBef>
              <a:spcAft>
                <a:spcPts val="0"/>
              </a:spcAft>
              <a:buClr>
                <a:schemeClr val="accent2"/>
              </a:buClr>
              <a:buSzPts val="1400"/>
              <a:buFont typeface="Poppins"/>
              <a:buChar char="○"/>
              <a:defRPr sz="1400" b="0" i="0" u="none" strike="noStrike" cap="none">
                <a:solidFill>
                  <a:schemeClr val="accent2"/>
                </a:solidFill>
                <a:latin typeface="Poppins"/>
                <a:ea typeface="Poppins"/>
                <a:cs typeface="Poppins"/>
                <a:sym typeface="Poppins"/>
              </a:defRPr>
            </a:lvl2pPr>
            <a:lvl3pPr marL="1371600" marR="0" lvl="2" indent="-317500" algn="l" rtl="0">
              <a:lnSpc>
                <a:spcPct val="115000"/>
              </a:lnSpc>
              <a:spcBef>
                <a:spcPts val="1600"/>
              </a:spcBef>
              <a:spcAft>
                <a:spcPts val="0"/>
              </a:spcAft>
              <a:buClr>
                <a:schemeClr val="accent2"/>
              </a:buClr>
              <a:buSzPts val="1400"/>
              <a:buFont typeface="Poppins"/>
              <a:buChar char="■"/>
              <a:defRPr sz="1400" b="0" i="0" u="none" strike="noStrike" cap="none">
                <a:solidFill>
                  <a:schemeClr val="accent2"/>
                </a:solidFill>
                <a:latin typeface="Poppins"/>
                <a:ea typeface="Poppins"/>
                <a:cs typeface="Poppins"/>
                <a:sym typeface="Poppins"/>
              </a:defRPr>
            </a:lvl3pPr>
            <a:lvl4pPr marL="1828800" marR="0" lvl="3" indent="-317500" algn="l" rtl="0">
              <a:lnSpc>
                <a:spcPct val="115000"/>
              </a:lnSpc>
              <a:spcBef>
                <a:spcPts val="1600"/>
              </a:spcBef>
              <a:spcAft>
                <a:spcPts val="0"/>
              </a:spcAft>
              <a:buClr>
                <a:schemeClr val="accent2"/>
              </a:buClr>
              <a:buSzPts val="1400"/>
              <a:buFont typeface="Poppins"/>
              <a:buChar char="●"/>
              <a:defRPr sz="1400" b="0" i="0" u="none" strike="noStrike" cap="none">
                <a:solidFill>
                  <a:schemeClr val="accent2"/>
                </a:solidFill>
                <a:latin typeface="Poppins"/>
                <a:ea typeface="Poppins"/>
                <a:cs typeface="Poppins"/>
                <a:sym typeface="Poppins"/>
              </a:defRPr>
            </a:lvl4pPr>
            <a:lvl5pPr marL="2286000" marR="0" lvl="4" indent="-317500" algn="l" rtl="0">
              <a:lnSpc>
                <a:spcPct val="115000"/>
              </a:lnSpc>
              <a:spcBef>
                <a:spcPts val="1600"/>
              </a:spcBef>
              <a:spcAft>
                <a:spcPts val="0"/>
              </a:spcAft>
              <a:buClr>
                <a:schemeClr val="accent2"/>
              </a:buClr>
              <a:buSzPts val="1400"/>
              <a:buFont typeface="Poppins"/>
              <a:buChar char="○"/>
              <a:defRPr sz="1400" b="0" i="0" u="none" strike="noStrike" cap="none">
                <a:solidFill>
                  <a:schemeClr val="accent2"/>
                </a:solidFill>
                <a:latin typeface="Poppins"/>
                <a:ea typeface="Poppins"/>
                <a:cs typeface="Poppins"/>
                <a:sym typeface="Poppins"/>
              </a:defRPr>
            </a:lvl5pPr>
            <a:lvl6pPr marL="2743200" marR="0" lvl="5" indent="-317500" algn="l" rtl="0">
              <a:lnSpc>
                <a:spcPct val="115000"/>
              </a:lnSpc>
              <a:spcBef>
                <a:spcPts val="1600"/>
              </a:spcBef>
              <a:spcAft>
                <a:spcPts val="0"/>
              </a:spcAft>
              <a:buClr>
                <a:schemeClr val="accent2"/>
              </a:buClr>
              <a:buSzPts val="1400"/>
              <a:buFont typeface="Poppins"/>
              <a:buChar char="■"/>
              <a:defRPr sz="1400" b="0" i="0" u="none" strike="noStrike" cap="none">
                <a:solidFill>
                  <a:schemeClr val="accent2"/>
                </a:solidFill>
                <a:latin typeface="Poppins"/>
                <a:ea typeface="Poppins"/>
                <a:cs typeface="Poppins"/>
                <a:sym typeface="Poppins"/>
              </a:defRPr>
            </a:lvl6pPr>
            <a:lvl7pPr marL="3200400" marR="0" lvl="6" indent="-317500" algn="l" rtl="0">
              <a:lnSpc>
                <a:spcPct val="115000"/>
              </a:lnSpc>
              <a:spcBef>
                <a:spcPts val="1600"/>
              </a:spcBef>
              <a:spcAft>
                <a:spcPts val="0"/>
              </a:spcAft>
              <a:buClr>
                <a:schemeClr val="accent2"/>
              </a:buClr>
              <a:buSzPts val="1400"/>
              <a:buFont typeface="Poppins"/>
              <a:buChar char="●"/>
              <a:defRPr sz="1400" b="0" i="0" u="none" strike="noStrike" cap="none">
                <a:solidFill>
                  <a:schemeClr val="accent2"/>
                </a:solidFill>
                <a:latin typeface="Poppins"/>
                <a:ea typeface="Poppins"/>
                <a:cs typeface="Poppins"/>
                <a:sym typeface="Poppins"/>
              </a:defRPr>
            </a:lvl7pPr>
            <a:lvl8pPr marL="3657600" marR="0" lvl="7" indent="-317500" algn="l" rtl="0">
              <a:lnSpc>
                <a:spcPct val="115000"/>
              </a:lnSpc>
              <a:spcBef>
                <a:spcPts val="1600"/>
              </a:spcBef>
              <a:spcAft>
                <a:spcPts val="0"/>
              </a:spcAft>
              <a:buClr>
                <a:schemeClr val="accent2"/>
              </a:buClr>
              <a:buSzPts val="1400"/>
              <a:buFont typeface="Poppins"/>
              <a:buChar char="○"/>
              <a:defRPr sz="1400" b="0" i="0" u="none" strike="noStrike" cap="none">
                <a:solidFill>
                  <a:schemeClr val="accent2"/>
                </a:solidFill>
                <a:latin typeface="Poppins"/>
                <a:ea typeface="Poppins"/>
                <a:cs typeface="Poppins"/>
                <a:sym typeface="Poppins"/>
              </a:defRPr>
            </a:lvl8pPr>
            <a:lvl9pPr marL="4114800" marR="0" lvl="8" indent="-317500" algn="l" rtl="0">
              <a:lnSpc>
                <a:spcPct val="115000"/>
              </a:lnSpc>
              <a:spcBef>
                <a:spcPts val="1600"/>
              </a:spcBef>
              <a:spcAft>
                <a:spcPts val="1600"/>
              </a:spcAft>
              <a:buClr>
                <a:schemeClr val="accent2"/>
              </a:buClr>
              <a:buSzPts val="1400"/>
              <a:buFont typeface="Poppins"/>
              <a:buChar char="■"/>
              <a:defRPr sz="1400" b="0" i="0" u="none" strike="noStrike" cap="none">
                <a:solidFill>
                  <a:schemeClr val="accent2"/>
                </a:solidFill>
                <a:latin typeface="Poppins"/>
                <a:ea typeface="Poppins"/>
                <a:cs typeface="Poppins"/>
                <a:sym typeface="Poppins"/>
              </a:defRPr>
            </a:lvl9pPr>
          </a:lstStyle>
          <a:p>
            <a:pPr marL="0" indent="0">
              <a:spcAft>
                <a:spcPts val="1600"/>
              </a:spcAft>
              <a:buFont typeface="Poppins Light"/>
              <a:buNone/>
            </a:pPr>
            <a:r>
              <a:rPr lang="fr-FR" sz="2000" kern="0">
                <a:latin typeface="Arial Rounded MT Bold" panose="020F0704030504030204" pitchFamily="34" charset="0"/>
                <a:ea typeface="Poppins SemiBold"/>
                <a:cs typeface="Poppins SemiBold"/>
                <a:sym typeface="Poppins SemiBold"/>
              </a:rPr>
              <a:t>Sélection des formations</a:t>
            </a:r>
          </a:p>
        </p:txBody>
      </p:sp>
      <p:sp>
        <p:nvSpPr>
          <p:cNvPr id="332" name="Google Shape;15856;p78">
            <a:extLst>
              <a:ext uri="{FF2B5EF4-FFF2-40B4-BE49-F238E27FC236}">
                <a16:creationId xmlns:a16="http://schemas.microsoft.com/office/drawing/2014/main" id="{EE9BD7B1-3A61-3A90-A9E5-ED38E7418B34}"/>
              </a:ext>
            </a:extLst>
          </p:cNvPr>
          <p:cNvSpPr txBox="1">
            <a:spLocks/>
          </p:cNvSpPr>
          <p:nvPr/>
        </p:nvSpPr>
        <p:spPr>
          <a:xfrm>
            <a:off x="4012883" y="2804348"/>
            <a:ext cx="5529269" cy="503074"/>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15000"/>
              </a:lnSpc>
              <a:spcBef>
                <a:spcPts val="0"/>
              </a:spcBef>
              <a:spcAft>
                <a:spcPts val="0"/>
              </a:spcAft>
              <a:buClr>
                <a:schemeClr val="accent2"/>
              </a:buClr>
              <a:buSzPts val="1400"/>
              <a:buFont typeface="Poppins Light"/>
              <a:buChar char="●"/>
              <a:defRPr sz="1400" b="0" i="0" u="none" strike="noStrike" cap="none">
                <a:solidFill>
                  <a:schemeClr val="accent2"/>
                </a:solidFill>
                <a:latin typeface="Poppins Light"/>
                <a:ea typeface="Poppins Light"/>
                <a:cs typeface="Poppins Light"/>
                <a:sym typeface="Poppins Light"/>
              </a:defRPr>
            </a:lvl1pPr>
            <a:lvl2pPr marL="914400" marR="0" lvl="1" indent="-317500" algn="l" rtl="0">
              <a:lnSpc>
                <a:spcPct val="115000"/>
              </a:lnSpc>
              <a:spcBef>
                <a:spcPts val="1600"/>
              </a:spcBef>
              <a:spcAft>
                <a:spcPts val="0"/>
              </a:spcAft>
              <a:buClr>
                <a:schemeClr val="accent2"/>
              </a:buClr>
              <a:buSzPts val="1400"/>
              <a:buFont typeface="Poppins"/>
              <a:buChar char="○"/>
              <a:defRPr sz="1400" b="0" i="0" u="none" strike="noStrike" cap="none">
                <a:solidFill>
                  <a:schemeClr val="accent2"/>
                </a:solidFill>
                <a:latin typeface="Poppins"/>
                <a:ea typeface="Poppins"/>
                <a:cs typeface="Poppins"/>
                <a:sym typeface="Poppins"/>
              </a:defRPr>
            </a:lvl2pPr>
            <a:lvl3pPr marL="1371600" marR="0" lvl="2" indent="-317500" algn="l" rtl="0">
              <a:lnSpc>
                <a:spcPct val="115000"/>
              </a:lnSpc>
              <a:spcBef>
                <a:spcPts val="1600"/>
              </a:spcBef>
              <a:spcAft>
                <a:spcPts val="0"/>
              </a:spcAft>
              <a:buClr>
                <a:schemeClr val="accent2"/>
              </a:buClr>
              <a:buSzPts val="1400"/>
              <a:buFont typeface="Poppins"/>
              <a:buChar char="■"/>
              <a:defRPr sz="1400" b="0" i="0" u="none" strike="noStrike" cap="none">
                <a:solidFill>
                  <a:schemeClr val="accent2"/>
                </a:solidFill>
                <a:latin typeface="Poppins"/>
                <a:ea typeface="Poppins"/>
                <a:cs typeface="Poppins"/>
                <a:sym typeface="Poppins"/>
              </a:defRPr>
            </a:lvl3pPr>
            <a:lvl4pPr marL="1828800" marR="0" lvl="3" indent="-317500" algn="l" rtl="0">
              <a:lnSpc>
                <a:spcPct val="115000"/>
              </a:lnSpc>
              <a:spcBef>
                <a:spcPts val="1600"/>
              </a:spcBef>
              <a:spcAft>
                <a:spcPts val="0"/>
              </a:spcAft>
              <a:buClr>
                <a:schemeClr val="accent2"/>
              </a:buClr>
              <a:buSzPts val="1400"/>
              <a:buFont typeface="Poppins"/>
              <a:buChar char="●"/>
              <a:defRPr sz="1400" b="0" i="0" u="none" strike="noStrike" cap="none">
                <a:solidFill>
                  <a:schemeClr val="accent2"/>
                </a:solidFill>
                <a:latin typeface="Poppins"/>
                <a:ea typeface="Poppins"/>
                <a:cs typeface="Poppins"/>
                <a:sym typeface="Poppins"/>
              </a:defRPr>
            </a:lvl4pPr>
            <a:lvl5pPr marL="2286000" marR="0" lvl="4" indent="-317500" algn="l" rtl="0">
              <a:lnSpc>
                <a:spcPct val="115000"/>
              </a:lnSpc>
              <a:spcBef>
                <a:spcPts val="1600"/>
              </a:spcBef>
              <a:spcAft>
                <a:spcPts val="0"/>
              </a:spcAft>
              <a:buClr>
                <a:schemeClr val="accent2"/>
              </a:buClr>
              <a:buSzPts val="1400"/>
              <a:buFont typeface="Poppins"/>
              <a:buChar char="○"/>
              <a:defRPr sz="1400" b="0" i="0" u="none" strike="noStrike" cap="none">
                <a:solidFill>
                  <a:schemeClr val="accent2"/>
                </a:solidFill>
                <a:latin typeface="Poppins"/>
                <a:ea typeface="Poppins"/>
                <a:cs typeface="Poppins"/>
                <a:sym typeface="Poppins"/>
              </a:defRPr>
            </a:lvl5pPr>
            <a:lvl6pPr marL="2743200" marR="0" lvl="5" indent="-317500" algn="l" rtl="0">
              <a:lnSpc>
                <a:spcPct val="115000"/>
              </a:lnSpc>
              <a:spcBef>
                <a:spcPts val="1600"/>
              </a:spcBef>
              <a:spcAft>
                <a:spcPts val="0"/>
              </a:spcAft>
              <a:buClr>
                <a:schemeClr val="accent2"/>
              </a:buClr>
              <a:buSzPts val="1400"/>
              <a:buFont typeface="Poppins"/>
              <a:buChar char="■"/>
              <a:defRPr sz="1400" b="0" i="0" u="none" strike="noStrike" cap="none">
                <a:solidFill>
                  <a:schemeClr val="accent2"/>
                </a:solidFill>
                <a:latin typeface="Poppins"/>
                <a:ea typeface="Poppins"/>
                <a:cs typeface="Poppins"/>
                <a:sym typeface="Poppins"/>
              </a:defRPr>
            </a:lvl6pPr>
            <a:lvl7pPr marL="3200400" marR="0" lvl="6" indent="-317500" algn="l" rtl="0">
              <a:lnSpc>
                <a:spcPct val="115000"/>
              </a:lnSpc>
              <a:spcBef>
                <a:spcPts val="1600"/>
              </a:spcBef>
              <a:spcAft>
                <a:spcPts val="0"/>
              </a:spcAft>
              <a:buClr>
                <a:schemeClr val="accent2"/>
              </a:buClr>
              <a:buSzPts val="1400"/>
              <a:buFont typeface="Poppins"/>
              <a:buChar char="●"/>
              <a:defRPr sz="1400" b="0" i="0" u="none" strike="noStrike" cap="none">
                <a:solidFill>
                  <a:schemeClr val="accent2"/>
                </a:solidFill>
                <a:latin typeface="Poppins"/>
                <a:ea typeface="Poppins"/>
                <a:cs typeface="Poppins"/>
                <a:sym typeface="Poppins"/>
              </a:defRPr>
            </a:lvl7pPr>
            <a:lvl8pPr marL="3657600" marR="0" lvl="7" indent="-317500" algn="l" rtl="0">
              <a:lnSpc>
                <a:spcPct val="115000"/>
              </a:lnSpc>
              <a:spcBef>
                <a:spcPts val="1600"/>
              </a:spcBef>
              <a:spcAft>
                <a:spcPts val="0"/>
              </a:spcAft>
              <a:buClr>
                <a:schemeClr val="accent2"/>
              </a:buClr>
              <a:buSzPts val="1400"/>
              <a:buFont typeface="Poppins"/>
              <a:buChar char="○"/>
              <a:defRPr sz="1400" b="0" i="0" u="none" strike="noStrike" cap="none">
                <a:solidFill>
                  <a:schemeClr val="accent2"/>
                </a:solidFill>
                <a:latin typeface="Poppins"/>
                <a:ea typeface="Poppins"/>
                <a:cs typeface="Poppins"/>
                <a:sym typeface="Poppins"/>
              </a:defRPr>
            </a:lvl8pPr>
            <a:lvl9pPr marL="4114800" marR="0" lvl="8" indent="-317500" algn="l" rtl="0">
              <a:lnSpc>
                <a:spcPct val="115000"/>
              </a:lnSpc>
              <a:spcBef>
                <a:spcPts val="1600"/>
              </a:spcBef>
              <a:spcAft>
                <a:spcPts val="1600"/>
              </a:spcAft>
              <a:buClr>
                <a:schemeClr val="accent2"/>
              </a:buClr>
              <a:buSzPts val="1400"/>
              <a:buFont typeface="Poppins"/>
              <a:buChar char="■"/>
              <a:defRPr sz="1400" b="0" i="0" u="none" strike="noStrike" cap="none">
                <a:solidFill>
                  <a:schemeClr val="accent2"/>
                </a:solidFill>
                <a:latin typeface="Poppins"/>
                <a:ea typeface="Poppins"/>
                <a:cs typeface="Poppins"/>
                <a:sym typeface="Poppins"/>
              </a:defRPr>
            </a:lvl9pPr>
          </a:lstStyle>
          <a:p>
            <a:pPr marL="0" indent="0">
              <a:spcAft>
                <a:spcPts val="1600"/>
              </a:spcAft>
              <a:buFont typeface="Poppins Light"/>
              <a:buNone/>
            </a:pPr>
            <a:r>
              <a:rPr lang="fr-FR" sz="2000" kern="0">
                <a:latin typeface="Arial Rounded MT Bold" panose="020F0704030504030204" pitchFamily="34" charset="0"/>
                <a:ea typeface="Poppins SemiBold"/>
                <a:cs typeface="Poppins SemiBold"/>
                <a:sym typeface="Poppins SemiBold"/>
              </a:rPr>
              <a:t>Choix des modalités</a:t>
            </a:r>
          </a:p>
        </p:txBody>
      </p:sp>
      <p:sp>
        <p:nvSpPr>
          <p:cNvPr id="333" name="Google Shape;15857;p78">
            <a:extLst>
              <a:ext uri="{FF2B5EF4-FFF2-40B4-BE49-F238E27FC236}">
                <a16:creationId xmlns:a16="http://schemas.microsoft.com/office/drawing/2014/main" id="{18E5EB41-9C65-3BCC-C8B4-3667892AF749}"/>
              </a:ext>
            </a:extLst>
          </p:cNvPr>
          <p:cNvSpPr txBox="1">
            <a:spLocks/>
          </p:cNvSpPr>
          <p:nvPr/>
        </p:nvSpPr>
        <p:spPr>
          <a:xfrm>
            <a:off x="4012883" y="3862840"/>
            <a:ext cx="5529269" cy="503074"/>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15000"/>
              </a:lnSpc>
              <a:spcBef>
                <a:spcPts val="0"/>
              </a:spcBef>
              <a:spcAft>
                <a:spcPts val="0"/>
              </a:spcAft>
              <a:buClr>
                <a:schemeClr val="accent2"/>
              </a:buClr>
              <a:buSzPts val="1400"/>
              <a:buFont typeface="Poppins Light"/>
              <a:buChar char="●"/>
              <a:defRPr sz="1400" b="0" i="0" u="none" strike="noStrike" cap="none">
                <a:solidFill>
                  <a:schemeClr val="accent2"/>
                </a:solidFill>
                <a:latin typeface="Poppins Light"/>
                <a:ea typeface="Poppins Light"/>
                <a:cs typeface="Poppins Light"/>
                <a:sym typeface="Poppins Light"/>
              </a:defRPr>
            </a:lvl1pPr>
            <a:lvl2pPr marL="914400" marR="0" lvl="1" indent="-317500" algn="l" rtl="0">
              <a:lnSpc>
                <a:spcPct val="115000"/>
              </a:lnSpc>
              <a:spcBef>
                <a:spcPts val="1600"/>
              </a:spcBef>
              <a:spcAft>
                <a:spcPts val="0"/>
              </a:spcAft>
              <a:buClr>
                <a:schemeClr val="accent2"/>
              </a:buClr>
              <a:buSzPts val="1400"/>
              <a:buFont typeface="Poppins"/>
              <a:buChar char="○"/>
              <a:defRPr sz="1400" b="0" i="0" u="none" strike="noStrike" cap="none">
                <a:solidFill>
                  <a:schemeClr val="accent2"/>
                </a:solidFill>
                <a:latin typeface="Poppins"/>
                <a:ea typeface="Poppins"/>
                <a:cs typeface="Poppins"/>
                <a:sym typeface="Poppins"/>
              </a:defRPr>
            </a:lvl2pPr>
            <a:lvl3pPr marL="1371600" marR="0" lvl="2" indent="-317500" algn="l" rtl="0">
              <a:lnSpc>
                <a:spcPct val="115000"/>
              </a:lnSpc>
              <a:spcBef>
                <a:spcPts val="1600"/>
              </a:spcBef>
              <a:spcAft>
                <a:spcPts val="0"/>
              </a:spcAft>
              <a:buClr>
                <a:schemeClr val="accent2"/>
              </a:buClr>
              <a:buSzPts val="1400"/>
              <a:buFont typeface="Poppins"/>
              <a:buChar char="■"/>
              <a:defRPr sz="1400" b="0" i="0" u="none" strike="noStrike" cap="none">
                <a:solidFill>
                  <a:schemeClr val="accent2"/>
                </a:solidFill>
                <a:latin typeface="Poppins"/>
                <a:ea typeface="Poppins"/>
                <a:cs typeface="Poppins"/>
                <a:sym typeface="Poppins"/>
              </a:defRPr>
            </a:lvl3pPr>
            <a:lvl4pPr marL="1828800" marR="0" lvl="3" indent="-317500" algn="l" rtl="0">
              <a:lnSpc>
                <a:spcPct val="115000"/>
              </a:lnSpc>
              <a:spcBef>
                <a:spcPts val="1600"/>
              </a:spcBef>
              <a:spcAft>
                <a:spcPts val="0"/>
              </a:spcAft>
              <a:buClr>
                <a:schemeClr val="accent2"/>
              </a:buClr>
              <a:buSzPts val="1400"/>
              <a:buFont typeface="Poppins"/>
              <a:buChar char="●"/>
              <a:defRPr sz="1400" b="0" i="0" u="none" strike="noStrike" cap="none">
                <a:solidFill>
                  <a:schemeClr val="accent2"/>
                </a:solidFill>
                <a:latin typeface="Poppins"/>
                <a:ea typeface="Poppins"/>
                <a:cs typeface="Poppins"/>
                <a:sym typeface="Poppins"/>
              </a:defRPr>
            </a:lvl4pPr>
            <a:lvl5pPr marL="2286000" marR="0" lvl="4" indent="-317500" algn="l" rtl="0">
              <a:lnSpc>
                <a:spcPct val="115000"/>
              </a:lnSpc>
              <a:spcBef>
                <a:spcPts val="1600"/>
              </a:spcBef>
              <a:spcAft>
                <a:spcPts val="0"/>
              </a:spcAft>
              <a:buClr>
                <a:schemeClr val="accent2"/>
              </a:buClr>
              <a:buSzPts val="1400"/>
              <a:buFont typeface="Poppins"/>
              <a:buChar char="○"/>
              <a:defRPr sz="1400" b="0" i="0" u="none" strike="noStrike" cap="none">
                <a:solidFill>
                  <a:schemeClr val="accent2"/>
                </a:solidFill>
                <a:latin typeface="Poppins"/>
                <a:ea typeface="Poppins"/>
                <a:cs typeface="Poppins"/>
                <a:sym typeface="Poppins"/>
              </a:defRPr>
            </a:lvl5pPr>
            <a:lvl6pPr marL="2743200" marR="0" lvl="5" indent="-317500" algn="l" rtl="0">
              <a:lnSpc>
                <a:spcPct val="115000"/>
              </a:lnSpc>
              <a:spcBef>
                <a:spcPts val="1600"/>
              </a:spcBef>
              <a:spcAft>
                <a:spcPts val="0"/>
              </a:spcAft>
              <a:buClr>
                <a:schemeClr val="accent2"/>
              </a:buClr>
              <a:buSzPts val="1400"/>
              <a:buFont typeface="Poppins"/>
              <a:buChar char="■"/>
              <a:defRPr sz="1400" b="0" i="0" u="none" strike="noStrike" cap="none">
                <a:solidFill>
                  <a:schemeClr val="accent2"/>
                </a:solidFill>
                <a:latin typeface="Poppins"/>
                <a:ea typeface="Poppins"/>
                <a:cs typeface="Poppins"/>
                <a:sym typeface="Poppins"/>
              </a:defRPr>
            </a:lvl6pPr>
            <a:lvl7pPr marL="3200400" marR="0" lvl="6" indent="-317500" algn="l" rtl="0">
              <a:lnSpc>
                <a:spcPct val="115000"/>
              </a:lnSpc>
              <a:spcBef>
                <a:spcPts val="1600"/>
              </a:spcBef>
              <a:spcAft>
                <a:spcPts val="0"/>
              </a:spcAft>
              <a:buClr>
                <a:schemeClr val="accent2"/>
              </a:buClr>
              <a:buSzPts val="1400"/>
              <a:buFont typeface="Poppins"/>
              <a:buChar char="●"/>
              <a:defRPr sz="1400" b="0" i="0" u="none" strike="noStrike" cap="none">
                <a:solidFill>
                  <a:schemeClr val="accent2"/>
                </a:solidFill>
                <a:latin typeface="Poppins"/>
                <a:ea typeface="Poppins"/>
                <a:cs typeface="Poppins"/>
                <a:sym typeface="Poppins"/>
              </a:defRPr>
            </a:lvl7pPr>
            <a:lvl8pPr marL="3657600" marR="0" lvl="7" indent="-317500" algn="l" rtl="0">
              <a:lnSpc>
                <a:spcPct val="115000"/>
              </a:lnSpc>
              <a:spcBef>
                <a:spcPts val="1600"/>
              </a:spcBef>
              <a:spcAft>
                <a:spcPts val="0"/>
              </a:spcAft>
              <a:buClr>
                <a:schemeClr val="accent2"/>
              </a:buClr>
              <a:buSzPts val="1400"/>
              <a:buFont typeface="Poppins"/>
              <a:buChar char="○"/>
              <a:defRPr sz="1400" b="0" i="0" u="none" strike="noStrike" cap="none">
                <a:solidFill>
                  <a:schemeClr val="accent2"/>
                </a:solidFill>
                <a:latin typeface="Poppins"/>
                <a:ea typeface="Poppins"/>
                <a:cs typeface="Poppins"/>
                <a:sym typeface="Poppins"/>
              </a:defRPr>
            </a:lvl8pPr>
            <a:lvl9pPr marL="4114800" marR="0" lvl="8" indent="-317500" algn="l" rtl="0">
              <a:lnSpc>
                <a:spcPct val="115000"/>
              </a:lnSpc>
              <a:spcBef>
                <a:spcPts val="1600"/>
              </a:spcBef>
              <a:spcAft>
                <a:spcPts val="1600"/>
              </a:spcAft>
              <a:buClr>
                <a:schemeClr val="accent2"/>
              </a:buClr>
              <a:buSzPts val="1400"/>
              <a:buFont typeface="Poppins"/>
              <a:buChar char="■"/>
              <a:defRPr sz="1400" b="0" i="0" u="none" strike="noStrike" cap="none">
                <a:solidFill>
                  <a:schemeClr val="accent2"/>
                </a:solidFill>
                <a:latin typeface="Poppins"/>
                <a:ea typeface="Poppins"/>
                <a:cs typeface="Poppins"/>
                <a:sym typeface="Poppins"/>
              </a:defRPr>
            </a:lvl9pPr>
          </a:lstStyle>
          <a:p>
            <a:pPr marL="0" indent="0">
              <a:spcAft>
                <a:spcPts val="1600"/>
              </a:spcAft>
              <a:buFont typeface="Poppins Light"/>
              <a:buNone/>
            </a:pPr>
            <a:r>
              <a:rPr lang="fr-FR" sz="2000" kern="0">
                <a:latin typeface="Arial Rounded MT Bold" panose="020F0704030504030204" pitchFamily="34" charset="0"/>
                <a:ea typeface="Poppins SemiBold"/>
                <a:cs typeface="Poppins SemiBold"/>
                <a:sym typeface="Poppins SemiBold"/>
              </a:rPr>
              <a:t>Versement à la CDC</a:t>
            </a:r>
          </a:p>
        </p:txBody>
      </p:sp>
      <p:sp>
        <p:nvSpPr>
          <p:cNvPr id="334" name="Google Shape;15858;p78">
            <a:extLst>
              <a:ext uri="{FF2B5EF4-FFF2-40B4-BE49-F238E27FC236}">
                <a16:creationId xmlns:a16="http://schemas.microsoft.com/office/drawing/2014/main" id="{32536A67-8AB1-6157-4C57-583D82D73AF8}"/>
              </a:ext>
            </a:extLst>
          </p:cNvPr>
          <p:cNvSpPr txBox="1">
            <a:spLocks/>
          </p:cNvSpPr>
          <p:nvPr/>
        </p:nvSpPr>
        <p:spPr>
          <a:xfrm>
            <a:off x="4012883" y="2196271"/>
            <a:ext cx="5529269" cy="63102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15000"/>
              </a:lnSpc>
              <a:spcBef>
                <a:spcPts val="0"/>
              </a:spcBef>
              <a:spcAft>
                <a:spcPts val="0"/>
              </a:spcAft>
              <a:buClr>
                <a:schemeClr val="accent2"/>
              </a:buClr>
              <a:buSzPts val="1400"/>
              <a:buFont typeface="Poppins Light"/>
              <a:buChar char="●"/>
              <a:defRPr sz="1400" b="0" i="0" u="none" strike="noStrike" cap="none">
                <a:solidFill>
                  <a:schemeClr val="accent2"/>
                </a:solidFill>
                <a:latin typeface="Poppins Light"/>
                <a:ea typeface="Poppins Light"/>
                <a:cs typeface="Poppins Light"/>
                <a:sym typeface="Poppins Light"/>
              </a:defRPr>
            </a:lvl1pPr>
            <a:lvl2pPr marL="914400" marR="0" lvl="1" indent="-317500" algn="l" rtl="0">
              <a:lnSpc>
                <a:spcPct val="115000"/>
              </a:lnSpc>
              <a:spcBef>
                <a:spcPts val="1600"/>
              </a:spcBef>
              <a:spcAft>
                <a:spcPts val="0"/>
              </a:spcAft>
              <a:buClr>
                <a:schemeClr val="accent2"/>
              </a:buClr>
              <a:buSzPts val="1400"/>
              <a:buFont typeface="Poppins"/>
              <a:buChar char="○"/>
              <a:defRPr sz="1400" b="0" i="0" u="none" strike="noStrike" cap="none">
                <a:solidFill>
                  <a:schemeClr val="accent2"/>
                </a:solidFill>
                <a:latin typeface="Poppins"/>
                <a:ea typeface="Poppins"/>
                <a:cs typeface="Poppins"/>
                <a:sym typeface="Poppins"/>
              </a:defRPr>
            </a:lvl2pPr>
            <a:lvl3pPr marL="1371600" marR="0" lvl="2" indent="-317500" algn="l" rtl="0">
              <a:lnSpc>
                <a:spcPct val="115000"/>
              </a:lnSpc>
              <a:spcBef>
                <a:spcPts val="1600"/>
              </a:spcBef>
              <a:spcAft>
                <a:spcPts val="0"/>
              </a:spcAft>
              <a:buClr>
                <a:schemeClr val="accent2"/>
              </a:buClr>
              <a:buSzPts val="1400"/>
              <a:buFont typeface="Poppins"/>
              <a:buChar char="■"/>
              <a:defRPr sz="1400" b="0" i="0" u="none" strike="noStrike" cap="none">
                <a:solidFill>
                  <a:schemeClr val="accent2"/>
                </a:solidFill>
                <a:latin typeface="Poppins"/>
                <a:ea typeface="Poppins"/>
                <a:cs typeface="Poppins"/>
                <a:sym typeface="Poppins"/>
              </a:defRPr>
            </a:lvl3pPr>
            <a:lvl4pPr marL="1828800" marR="0" lvl="3" indent="-317500" algn="l" rtl="0">
              <a:lnSpc>
                <a:spcPct val="115000"/>
              </a:lnSpc>
              <a:spcBef>
                <a:spcPts val="1600"/>
              </a:spcBef>
              <a:spcAft>
                <a:spcPts val="0"/>
              </a:spcAft>
              <a:buClr>
                <a:schemeClr val="accent2"/>
              </a:buClr>
              <a:buSzPts val="1400"/>
              <a:buFont typeface="Poppins"/>
              <a:buChar char="●"/>
              <a:defRPr sz="1400" b="0" i="0" u="none" strike="noStrike" cap="none">
                <a:solidFill>
                  <a:schemeClr val="accent2"/>
                </a:solidFill>
                <a:latin typeface="Poppins"/>
                <a:ea typeface="Poppins"/>
                <a:cs typeface="Poppins"/>
                <a:sym typeface="Poppins"/>
              </a:defRPr>
            </a:lvl4pPr>
            <a:lvl5pPr marL="2286000" marR="0" lvl="4" indent="-317500" algn="l" rtl="0">
              <a:lnSpc>
                <a:spcPct val="115000"/>
              </a:lnSpc>
              <a:spcBef>
                <a:spcPts val="1600"/>
              </a:spcBef>
              <a:spcAft>
                <a:spcPts val="0"/>
              </a:spcAft>
              <a:buClr>
                <a:schemeClr val="accent2"/>
              </a:buClr>
              <a:buSzPts val="1400"/>
              <a:buFont typeface="Poppins"/>
              <a:buChar char="○"/>
              <a:defRPr sz="1400" b="0" i="0" u="none" strike="noStrike" cap="none">
                <a:solidFill>
                  <a:schemeClr val="accent2"/>
                </a:solidFill>
                <a:latin typeface="Poppins"/>
                <a:ea typeface="Poppins"/>
                <a:cs typeface="Poppins"/>
                <a:sym typeface="Poppins"/>
              </a:defRPr>
            </a:lvl5pPr>
            <a:lvl6pPr marL="2743200" marR="0" lvl="5" indent="-317500" algn="l" rtl="0">
              <a:lnSpc>
                <a:spcPct val="115000"/>
              </a:lnSpc>
              <a:spcBef>
                <a:spcPts val="1600"/>
              </a:spcBef>
              <a:spcAft>
                <a:spcPts val="0"/>
              </a:spcAft>
              <a:buClr>
                <a:schemeClr val="accent2"/>
              </a:buClr>
              <a:buSzPts val="1400"/>
              <a:buFont typeface="Poppins"/>
              <a:buChar char="■"/>
              <a:defRPr sz="1400" b="0" i="0" u="none" strike="noStrike" cap="none">
                <a:solidFill>
                  <a:schemeClr val="accent2"/>
                </a:solidFill>
                <a:latin typeface="Poppins"/>
                <a:ea typeface="Poppins"/>
                <a:cs typeface="Poppins"/>
                <a:sym typeface="Poppins"/>
              </a:defRPr>
            </a:lvl6pPr>
            <a:lvl7pPr marL="3200400" marR="0" lvl="6" indent="-317500" algn="l" rtl="0">
              <a:lnSpc>
                <a:spcPct val="115000"/>
              </a:lnSpc>
              <a:spcBef>
                <a:spcPts val="1600"/>
              </a:spcBef>
              <a:spcAft>
                <a:spcPts val="0"/>
              </a:spcAft>
              <a:buClr>
                <a:schemeClr val="accent2"/>
              </a:buClr>
              <a:buSzPts val="1400"/>
              <a:buFont typeface="Poppins"/>
              <a:buChar char="●"/>
              <a:defRPr sz="1400" b="0" i="0" u="none" strike="noStrike" cap="none">
                <a:solidFill>
                  <a:schemeClr val="accent2"/>
                </a:solidFill>
                <a:latin typeface="Poppins"/>
                <a:ea typeface="Poppins"/>
                <a:cs typeface="Poppins"/>
                <a:sym typeface="Poppins"/>
              </a:defRPr>
            </a:lvl7pPr>
            <a:lvl8pPr marL="3657600" marR="0" lvl="7" indent="-317500" algn="l" rtl="0">
              <a:lnSpc>
                <a:spcPct val="115000"/>
              </a:lnSpc>
              <a:spcBef>
                <a:spcPts val="1600"/>
              </a:spcBef>
              <a:spcAft>
                <a:spcPts val="0"/>
              </a:spcAft>
              <a:buClr>
                <a:schemeClr val="accent2"/>
              </a:buClr>
              <a:buSzPts val="1400"/>
              <a:buFont typeface="Poppins"/>
              <a:buChar char="○"/>
              <a:defRPr sz="1400" b="0" i="0" u="none" strike="noStrike" cap="none">
                <a:solidFill>
                  <a:schemeClr val="accent2"/>
                </a:solidFill>
                <a:latin typeface="Poppins"/>
                <a:ea typeface="Poppins"/>
                <a:cs typeface="Poppins"/>
                <a:sym typeface="Poppins"/>
              </a:defRPr>
            </a:lvl8pPr>
            <a:lvl9pPr marL="4114800" marR="0" lvl="8" indent="-317500" algn="l" rtl="0">
              <a:lnSpc>
                <a:spcPct val="115000"/>
              </a:lnSpc>
              <a:spcBef>
                <a:spcPts val="1600"/>
              </a:spcBef>
              <a:spcAft>
                <a:spcPts val="1600"/>
              </a:spcAft>
              <a:buClr>
                <a:schemeClr val="accent2"/>
              </a:buClr>
              <a:buSzPts val="1400"/>
              <a:buFont typeface="Poppins"/>
              <a:buChar char="■"/>
              <a:defRPr sz="1400" b="0" i="0" u="none" strike="noStrike" cap="none">
                <a:solidFill>
                  <a:schemeClr val="accent2"/>
                </a:solidFill>
                <a:latin typeface="Poppins"/>
                <a:ea typeface="Poppins"/>
                <a:cs typeface="Poppins"/>
                <a:sym typeface="Poppins"/>
              </a:defRPr>
            </a:lvl9pPr>
          </a:lstStyle>
          <a:p>
            <a:pPr marL="0" marR="0" lvl="0" indent="0" algn="l" defTabSz="914400" rtl="0" eaLnBrk="1" fontAlgn="auto" latinLnBrk="0" hangingPunct="1">
              <a:lnSpc>
                <a:spcPct val="100000"/>
              </a:lnSpc>
              <a:spcBef>
                <a:spcPts val="0"/>
              </a:spcBef>
              <a:buClr>
                <a:srgbClr val="3F4D53"/>
              </a:buClr>
              <a:buSzPts val="1400"/>
              <a:buFont typeface="Poppins Light"/>
              <a:buNone/>
              <a:tabLst/>
              <a:defRPr/>
            </a:pPr>
            <a:r>
              <a:rPr kumimoji="0" lang="en-US" sz="1800" b="0" i="0" u="none" strike="noStrike" kern="0" cap="none" spc="0" normalizeH="0" baseline="0" noProof="0">
                <a:ln>
                  <a:noFill/>
                </a:ln>
                <a:solidFill>
                  <a:srgbClr val="3F4D53"/>
                </a:solidFill>
                <a:effectLst/>
                <a:uLnTx/>
                <a:uFillTx/>
                <a:latin typeface="Arial Nova Light" panose="020B0304020202020204" pitchFamily="34" charset="0"/>
                <a:sym typeface="Poppins Light"/>
              </a:rPr>
              <a:t>Pour toutes les entreprises</a:t>
            </a:r>
          </a:p>
        </p:txBody>
      </p:sp>
      <p:sp>
        <p:nvSpPr>
          <p:cNvPr id="335" name="Google Shape;15859;p78">
            <a:extLst>
              <a:ext uri="{FF2B5EF4-FFF2-40B4-BE49-F238E27FC236}">
                <a16:creationId xmlns:a16="http://schemas.microsoft.com/office/drawing/2014/main" id="{FD2A5856-B7CA-42C8-EFE4-8AD52BF61339}"/>
              </a:ext>
            </a:extLst>
          </p:cNvPr>
          <p:cNvSpPr txBox="1">
            <a:spLocks/>
          </p:cNvSpPr>
          <p:nvPr/>
        </p:nvSpPr>
        <p:spPr>
          <a:xfrm>
            <a:off x="4012883" y="3221466"/>
            <a:ext cx="5529269" cy="63102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15000"/>
              </a:lnSpc>
              <a:spcBef>
                <a:spcPts val="0"/>
              </a:spcBef>
              <a:spcAft>
                <a:spcPts val="0"/>
              </a:spcAft>
              <a:buClr>
                <a:schemeClr val="accent2"/>
              </a:buClr>
              <a:buSzPts val="1400"/>
              <a:buFont typeface="Poppins Light"/>
              <a:buChar char="●"/>
              <a:defRPr sz="1400" b="0" i="0" u="none" strike="noStrike" cap="none">
                <a:solidFill>
                  <a:schemeClr val="accent2"/>
                </a:solidFill>
                <a:latin typeface="Poppins Light"/>
                <a:ea typeface="Poppins Light"/>
                <a:cs typeface="Poppins Light"/>
                <a:sym typeface="Poppins Light"/>
              </a:defRPr>
            </a:lvl1pPr>
            <a:lvl2pPr marL="914400" marR="0" lvl="1" indent="-317500" algn="l" rtl="0">
              <a:lnSpc>
                <a:spcPct val="115000"/>
              </a:lnSpc>
              <a:spcBef>
                <a:spcPts val="1600"/>
              </a:spcBef>
              <a:spcAft>
                <a:spcPts val="0"/>
              </a:spcAft>
              <a:buClr>
                <a:schemeClr val="accent2"/>
              </a:buClr>
              <a:buSzPts val="1400"/>
              <a:buFont typeface="Poppins"/>
              <a:buChar char="○"/>
              <a:defRPr sz="1400" b="0" i="0" u="none" strike="noStrike" cap="none">
                <a:solidFill>
                  <a:schemeClr val="accent2"/>
                </a:solidFill>
                <a:latin typeface="Poppins"/>
                <a:ea typeface="Poppins"/>
                <a:cs typeface="Poppins"/>
                <a:sym typeface="Poppins"/>
              </a:defRPr>
            </a:lvl2pPr>
            <a:lvl3pPr marL="1371600" marR="0" lvl="2" indent="-317500" algn="l" rtl="0">
              <a:lnSpc>
                <a:spcPct val="115000"/>
              </a:lnSpc>
              <a:spcBef>
                <a:spcPts val="1600"/>
              </a:spcBef>
              <a:spcAft>
                <a:spcPts val="0"/>
              </a:spcAft>
              <a:buClr>
                <a:schemeClr val="accent2"/>
              </a:buClr>
              <a:buSzPts val="1400"/>
              <a:buFont typeface="Poppins"/>
              <a:buChar char="■"/>
              <a:defRPr sz="1400" b="0" i="0" u="none" strike="noStrike" cap="none">
                <a:solidFill>
                  <a:schemeClr val="accent2"/>
                </a:solidFill>
                <a:latin typeface="Poppins"/>
                <a:ea typeface="Poppins"/>
                <a:cs typeface="Poppins"/>
                <a:sym typeface="Poppins"/>
              </a:defRPr>
            </a:lvl3pPr>
            <a:lvl4pPr marL="1828800" marR="0" lvl="3" indent="-317500" algn="l" rtl="0">
              <a:lnSpc>
                <a:spcPct val="115000"/>
              </a:lnSpc>
              <a:spcBef>
                <a:spcPts val="1600"/>
              </a:spcBef>
              <a:spcAft>
                <a:spcPts val="0"/>
              </a:spcAft>
              <a:buClr>
                <a:schemeClr val="accent2"/>
              </a:buClr>
              <a:buSzPts val="1400"/>
              <a:buFont typeface="Poppins"/>
              <a:buChar char="●"/>
              <a:defRPr sz="1400" b="0" i="0" u="none" strike="noStrike" cap="none">
                <a:solidFill>
                  <a:schemeClr val="accent2"/>
                </a:solidFill>
                <a:latin typeface="Poppins"/>
                <a:ea typeface="Poppins"/>
                <a:cs typeface="Poppins"/>
                <a:sym typeface="Poppins"/>
              </a:defRPr>
            </a:lvl4pPr>
            <a:lvl5pPr marL="2286000" marR="0" lvl="4" indent="-317500" algn="l" rtl="0">
              <a:lnSpc>
                <a:spcPct val="115000"/>
              </a:lnSpc>
              <a:spcBef>
                <a:spcPts val="1600"/>
              </a:spcBef>
              <a:spcAft>
                <a:spcPts val="0"/>
              </a:spcAft>
              <a:buClr>
                <a:schemeClr val="accent2"/>
              </a:buClr>
              <a:buSzPts val="1400"/>
              <a:buFont typeface="Poppins"/>
              <a:buChar char="○"/>
              <a:defRPr sz="1400" b="0" i="0" u="none" strike="noStrike" cap="none">
                <a:solidFill>
                  <a:schemeClr val="accent2"/>
                </a:solidFill>
                <a:latin typeface="Poppins"/>
                <a:ea typeface="Poppins"/>
                <a:cs typeface="Poppins"/>
                <a:sym typeface="Poppins"/>
              </a:defRPr>
            </a:lvl5pPr>
            <a:lvl6pPr marL="2743200" marR="0" lvl="5" indent="-317500" algn="l" rtl="0">
              <a:lnSpc>
                <a:spcPct val="115000"/>
              </a:lnSpc>
              <a:spcBef>
                <a:spcPts val="1600"/>
              </a:spcBef>
              <a:spcAft>
                <a:spcPts val="0"/>
              </a:spcAft>
              <a:buClr>
                <a:schemeClr val="accent2"/>
              </a:buClr>
              <a:buSzPts val="1400"/>
              <a:buFont typeface="Poppins"/>
              <a:buChar char="■"/>
              <a:defRPr sz="1400" b="0" i="0" u="none" strike="noStrike" cap="none">
                <a:solidFill>
                  <a:schemeClr val="accent2"/>
                </a:solidFill>
                <a:latin typeface="Poppins"/>
                <a:ea typeface="Poppins"/>
                <a:cs typeface="Poppins"/>
                <a:sym typeface="Poppins"/>
              </a:defRPr>
            </a:lvl6pPr>
            <a:lvl7pPr marL="3200400" marR="0" lvl="6" indent="-317500" algn="l" rtl="0">
              <a:lnSpc>
                <a:spcPct val="115000"/>
              </a:lnSpc>
              <a:spcBef>
                <a:spcPts val="1600"/>
              </a:spcBef>
              <a:spcAft>
                <a:spcPts val="0"/>
              </a:spcAft>
              <a:buClr>
                <a:schemeClr val="accent2"/>
              </a:buClr>
              <a:buSzPts val="1400"/>
              <a:buFont typeface="Poppins"/>
              <a:buChar char="●"/>
              <a:defRPr sz="1400" b="0" i="0" u="none" strike="noStrike" cap="none">
                <a:solidFill>
                  <a:schemeClr val="accent2"/>
                </a:solidFill>
                <a:latin typeface="Poppins"/>
                <a:ea typeface="Poppins"/>
                <a:cs typeface="Poppins"/>
                <a:sym typeface="Poppins"/>
              </a:defRPr>
            </a:lvl7pPr>
            <a:lvl8pPr marL="3657600" marR="0" lvl="7" indent="-317500" algn="l" rtl="0">
              <a:lnSpc>
                <a:spcPct val="115000"/>
              </a:lnSpc>
              <a:spcBef>
                <a:spcPts val="1600"/>
              </a:spcBef>
              <a:spcAft>
                <a:spcPts val="0"/>
              </a:spcAft>
              <a:buClr>
                <a:schemeClr val="accent2"/>
              </a:buClr>
              <a:buSzPts val="1400"/>
              <a:buFont typeface="Poppins"/>
              <a:buChar char="○"/>
              <a:defRPr sz="1400" b="0" i="0" u="none" strike="noStrike" cap="none">
                <a:solidFill>
                  <a:schemeClr val="accent2"/>
                </a:solidFill>
                <a:latin typeface="Poppins"/>
                <a:ea typeface="Poppins"/>
                <a:cs typeface="Poppins"/>
                <a:sym typeface="Poppins"/>
              </a:defRPr>
            </a:lvl8pPr>
            <a:lvl9pPr marL="4114800" marR="0" lvl="8" indent="-317500" algn="l" rtl="0">
              <a:lnSpc>
                <a:spcPct val="115000"/>
              </a:lnSpc>
              <a:spcBef>
                <a:spcPts val="1600"/>
              </a:spcBef>
              <a:spcAft>
                <a:spcPts val="1600"/>
              </a:spcAft>
              <a:buClr>
                <a:schemeClr val="accent2"/>
              </a:buClr>
              <a:buSzPts val="1400"/>
              <a:buFont typeface="Poppins"/>
              <a:buChar char="■"/>
              <a:defRPr sz="1400" b="0" i="0" u="none" strike="noStrike" cap="none">
                <a:solidFill>
                  <a:schemeClr val="accent2"/>
                </a:solidFill>
                <a:latin typeface="Poppins"/>
                <a:ea typeface="Poppins"/>
                <a:cs typeface="Poppins"/>
                <a:sym typeface="Poppins"/>
              </a:defRPr>
            </a:lvl9pPr>
          </a:lstStyle>
          <a:p>
            <a:pPr marL="0" marR="0" lvl="0" indent="0" algn="l" defTabSz="914400" rtl="0" eaLnBrk="1" fontAlgn="auto" latinLnBrk="0" hangingPunct="1">
              <a:lnSpc>
                <a:spcPct val="100000"/>
              </a:lnSpc>
              <a:spcBef>
                <a:spcPts val="0"/>
              </a:spcBef>
              <a:buClr>
                <a:srgbClr val="3F4D53"/>
              </a:buClr>
              <a:buSzPts val="1400"/>
              <a:buFont typeface="Poppins Light"/>
              <a:buNone/>
              <a:tabLst/>
              <a:defRPr/>
            </a:pPr>
            <a:r>
              <a:rPr kumimoji="0" lang="en-US" sz="1800" b="0" i="0" u="none" strike="noStrike" kern="0" cap="none" spc="0" normalizeH="0" baseline="0" noProof="0">
                <a:ln>
                  <a:noFill/>
                </a:ln>
                <a:solidFill>
                  <a:srgbClr val="3F4D53"/>
                </a:solidFill>
                <a:effectLst/>
                <a:uLnTx/>
                <a:uFillTx/>
                <a:latin typeface="Arial Nova Light" panose="020B0304020202020204" pitchFamily="34" charset="0"/>
                <a:sym typeface="Poppins Light"/>
              </a:rPr>
              <a:t>Pour toutes les entreprises</a:t>
            </a:r>
          </a:p>
        </p:txBody>
      </p:sp>
      <p:sp>
        <p:nvSpPr>
          <p:cNvPr id="336" name="Google Shape;15860;p78">
            <a:extLst>
              <a:ext uri="{FF2B5EF4-FFF2-40B4-BE49-F238E27FC236}">
                <a16:creationId xmlns:a16="http://schemas.microsoft.com/office/drawing/2014/main" id="{ACA53D1F-35E1-A5DF-8332-B7DDAEA0E838}"/>
              </a:ext>
            </a:extLst>
          </p:cNvPr>
          <p:cNvSpPr txBox="1">
            <a:spLocks/>
          </p:cNvSpPr>
          <p:nvPr/>
        </p:nvSpPr>
        <p:spPr>
          <a:xfrm>
            <a:off x="4012883" y="4298778"/>
            <a:ext cx="5529269" cy="63102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15000"/>
              </a:lnSpc>
              <a:spcBef>
                <a:spcPts val="0"/>
              </a:spcBef>
              <a:spcAft>
                <a:spcPts val="0"/>
              </a:spcAft>
              <a:buClr>
                <a:schemeClr val="accent2"/>
              </a:buClr>
              <a:buSzPts val="1400"/>
              <a:buFont typeface="Poppins Light"/>
              <a:buChar char="●"/>
              <a:defRPr sz="1400" b="0" i="0" u="none" strike="noStrike" cap="none">
                <a:solidFill>
                  <a:schemeClr val="accent2"/>
                </a:solidFill>
                <a:latin typeface="Poppins Light"/>
                <a:ea typeface="Poppins Light"/>
                <a:cs typeface="Poppins Light"/>
                <a:sym typeface="Poppins Light"/>
              </a:defRPr>
            </a:lvl1pPr>
            <a:lvl2pPr marL="914400" marR="0" lvl="1" indent="-317500" algn="l" rtl="0">
              <a:lnSpc>
                <a:spcPct val="115000"/>
              </a:lnSpc>
              <a:spcBef>
                <a:spcPts val="1600"/>
              </a:spcBef>
              <a:spcAft>
                <a:spcPts val="0"/>
              </a:spcAft>
              <a:buClr>
                <a:schemeClr val="accent2"/>
              </a:buClr>
              <a:buSzPts val="1400"/>
              <a:buFont typeface="Poppins"/>
              <a:buChar char="○"/>
              <a:defRPr sz="1400" b="0" i="0" u="none" strike="noStrike" cap="none">
                <a:solidFill>
                  <a:schemeClr val="accent2"/>
                </a:solidFill>
                <a:latin typeface="Poppins"/>
                <a:ea typeface="Poppins"/>
                <a:cs typeface="Poppins"/>
                <a:sym typeface="Poppins"/>
              </a:defRPr>
            </a:lvl2pPr>
            <a:lvl3pPr marL="1371600" marR="0" lvl="2" indent="-317500" algn="l" rtl="0">
              <a:lnSpc>
                <a:spcPct val="115000"/>
              </a:lnSpc>
              <a:spcBef>
                <a:spcPts val="1600"/>
              </a:spcBef>
              <a:spcAft>
                <a:spcPts val="0"/>
              </a:spcAft>
              <a:buClr>
                <a:schemeClr val="accent2"/>
              </a:buClr>
              <a:buSzPts val="1400"/>
              <a:buFont typeface="Poppins"/>
              <a:buChar char="■"/>
              <a:defRPr sz="1400" b="0" i="0" u="none" strike="noStrike" cap="none">
                <a:solidFill>
                  <a:schemeClr val="accent2"/>
                </a:solidFill>
                <a:latin typeface="Poppins"/>
                <a:ea typeface="Poppins"/>
                <a:cs typeface="Poppins"/>
                <a:sym typeface="Poppins"/>
              </a:defRPr>
            </a:lvl3pPr>
            <a:lvl4pPr marL="1828800" marR="0" lvl="3" indent="-317500" algn="l" rtl="0">
              <a:lnSpc>
                <a:spcPct val="115000"/>
              </a:lnSpc>
              <a:spcBef>
                <a:spcPts val="1600"/>
              </a:spcBef>
              <a:spcAft>
                <a:spcPts val="0"/>
              </a:spcAft>
              <a:buClr>
                <a:schemeClr val="accent2"/>
              </a:buClr>
              <a:buSzPts val="1400"/>
              <a:buFont typeface="Poppins"/>
              <a:buChar char="●"/>
              <a:defRPr sz="1400" b="0" i="0" u="none" strike="noStrike" cap="none">
                <a:solidFill>
                  <a:schemeClr val="accent2"/>
                </a:solidFill>
                <a:latin typeface="Poppins"/>
                <a:ea typeface="Poppins"/>
                <a:cs typeface="Poppins"/>
                <a:sym typeface="Poppins"/>
              </a:defRPr>
            </a:lvl4pPr>
            <a:lvl5pPr marL="2286000" marR="0" lvl="4" indent="-317500" algn="l" rtl="0">
              <a:lnSpc>
                <a:spcPct val="115000"/>
              </a:lnSpc>
              <a:spcBef>
                <a:spcPts val="1600"/>
              </a:spcBef>
              <a:spcAft>
                <a:spcPts val="0"/>
              </a:spcAft>
              <a:buClr>
                <a:schemeClr val="accent2"/>
              </a:buClr>
              <a:buSzPts val="1400"/>
              <a:buFont typeface="Poppins"/>
              <a:buChar char="○"/>
              <a:defRPr sz="1400" b="0" i="0" u="none" strike="noStrike" cap="none">
                <a:solidFill>
                  <a:schemeClr val="accent2"/>
                </a:solidFill>
                <a:latin typeface="Poppins"/>
                <a:ea typeface="Poppins"/>
                <a:cs typeface="Poppins"/>
                <a:sym typeface="Poppins"/>
              </a:defRPr>
            </a:lvl5pPr>
            <a:lvl6pPr marL="2743200" marR="0" lvl="5" indent="-317500" algn="l" rtl="0">
              <a:lnSpc>
                <a:spcPct val="115000"/>
              </a:lnSpc>
              <a:spcBef>
                <a:spcPts val="1600"/>
              </a:spcBef>
              <a:spcAft>
                <a:spcPts val="0"/>
              </a:spcAft>
              <a:buClr>
                <a:schemeClr val="accent2"/>
              </a:buClr>
              <a:buSzPts val="1400"/>
              <a:buFont typeface="Poppins"/>
              <a:buChar char="■"/>
              <a:defRPr sz="1400" b="0" i="0" u="none" strike="noStrike" cap="none">
                <a:solidFill>
                  <a:schemeClr val="accent2"/>
                </a:solidFill>
                <a:latin typeface="Poppins"/>
                <a:ea typeface="Poppins"/>
                <a:cs typeface="Poppins"/>
                <a:sym typeface="Poppins"/>
              </a:defRPr>
            </a:lvl6pPr>
            <a:lvl7pPr marL="3200400" marR="0" lvl="6" indent="-317500" algn="l" rtl="0">
              <a:lnSpc>
                <a:spcPct val="115000"/>
              </a:lnSpc>
              <a:spcBef>
                <a:spcPts val="1600"/>
              </a:spcBef>
              <a:spcAft>
                <a:spcPts val="0"/>
              </a:spcAft>
              <a:buClr>
                <a:schemeClr val="accent2"/>
              </a:buClr>
              <a:buSzPts val="1400"/>
              <a:buFont typeface="Poppins"/>
              <a:buChar char="●"/>
              <a:defRPr sz="1400" b="0" i="0" u="none" strike="noStrike" cap="none">
                <a:solidFill>
                  <a:schemeClr val="accent2"/>
                </a:solidFill>
                <a:latin typeface="Poppins"/>
                <a:ea typeface="Poppins"/>
                <a:cs typeface="Poppins"/>
                <a:sym typeface="Poppins"/>
              </a:defRPr>
            </a:lvl7pPr>
            <a:lvl8pPr marL="3657600" marR="0" lvl="7" indent="-317500" algn="l" rtl="0">
              <a:lnSpc>
                <a:spcPct val="115000"/>
              </a:lnSpc>
              <a:spcBef>
                <a:spcPts val="1600"/>
              </a:spcBef>
              <a:spcAft>
                <a:spcPts val="0"/>
              </a:spcAft>
              <a:buClr>
                <a:schemeClr val="accent2"/>
              </a:buClr>
              <a:buSzPts val="1400"/>
              <a:buFont typeface="Poppins"/>
              <a:buChar char="○"/>
              <a:defRPr sz="1400" b="0" i="0" u="none" strike="noStrike" cap="none">
                <a:solidFill>
                  <a:schemeClr val="accent2"/>
                </a:solidFill>
                <a:latin typeface="Poppins"/>
                <a:ea typeface="Poppins"/>
                <a:cs typeface="Poppins"/>
                <a:sym typeface="Poppins"/>
              </a:defRPr>
            </a:lvl8pPr>
            <a:lvl9pPr marL="4114800" marR="0" lvl="8" indent="-317500" algn="l" rtl="0">
              <a:lnSpc>
                <a:spcPct val="115000"/>
              </a:lnSpc>
              <a:spcBef>
                <a:spcPts val="1600"/>
              </a:spcBef>
              <a:spcAft>
                <a:spcPts val="1600"/>
              </a:spcAft>
              <a:buClr>
                <a:schemeClr val="accent2"/>
              </a:buClr>
              <a:buSzPts val="1400"/>
              <a:buFont typeface="Poppins"/>
              <a:buChar char="■"/>
              <a:defRPr sz="1400" b="0" i="0" u="none" strike="noStrike" cap="none">
                <a:solidFill>
                  <a:schemeClr val="accent2"/>
                </a:solidFill>
                <a:latin typeface="Poppins"/>
                <a:ea typeface="Poppins"/>
                <a:cs typeface="Poppins"/>
                <a:sym typeface="Poppins"/>
              </a:defRPr>
            </a:lvl9pPr>
          </a:lstStyle>
          <a:p>
            <a:pPr marL="0" marR="0" lvl="0" indent="0" algn="l" defTabSz="914400" rtl="0" eaLnBrk="1" fontAlgn="auto" latinLnBrk="0" hangingPunct="1">
              <a:lnSpc>
                <a:spcPct val="100000"/>
              </a:lnSpc>
              <a:spcBef>
                <a:spcPts val="0"/>
              </a:spcBef>
              <a:buClr>
                <a:srgbClr val="3F4D53"/>
              </a:buClr>
              <a:buSzPts val="1400"/>
              <a:buFont typeface="Poppins Light"/>
              <a:buNone/>
              <a:tabLst/>
              <a:defRPr/>
            </a:pPr>
            <a:r>
              <a:rPr lang="fr-FR" sz="1800" kern="0">
                <a:solidFill>
                  <a:srgbClr val="3F4D53"/>
                </a:solidFill>
                <a:latin typeface="Arial Nova Light" panose="020B0304020202020204" pitchFamily="34" charset="0"/>
              </a:rPr>
              <a:t>Pour toutes les entreprises en fonction des modalités choisies</a:t>
            </a:r>
            <a:endParaRPr kumimoji="0" lang="fr-FR" sz="1800" b="0" i="0" u="none" strike="noStrike" kern="0" cap="none" spc="0" normalizeH="0" baseline="0">
              <a:ln>
                <a:noFill/>
              </a:ln>
              <a:solidFill>
                <a:srgbClr val="3F4D53"/>
              </a:solidFill>
              <a:effectLst/>
              <a:uLnTx/>
              <a:uFillTx/>
              <a:latin typeface="Arial Nova Light" panose="020B0304020202020204" pitchFamily="34" charset="0"/>
              <a:sym typeface="Poppins Light"/>
            </a:endParaRPr>
          </a:p>
        </p:txBody>
      </p:sp>
      <p:sp>
        <p:nvSpPr>
          <p:cNvPr id="337" name="Google Shape;15861;p78">
            <a:extLst>
              <a:ext uri="{FF2B5EF4-FFF2-40B4-BE49-F238E27FC236}">
                <a16:creationId xmlns:a16="http://schemas.microsoft.com/office/drawing/2014/main" id="{42DDAA9C-7F25-7BE7-1942-E4B94F89B0EF}"/>
              </a:ext>
            </a:extLst>
          </p:cNvPr>
          <p:cNvSpPr txBox="1">
            <a:spLocks/>
          </p:cNvSpPr>
          <p:nvPr/>
        </p:nvSpPr>
        <p:spPr>
          <a:xfrm>
            <a:off x="4012883" y="4961791"/>
            <a:ext cx="5529269" cy="503074"/>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15000"/>
              </a:lnSpc>
              <a:spcBef>
                <a:spcPts val="0"/>
              </a:spcBef>
              <a:spcAft>
                <a:spcPts val="0"/>
              </a:spcAft>
              <a:buClr>
                <a:schemeClr val="accent2"/>
              </a:buClr>
              <a:buSzPts val="1400"/>
              <a:buFont typeface="Poppins Light"/>
              <a:buChar char="●"/>
              <a:defRPr sz="1400" b="0" i="0" u="none" strike="noStrike" cap="none">
                <a:solidFill>
                  <a:schemeClr val="accent2"/>
                </a:solidFill>
                <a:latin typeface="Poppins Light"/>
                <a:ea typeface="Poppins Light"/>
                <a:cs typeface="Poppins Light"/>
                <a:sym typeface="Poppins Light"/>
              </a:defRPr>
            </a:lvl1pPr>
            <a:lvl2pPr marL="914400" marR="0" lvl="1" indent="-317500" algn="l" rtl="0">
              <a:lnSpc>
                <a:spcPct val="115000"/>
              </a:lnSpc>
              <a:spcBef>
                <a:spcPts val="1600"/>
              </a:spcBef>
              <a:spcAft>
                <a:spcPts val="0"/>
              </a:spcAft>
              <a:buClr>
                <a:schemeClr val="accent2"/>
              </a:buClr>
              <a:buSzPts val="1400"/>
              <a:buFont typeface="Poppins"/>
              <a:buChar char="○"/>
              <a:defRPr sz="1400" b="0" i="0" u="none" strike="noStrike" cap="none">
                <a:solidFill>
                  <a:schemeClr val="accent2"/>
                </a:solidFill>
                <a:latin typeface="Poppins"/>
                <a:ea typeface="Poppins"/>
                <a:cs typeface="Poppins"/>
                <a:sym typeface="Poppins"/>
              </a:defRPr>
            </a:lvl2pPr>
            <a:lvl3pPr marL="1371600" marR="0" lvl="2" indent="-317500" algn="l" rtl="0">
              <a:lnSpc>
                <a:spcPct val="115000"/>
              </a:lnSpc>
              <a:spcBef>
                <a:spcPts val="1600"/>
              </a:spcBef>
              <a:spcAft>
                <a:spcPts val="0"/>
              </a:spcAft>
              <a:buClr>
                <a:schemeClr val="accent2"/>
              </a:buClr>
              <a:buSzPts val="1400"/>
              <a:buFont typeface="Poppins"/>
              <a:buChar char="■"/>
              <a:defRPr sz="1400" b="0" i="0" u="none" strike="noStrike" cap="none">
                <a:solidFill>
                  <a:schemeClr val="accent2"/>
                </a:solidFill>
                <a:latin typeface="Poppins"/>
                <a:ea typeface="Poppins"/>
                <a:cs typeface="Poppins"/>
                <a:sym typeface="Poppins"/>
              </a:defRPr>
            </a:lvl3pPr>
            <a:lvl4pPr marL="1828800" marR="0" lvl="3" indent="-317500" algn="l" rtl="0">
              <a:lnSpc>
                <a:spcPct val="115000"/>
              </a:lnSpc>
              <a:spcBef>
                <a:spcPts val="1600"/>
              </a:spcBef>
              <a:spcAft>
                <a:spcPts val="0"/>
              </a:spcAft>
              <a:buClr>
                <a:schemeClr val="accent2"/>
              </a:buClr>
              <a:buSzPts val="1400"/>
              <a:buFont typeface="Poppins"/>
              <a:buChar char="●"/>
              <a:defRPr sz="1400" b="0" i="0" u="none" strike="noStrike" cap="none">
                <a:solidFill>
                  <a:schemeClr val="accent2"/>
                </a:solidFill>
                <a:latin typeface="Poppins"/>
                <a:ea typeface="Poppins"/>
                <a:cs typeface="Poppins"/>
                <a:sym typeface="Poppins"/>
              </a:defRPr>
            </a:lvl4pPr>
            <a:lvl5pPr marL="2286000" marR="0" lvl="4" indent="-317500" algn="l" rtl="0">
              <a:lnSpc>
                <a:spcPct val="115000"/>
              </a:lnSpc>
              <a:spcBef>
                <a:spcPts val="1600"/>
              </a:spcBef>
              <a:spcAft>
                <a:spcPts val="0"/>
              </a:spcAft>
              <a:buClr>
                <a:schemeClr val="accent2"/>
              </a:buClr>
              <a:buSzPts val="1400"/>
              <a:buFont typeface="Poppins"/>
              <a:buChar char="○"/>
              <a:defRPr sz="1400" b="0" i="0" u="none" strike="noStrike" cap="none">
                <a:solidFill>
                  <a:schemeClr val="accent2"/>
                </a:solidFill>
                <a:latin typeface="Poppins"/>
                <a:ea typeface="Poppins"/>
                <a:cs typeface="Poppins"/>
                <a:sym typeface="Poppins"/>
              </a:defRPr>
            </a:lvl5pPr>
            <a:lvl6pPr marL="2743200" marR="0" lvl="5" indent="-317500" algn="l" rtl="0">
              <a:lnSpc>
                <a:spcPct val="115000"/>
              </a:lnSpc>
              <a:spcBef>
                <a:spcPts val="1600"/>
              </a:spcBef>
              <a:spcAft>
                <a:spcPts val="0"/>
              </a:spcAft>
              <a:buClr>
                <a:schemeClr val="accent2"/>
              </a:buClr>
              <a:buSzPts val="1400"/>
              <a:buFont typeface="Poppins"/>
              <a:buChar char="■"/>
              <a:defRPr sz="1400" b="0" i="0" u="none" strike="noStrike" cap="none">
                <a:solidFill>
                  <a:schemeClr val="accent2"/>
                </a:solidFill>
                <a:latin typeface="Poppins"/>
                <a:ea typeface="Poppins"/>
                <a:cs typeface="Poppins"/>
                <a:sym typeface="Poppins"/>
              </a:defRPr>
            </a:lvl6pPr>
            <a:lvl7pPr marL="3200400" marR="0" lvl="6" indent="-317500" algn="l" rtl="0">
              <a:lnSpc>
                <a:spcPct val="115000"/>
              </a:lnSpc>
              <a:spcBef>
                <a:spcPts val="1600"/>
              </a:spcBef>
              <a:spcAft>
                <a:spcPts val="0"/>
              </a:spcAft>
              <a:buClr>
                <a:schemeClr val="accent2"/>
              </a:buClr>
              <a:buSzPts val="1400"/>
              <a:buFont typeface="Poppins"/>
              <a:buChar char="●"/>
              <a:defRPr sz="1400" b="0" i="0" u="none" strike="noStrike" cap="none">
                <a:solidFill>
                  <a:schemeClr val="accent2"/>
                </a:solidFill>
                <a:latin typeface="Poppins"/>
                <a:ea typeface="Poppins"/>
                <a:cs typeface="Poppins"/>
                <a:sym typeface="Poppins"/>
              </a:defRPr>
            </a:lvl7pPr>
            <a:lvl8pPr marL="3657600" marR="0" lvl="7" indent="-317500" algn="l" rtl="0">
              <a:lnSpc>
                <a:spcPct val="115000"/>
              </a:lnSpc>
              <a:spcBef>
                <a:spcPts val="1600"/>
              </a:spcBef>
              <a:spcAft>
                <a:spcPts val="0"/>
              </a:spcAft>
              <a:buClr>
                <a:schemeClr val="accent2"/>
              </a:buClr>
              <a:buSzPts val="1400"/>
              <a:buFont typeface="Poppins"/>
              <a:buChar char="○"/>
              <a:defRPr sz="1400" b="0" i="0" u="none" strike="noStrike" cap="none">
                <a:solidFill>
                  <a:schemeClr val="accent2"/>
                </a:solidFill>
                <a:latin typeface="Poppins"/>
                <a:ea typeface="Poppins"/>
                <a:cs typeface="Poppins"/>
                <a:sym typeface="Poppins"/>
              </a:defRPr>
            </a:lvl8pPr>
            <a:lvl9pPr marL="4114800" marR="0" lvl="8" indent="-317500" algn="l" rtl="0">
              <a:lnSpc>
                <a:spcPct val="115000"/>
              </a:lnSpc>
              <a:spcBef>
                <a:spcPts val="1600"/>
              </a:spcBef>
              <a:spcAft>
                <a:spcPts val="1600"/>
              </a:spcAft>
              <a:buClr>
                <a:schemeClr val="accent2"/>
              </a:buClr>
              <a:buSzPts val="1400"/>
              <a:buFont typeface="Poppins"/>
              <a:buChar char="■"/>
              <a:defRPr sz="1400" b="0" i="0" u="none" strike="noStrike" cap="none">
                <a:solidFill>
                  <a:schemeClr val="accent2"/>
                </a:solidFill>
                <a:latin typeface="Poppins"/>
                <a:ea typeface="Poppins"/>
                <a:cs typeface="Poppins"/>
                <a:sym typeface="Poppins"/>
              </a:defRPr>
            </a:lvl9pPr>
          </a:lstStyle>
          <a:p>
            <a:pPr marL="0" indent="0">
              <a:spcAft>
                <a:spcPts val="1600"/>
              </a:spcAft>
              <a:buFont typeface="Poppins Light"/>
              <a:buNone/>
            </a:pPr>
            <a:r>
              <a:rPr lang="fr-FR" sz="2000" kern="0">
                <a:latin typeface="Arial Rounded MT Bold" panose="020F0704030504030204" pitchFamily="34" charset="0"/>
                <a:ea typeface="Poppins SemiBold"/>
                <a:cs typeface="Poppins SemiBold"/>
                <a:sym typeface="Poppins SemiBold"/>
              </a:rPr>
              <a:t>Financement Constructys</a:t>
            </a:r>
          </a:p>
        </p:txBody>
      </p:sp>
      <p:sp>
        <p:nvSpPr>
          <p:cNvPr id="338" name="Google Shape;15862;p78">
            <a:extLst>
              <a:ext uri="{FF2B5EF4-FFF2-40B4-BE49-F238E27FC236}">
                <a16:creationId xmlns:a16="http://schemas.microsoft.com/office/drawing/2014/main" id="{39FFA597-C3A0-5D10-CDAA-D7ED8FCF1F8E}"/>
              </a:ext>
            </a:extLst>
          </p:cNvPr>
          <p:cNvSpPr txBox="1">
            <a:spLocks/>
          </p:cNvSpPr>
          <p:nvPr/>
        </p:nvSpPr>
        <p:spPr>
          <a:xfrm>
            <a:off x="4012883" y="5397729"/>
            <a:ext cx="5529269" cy="63102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15000"/>
              </a:lnSpc>
              <a:spcBef>
                <a:spcPts val="0"/>
              </a:spcBef>
              <a:spcAft>
                <a:spcPts val="0"/>
              </a:spcAft>
              <a:buClr>
                <a:schemeClr val="accent2"/>
              </a:buClr>
              <a:buSzPts val="1400"/>
              <a:buFont typeface="Poppins Light"/>
              <a:buChar char="●"/>
              <a:defRPr sz="1400" b="0" i="0" u="none" strike="noStrike" cap="none">
                <a:solidFill>
                  <a:schemeClr val="accent2"/>
                </a:solidFill>
                <a:latin typeface="Poppins Light"/>
                <a:ea typeface="Poppins Light"/>
                <a:cs typeface="Poppins Light"/>
                <a:sym typeface="Poppins Light"/>
              </a:defRPr>
            </a:lvl1pPr>
            <a:lvl2pPr marL="914400" marR="0" lvl="1" indent="-317500" algn="l" rtl="0">
              <a:lnSpc>
                <a:spcPct val="115000"/>
              </a:lnSpc>
              <a:spcBef>
                <a:spcPts val="1600"/>
              </a:spcBef>
              <a:spcAft>
                <a:spcPts val="0"/>
              </a:spcAft>
              <a:buClr>
                <a:schemeClr val="accent2"/>
              </a:buClr>
              <a:buSzPts val="1400"/>
              <a:buFont typeface="Poppins"/>
              <a:buChar char="○"/>
              <a:defRPr sz="1400" b="0" i="0" u="none" strike="noStrike" cap="none">
                <a:solidFill>
                  <a:schemeClr val="accent2"/>
                </a:solidFill>
                <a:latin typeface="Poppins"/>
                <a:ea typeface="Poppins"/>
                <a:cs typeface="Poppins"/>
                <a:sym typeface="Poppins"/>
              </a:defRPr>
            </a:lvl2pPr>
            <a:lvl3pPr marL="1371600" marR="0" lvl="2" indent="-317500" algn="l" rtl="0">
              <a:lnSpc>
                <a:spcPct val="115000"/>
              </a:lnSpc>
              <a:spcBef>
                <a:spcPts val="1600"/>
              </a:spcBef>
              <a:spcAft>
                <a:spcPts val="0"/>
              </a:spcAft>
              <a:buClr>
                <a:schemeClr val="accent2"/>
              </a:buClr>
              <a:buSzPts val="1400"/>
              <a:buFont typeface="Poppins"/>
              <a:buChar char="■"/>
              <a:defRPr sz="1400" b="0" i="0" u="none" strike="noStrike" cap="none">
                <a:solidFill>
                  <a:schemeClr val="accent2"/>
                </a:solidFill>
                <a:latin typeface="Poppins"/>
                <a:ea typeface="Poppins"/>
                <a:cs typeface="Poppins"/>
                <a:sym typeface="Poppins"/>
              </a:defRPr>
            </a:lvl3pPr>
            <a:lvl4pPr marL="1828800" marR="0" lvl="3" indent="-317500" algn="l" rtl="0">
              <a:lnSpc>
                <a:spcPct val="115000"/>
              </a:lnSpc>
              <a:spcBef>
                <a:spcPts val="1600"/>
              </a:spcBef>
              <a:spcAft>
                <a:spcPts val="0"/>
              </a:spcAft>
              <a:buClr>
                <a:schemeClr val="accent2"/>
              </a:buClr>
              <a:buSzPts val="1400"/>
              <a:buFont typeface="Poppins"/>
              <a:buChar char="●"/>
              <a:defRPr sz="1400" b="0" i="0" u="none" strike="noStrike" cap="none">
                <a:solidFill>
                  <a:schemeClr val="accent2"/>
                </a:solidFill>
                <a:latin typeface="Poppins"/>
                <a:ea typeface="Poppins"/>
                <a:cs typeface="Poppins"/>
                <a:sym typeface="Poppins"/>
              </a:defRPr>
            </a:lvl4pPr>
            <a:lvl5pPr marL="2286000" marR="0" lvl="4" indent="-317500" algn="l" rtl="0">
              <a:lnSpc>
                <a:spcPct val="115000"/>
              </a:lnSpc>
              <a:spcBef>
                <a:spcPts val="1600"/>
              </a:spcBef>
              <a:spcAft>
                <a:spcPts val="0"/>
              </a:spcAft>
              <a:buClr>
                <a:schemeClr val="accent2"/>
              </a:buClr>
              <a:buSzPts val="1400"/>
              <a:buFont typeface="Poppins"/>
              <a:buChar char="○"/>
              <a:defRPr sz="1400" b="0" i="0" u="none" strike="noStrike" cap="none">
                <a:solidFill>
                  <a:schemeClr val="accent2"/>
                </a:solidFill>
                <a:latin typeface="Poppins"/>
                <a:ea typeface="Poppins"/>
                <a:cs typeface="Poppins"/>
                <a:sym typeface="Poppins"/>
              </a:defRPr>
            </a:lvl5pPr>
            <a:lvl6pPr marL="2743200" marR="0" lvl="5" indent="-317500" algn="l" rtl="0">
              <a:lnSpc>
                <a:spcPct val="115000"/>
              </a:lnSpc>
              <a:spcBef>
                <a:spcPts val="1600"/>
              </a:spcBef>
              <a:spcAft>
                <a:spcPts val="0"/>
              </a:spcAft>
              <a:buClr>
                <a:schemeClr val="accent2"/>
              </a:buClr>
              <a:buSzPts val="1400"/>
              <a:buFont typeface="Poppins"/>
              <a:buChar char="■"/>
              <a:defRPr sz="1400" b="0" i="0" u="none" strike="noStrike" cap="none">
                <a:solidFill>
                  <a:schemeClr val="accent2"/>
                </a:solidFill>
                <a:latin typeface="Poppins"/>
                <a:ea typeface="Poppins"/>
                <a:cs typeface="Poppins"/>
                <a:sym typeface="Poppins"/>
              </a:defRPr>
            </a:lvl6pPr>
            <a:lvl7pPr marL="3200400" marR="0" lvl="6" indent="-317500" algn="l" rtl="0">
              <a:lnSpc>
                <a:spcPct val="115000"/>
              </a:lnSpc>
              <a:spcBef>
                <a:spcPts val="1600"/>
              </a:spcBef>
              <a:spcAft>
                <a:spcPts val="0"/>
              </a:spcAft>
              <a:buClr>
                <a:schemeClr val="accent2"/>
              </a:buClr>
              <a:buSzPts val="1400"/>
              <a:buFont typeface="Poppins"/>
              <a:buChar char="●"/>
              <a:defRPr sz="1400" b="0" i="0" u="none" strike="noStrike" cap="none">
                <a:solidFill>
                  <a:schemeClr val="accent2"/>
                </a:solidFill>
                <a:latin typeface="Poppins"/>
                <a:ea typeface="Poppins"/>
                <a:cs typeface="Poppins"/>
                <a:sym typeface="Poppins"/>
              </a:defRPr>
            </a:lvl7pPr>
            <a:lvl8pPr marL="3657600" marR="0" lvl="7" indent="-317500" algn="l" rtl="0">
              <a:lnSpc>
                <a:spcPct val="115000"/>
              </a:lnSpc>
              <a:spcBef>
                <a:spcPts val="1600"/>
              </a:spcBef>
              <a:spcAft>
                <a:spcPts val="0"/>
              </a:spcAft>
              <a:buClr>
                <a:schemeClr val="accent2"/>
              </a:buClr>
              <a:buSzPts val="1400"/>
              <a:buFont typeface="Poppins"/>
              <a:buChar char="○"/>
              <a:defRPr sz="1400" b="0" i="0" u="none" strike="noStrike" cap="none">
                <a:solidFill>
                  <a:schemeClr val="accent2"/>
                </a:solidFill>
                <a:latin typeface="Poppins"/>
                <a:ea typeface="Poppins"/>
                <a:cs typeface="Poppins"/>
                <a:sym typeface="Poppins"/>
              </a:defRPr>
            </a:lvl8pPr>
            <a:lvl9pPr marL="4114800" marR="0" lvl="8" indent="-317500" algn="l" rtl="0">
              <a:lnSpc>
                <a:spcPct val="115000"/>
              </a:lnSpc>
              <a:spcBef>
                <a:spcPts val="1600"/>
              </a:spcBef>
              <a:spcAft>
                <a:spcPts val="1600"/>
              </a:spcAft>
              <a:buClr>
                <a:schemeClr val="accent2"/>
              </a:buClr>
              <a:buSzPts val="1400"/>
              <a:buFont typeface="Poppins"/>
              <a:buChar char="■"/>
              <a:defRPr sz="1400" b="0" i="0" u="none" strike="noStrike" cap="none">
                <a:solidFill>
                  <a:schemeClr val="accent2"/>
                </a:solidFill>
                <a:latin typeface="Poppins"/>
                <a:ea typeface="Poppins"/>
                <a:cs typeface="Poppins"/>
                <a:sym typeface="Poppins"/>
              </a:defRPr>
            </a:lvl9pPr>
          </a:lstStyle>
          <a:p>
            <a:pPr marL="0" marR="0" lvl="0" indent="0" algn="l" defTabSz="914400" rtl="0" eaLnBrk="1" fontAlgn="auto" latinLnBrk="0" hangingPunct="1">
              <a:lnSpc>
                <a:spcPct val="100000"/>
              </a:lnSpc>
              <a:spcBef>
                <a:spcPts val="0"/>
              </a:spcBef>
              <a:buClr>
                <a:srgbClr val="3F4D53"/>
              </a:buClr>
              <a:buSzPts val="1400"/>
              <a:buFont typeface="Poppins Light"/>
              <a:buNone/>
              <a:tabLst/>
              <a:defRPr/>
            </a:pPr>
            <a:r>
              <a:rPr kumimoji="0" lang="en-US" sz="1800" b="0" i="0" u="none" strike="noStrike" kern="0" cap="none" spc="0" normalizeH="0" baseline="0" noProof="0">
                <a:ln>
                  <a:noFill/>
                </a:ln>
                <a:solidFill>
                  <a:srgbClr val="3F4D53"/>
                </a:solidFill>
                <a:effectLst/>
                <a:uLnTx/>
                <a:uFillTx/>
                <a:latin typeface="Arial Nova Light" panose="020B0304020202020204" pitchFamily="34" charset="0"/>
                <a:sym typeface="Poppins Light"/>
              </a:rPr>
              <a:t>Pour les entreprises de moins de 50 salaries</a:t>
            </a:r>
            <a:r>
              <a:rPr lang="en-US" sz="1800" kern="0">
                <a:solidFill>
                  <a:srgbClr val="3F4D53"/>
                </a:solidFill>
                <a:latin typeface="Arial Nova Light" panose="020B0304020202020204" pitchFamily="34" charset="0"/>
              </a:rPr>
              <a:t> </a:t>
            </a:r>
            <a:r>
              <a:rPr kumimoji="0" lang="en-US" sz="1800" b="0" i="0" u="none" strike="noStrike" kern="0" cap="none" spc="0" normalizeH="0" baseline="0" noProof="0">
                <a:ln>
                  <a:noFill/>
                </a:ln>
                <a:solidFill>
                  <a:srgbClr val="3F4D53"/>
                </a:solidFill>
                <a:effectLst/>
                <a:uLnTx/>
                <a:uFillTx/>
                <a:latin typeface="Arial Nova Light" panose="020B0304020202020204" pitchFamily="34" charset="0"/>
                <a:sym typeface="Poppins Light"/>
              </a:rPr>
              <a:t>sous conditions et </a:t>
            </a:r>
            <a:r>
              <a:rPr kumimoji="0" lang="en-US" sz="1800" b="0" i="0" u="none" strike="noStrike" kern="0" cap="none" spc="0" normalizeH="0" baseline="0" noProof="0" err="1">
                <a:ln>
                  <a:noFill/>
                </a:ln>
                <a:solidFill>
                  <a:srgbClr val="3F4D53"/>
                </a:solidFill>
                <a:effectLst/>
                <a:uLnTx/>
                <a:uFillTx/>
                <a:latin typeface="Arial Nova Light" panose="020B0304020202020204" pitchFamily="34" charset="0"/>
                <a:sym typeface="Poppins Light"/>
              </a:rPr>
              <a:t>en</a:t>
            </a:r>
            <a:r>
              <a:rPr kumimoji="0" lang="en-US" sz="1800" b="0" i="0" u="none" strike="noStrike" kern="0" cap="none" spc="0" normalizeH="0" baseline="0" noProof="0">
                <a:ln>
                  <a:noFill/>
                </a:ln>
                <a:solidFill>
                  <a:srgbClr val="3F4D53"/>
                </a:solidFill>
                <a:effectLst/>
                <a:uLnTx/>
                <a:uFillTx/>
                <a:latin typeface="Arial Nova Light" panose="020B0304020202020204" pitchFamily="34" charset="0"/>
                <a:sym typeface="Poppins Light"/>
              </a:rPr>
              <a:t> fonction des </a:t>
            </a:r>
            <a:r>
              <a:rPr kumimoji="0" lang="fr-FR" sz="1800" b="0" i="0" u="none" strike="noStrike" kern="0" cap="none" spc="0" normalizeH="0" baseline="0">
                <a:ln>
                  <a:noFill/>
                </a:ln>
                <a:solidFill>
                  <a:srgbClr val="3F4D53"/>
                </a:solidFill>
                <a:effectLst/>
                <a:uLnTx/>
                <a:uFillTx/>
                <a:latin typeface="Arial Nova Light" panose="020B0304020202020204" pitchFamily="34" charset="0"/>
                <a:sym typeface="Poppins Light"/>
              </a:rPr>
              <a:t>modalités choisies</a:t>
            </a:r>
          </a:p>
        </p:txBody>
      </p:sp>
      <p:cxnSp>
        <p:nvCxnSpPr>
          <p:cNvPr id="339" name="Google Shape;15863;p78">
            <a:extLst>
              <a:ext uri="{FF2B5EF4-FFF2-40B4-BE49-F238E27FC236}">
                <a16:creationId xmlns:a16="http://schemas.microsoft.com/office/drawing/2014/main" id="{821361DE-5295-2D21-B702-5BBD2FC1D715}"/>
              </a:ext>
            </a:extLst>
          </p:cNvPr>
          <p:cNvCxnSpPr/>
          <p:nvPr/>
        </p:nvCxnSpPr>
        <p:spPr>
          <a:xfrm rot="10800000">
            <a:off x="2289458" y="2052222"/>
            <a:ext cx="1724575" cy="0"/>
          </a:xfrm>
          <a:prstGeom prst="straightConnector1">
            <a:avLst/>
          </a:prstGeom>
          <a:noFill/>
          <a:ln w="9525" cap="flat" cmpd="sng">
            <a:solidFill>
              <a:srgbClr val="3F4D53"/>
            </a:solidFill>
            <a:prstDash val="solid"/>
            <a:round/>
            <a:headEnd type="none" w="med" len="med"/>
            <a:tailEnd type="oval" w="med" len="med"/>
          </a:ln>
        </p:spPr>
      </p:cxnSp>
      <p:cxnSp>
        <p:nvCxnSpPr>
          <p:cNvPr id="340" name="Google Shape;15864;p78">
            <a:extLst>
              <a:ext uri="{FF2B5EF4-FFF2-40B4-BE49-F238E27FC236}">
                <a16:creationId xmlns:a16="http://schemas.microsoft.com/office/drawing/2014/main" id="{334BF41C-5AD4-578C-BE0B-64580C11819D}"/>
              </a:ext>
            </a:extLst>
          </p:cNvPr>
          <p:cNvCxnSpPr/>
          <p:nvPr/>
        </p:nvCxnSpPr>
        <p:spPr>
          <a:xfrm rot="10800000">
            <a:off x="3258892" y="3023468"/>
            <a:ext cx="755135" cy="0"/>
          </a:xfrm>
          <a:prstGeom prst="straightConnector1">
            <a:avLst/>
          </a:prstGeom>
          <a:noFill/>
          <a:ln w="9525" cap="flat" cmpd="sng">
            <a:solidFill>
              <a:srgbClr val="3F4D53"/>
            </a:solidFill>
            <a:prstDash val="solid"/>
            <a:round/>
            <a:headEnd type="none" w="med" len="med"/>
            <a:tailEnd type="oval" w="med" len="med"/>
          </a:ln>
        </p:spPr>
      </p:cxnSp>
      <p:cxnSp>
        <p:nvCxnSpPr>
          <p:cNvPr id="341" name="Google Shape;15865;p78">
            <a:extLst>
              <a:ext uri="{FF2B5EF4-FFF2-40B4-BE49-F238E27FC236}">
                <a16:creationId xmlns:a16="http://schemas.microsoft.com/office/drawing/2014/main" id="{8C42ADA3-248A-E8A4-41CC-A6A52E8A75B1}"/>
              </a:ext>
            </a:extLst>
          </p:cNvPr>
          <p:cNvCxnSpPr/>
          <p:nvPr/>
        </p:nvCxnSpPr>
        <p:spPr>
          <a:xfrm rot="10800000">
            <a:off x="3258892" y="4131457"/>
            <a:ext cx="755135" cy="0"/>
          </a:xfrm>
          <a:prstGeom prst="straightConnector1">
            <a:avLst/>
          </a:prstGeom>
          <a:noFill/>
          <a:ln w="9525" cap="flat" cmpd="sng">
            <a:solidFill>
              <a:srgbClr val="3F4D53"/>
            </a:solidFill>
            <a:prstDash val="solid"/>
            <a:round/>
            <a:headEnd type="none" w="med" len="med"/>
            <a:tailEnd type="oval" w="med" len="med"/>
          </a:ln>
        </p:spPr>
      </p:cxnSp>
      <p:cxnSp>
        <p:nvCxnSpPr>
          <p:cNvPr id="342" name="Google Shape;15866;p78">
            <a:extLst>
              <a:ext uri="{FF2B5EF4-FFF2-40B4-BE49-F238E27FC236}">
                <a16:creationId xmlns:a16="http://schemas.microsoft.com/office/drawing/2014/main" id="{1FA940D6-FE01-DC89-C499-F80EB68B504D}"/>
              </a:ext>
            </a:extLst>
          </p:cNvPr>
          <p:cNvCxnSpPr/>
          <p:nvPr/>
        </p:nvCxnSpPr>
        <p:spPr>
          <a:xfrm rot="10800000">
            <a:off x="2289458" y="5213318"/>
            <a:ext cx="1724575" cy="0"/>
          </a:xfrm>
          <a:prstGeom prst="straightConnector1">
            <a:avLst/>
          </a:prstGeom>
          <a:noFill/>
          <a:ln w="9525" cap="flat" cmpd="sng">
            <a:solidFill>
              <a:srgbClr val="3F4D53"/>
            </a:solidFill>
            <a:prstDash val="solid"/>
            <a:round/>
            <a:headEnd type="none" w="med" len="med"/>
            <a:tailEnd type="oval" w="med" len="med"/>
          </a:ln>
        </p:spPr>
      </p:cxnSp>
      <p:sp>
        <p:nvSpPr>
          <p:cNvPr id="367" name="Google Shape;10352;p48">
            <a:extLst>
              <a:ext uri="{FF2B5EF4-FFF2-40B4-BE49-F238E27FC236}">
                <a16:creationId xmlns:a16="http://schemas.microsoft.com/office/drawing/2014/main" id="{6AF52CB0-E783-B0BF-973E-4F559A15A484}"/>
              </a:ext>
            </a:extLst>
          </p:cNvPr>
          <p:cNvSpPr/>
          <p:nvPr/>
        </p:nvSpPr>
        <p:spPr>
          <a:xfrm flipH="1">
            <a:off x="11509345" y="1818062"/>
            <a:ext cx="277040" cy="252486"/>
          </a:xfrm>
          <a:custGeom>
            <a:avLst/>
            <a:gdLst/>
            <a:ahLst/>
            <a:cxnLst/>
            <a:rect l="l" t="t" r="r" b="b"/>
            <a:pathLst>
              <a:path w="6623" h="6036" extrusionOk="0">
                <a:moveTo>
                  <a:pt x="3311" y="1"/>
                </a:moveTo>
                <a:cubicBezTo>
                  <a:pt x="2539" y="1"/>
                  <a:pt x="1767" y="295"/>
                  <a:pt x="1178" y="884"/>
                </a:cubicBezTo>
                <a:cubicBezTo>
                  <a:pt x="0" y="2064"/>
                  <a:pt x="0" y="3974"/>
                  <a:pt x="1178" y="5151"/>
                </a:cubicBezTo>
                <a:cubicBezTo>
                  <a:pt x="1767" y="5741"/>
                  <a:pt x="2539" y="6036"/>
                  <a:pt x="3311" y="6036"/>
                </a:cubicBezTo>
                <a:cubicBezTo>
                  <a:pt x="4084" y="6036"/>
                  <a:pt x="4856" y="5741"/>
                  <a:pt x="5445" y="5151"/>
                </a:cubicBezTo>
                <a:cubicBezTo>
                  <a:pt x="6623" y="3974"/>
                  <a:pt x="6623" y="2064"/>
                  <a:pt x="5445" y="884"/>
                </a:cubicBezTo>
                <a:cubicBezTo>
                  <a:pt x="4856" y="295"/>
                  <a:pt x="4084" y="1"/>
                  <a:pt x="33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 name="Espace réservé du numéro de diapositive 4">
            <a:extLst>
              <a:ext uri="{FF2B5EF4-FFF2-40B4-BE49-F238E27FC236}">
                <a16:creationId xmlns:a16="http://schemas.microsoft.com/office/drawing/2014/main" id="{E9734178-B67F-E908-4ED2-00F8FB9632E4}"/>
              </a:ext>
            </a:extLst>
          </p:cNvPr>
          <p:cNvSpPr>
            <a:spLocks noGrp="1"/>
          </p:cNvSpPr>
          <p:nvPr>
            <p:ph type="sldNum" sz="quarter" idx="4"/>
          </p:nvPr>
        </p:nvSpPr>
        <p:spPr>
          <a:xfrm>
            <a:off x="11659105" y="6314218"/>
            <a:ext cx="449765"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75C4A9-563C-D943-841B-F8A44946A7C2}" type="slidenum">
              <a:rPr kumimoji="0" lang="fr-FR" sz="1000" b="1" i="0" u="none" strike="noStrike" kern="1200" cap="none" spc="0" normalizeH="0" baseline="0" noProof="0" smtClean="0">
                <a:ln>
                  <a:noFill/>
                </a:ln>
                <a:solidFill>
                  <a:srgbClr val="212950"/>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fr-FR" sz="1000" b="1" i="0" u="none" strike="noStrike" kern="1200" cap="none" spc="0" normalizeH="0" baseline="0" noProof="0">
              <a:ln>
                <a:noFill/>
              </a:ln>
              <a:solidFill>
                <a:srgbClr val="212950"/>
              </a:solidFill>
              <a:effectLst/>
              <a:uLnTx/>
              <a:uFillTx/>
              <a:latin typeface="Arial" panose="020B0604020202020204" pitchFamily="34" charset="0"/>
              <a:ea typeface="+mn-ea"/>
              <a:cs typeface="Arial" panose="020B0604020202020204" pitchFamily="34" charset="0"/>
            </a:endParaRPr>
          </a:p>
        </p:txBody>
      </p:sp>
      <p:grpSp>
        <p:nvGrpSpPr>
          <p:cNvPr id="5" name="Google Shape;10673;p49">
            <a:extLst>
              <a:ext uri="{FF2B5EF4-FFF2-40B4-BE49-F238E27FC236}">
                <a16:creationId xmlns:a16="http://schemas.microsoft.com/office/drawing/2014/main" id="{3674F049-EDC9-696A-0901-2D858DE9BCB0}"/>
              </a:ext>
            </a:extLst>
          </p:cNvPr>
          <p:cNvGrpSpPr/>
          <p:nvPr/>
        </p:nvGrpSpPr>
        <p:grpSpPr>
          <a:xfrm>
            <a:off x="10807733" y="2309872"/>
            <a:ext cx="1701024" cy="1665552"/>
            <a:chOff x="236475" y="527300"/>
            <a:chExt cx="1124525" cy="1101075"/>
          </a:xfrm>
          <a:solidFill>
            <a:srgbClr val="4CBDCC"/>
          </a:solidFill>
        </p:grpSpPr>
        <p:sp>
          <p:nvSpPr>
            <p:cNvPr id="6" name="Google Shape;10674;p49">
              <a:extLst>
                <a:ext uri="{FF2B5EF4-FFF2-40B4-BE49-F238E27FC236}">
                  <a16:creationId xmlns:a16="http://schemas.microsoft.com/office/drawing/2014/main" id="{BD85513F-9EA2-85B4-8858-F0B1B50DCF7F}"/>
                </a:ext>
              </a:extLst>
            </p:cNvPr>
            <p:cNvSpPr/>
            <p:nvPr/>
          </p:nvSpPr>
          <p:spPr>
            <a:xfrm>
              <a:off x="435250" y="1482225"/>
              <a:ext cx="11350" cy="9725"/>
            </a:xfrm>
            <a:custGeom>
              <a:avLst/>
              <a:gdLst/>
              <a:ahLst/>
              <a:cxnLst/>
              <a:rect l="l" t="t" r="r" b="b"/>
              <a:pathLst>
                <a:path w="454" h="389" extrusionOk="0">
                  <a:moveTo>
                    <a:pt x="260" y="0"/>
                  </a:moveTo>
                  <a:cubicBezTo>
                    <a:pt x="87" y="0"/>
                    <a:pt x="0" y="209"/>
                    <a:pt x="123" y="331"/>
                  </a:cubicBezTo>
                  <a:cubicBezTo>
                    <a:pt x="163" y="371"/>
                    <a:pt x="211" y="388"/>
                    <a:pt x="259" y="388"/>
                  </a:cubicBezTo>
                  <a:cubicBezTo>
                    <a:pt x="358" y="388"/>
                    <a:pt x="454" y="311"/>
                    <a:pt x="454" y="194"/>
                  </a:cubicBezTo>
                  <a:cubicBezTo>
                    <a:pt x="454" y="87"/>
                    <a:pt x="367" y="0"/>
                    <a:pt x="26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10675;p49">
              <a:extLst>
                <a:ext uri="{FF2B5EF4-FFF2-40B4-BE49-F238E27FC236}">
                  <a16:creationId xmlns:a16="http://schemas.microsoft.com/office/drawing/2014/main" id="{340E4310-1791-F165-C9F3-980C31892813}"/>
                </a:ext>
              </a:extLst>
            </p:cNvPr>
            <p:cNvSpPr/>
            <p:nvPr/>
          </p:nvSpPr>
          <p:spPr>
            <a:xfrm>
              <a:off x="475000" y="1482225"/>
              <a:ext cx="11350" cy="9725"/>
            </a:xfrm>
            <a:custGeom>
              <a:avLst/>
              <a:gdLst/>
              <a:ahLst/>
              <a:cxnLst/>
              <a:rect l="l" t="t" r="r" b="b"/>
              <a:pathLst>
                <a:path w="454" h="389" extrusionOk="0">
                  <a:moveTo>
                    <a:pt x="260" y="0"/>
                  </a:moveTo>
                  <a:cubicBezTo>
                    <a:pt x="87" y="0"/>
                    <a:pt x="1" y="209"/>
                    <a:pt x="122" y="331"/>
                  </a:cubicBezTo>
                  <a:cubicBezTo>
                    <a:pt x="162" y="371"/>
                    <a:pt x="211" y="388"/>
                    <a:pt x="259" y="388"/>
                  </a:cubicBezTo>
                  <a:cubicBezTo>
                    <a:pt x="358" y="388"/>
                    <a:pt x="454" y="311"/>
                    <a:pt x="454" y="194"/>
                  </a:cubicBezTo>
                  <a:cubicBezTo>
                    <a:pt x="454" y="87"/>
                    <a:pt x="367" y="0"/>
                    <a:pt x="26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10676;p49">
              <a:extLst>
                <a:ext uri="{FF2B5EF4-FFF2-40B4-BE49-F238E27FC236}">
                  <a16:creationId xmlns:a16="http://schemas.microsoft.com/office/drawing/2014/main" id="{C7C33083-5576-9A9F-6C77-87EB4AA2FC74}"/>
                </a:ext>
              </a:extLst>
            </p:cNvPr>
            <p:cNvSpPr/>
            <p:nvPr/>
          </p:nvSpPr>
          <p:spPr>
            <a:xfrm>
              <a:off x="514750" y="1482225"/>
              <a:ext cx="11350" cy="9725"/>
            </a:xfrm>
            <a:custGeom>
              <a:avLst/>
              <a:gdLst/>
              <a:ahLst/>
              <a:cxnLst/>
              <a:rect l="l" t="t" r="r" b="b"/>
              <a:pathLst>
                <a:path w="454" h="389" extrusionOk="0">
                  <a:moveTo>
                    <a:pt x="260" y="0"/>
                  </a:moveTo>
                  <a:cubicBezTo>
                    <a:pt x="87" y="0"/>
                    <a:pt x="1" y="209"/>
                    <a:pt x="123" y="331"/>
                  </a:cubicBezTo>
                  <a:cubicBezTo>
                    <a:pt x="163" y="371"/>
                    <a:pt x="212" y="388"/>
                    <a:pt x="260" y="388"/>
                  </a:cubicBezTo>
                  <a:cubicBezTo>
                    <a:pt x="359" y="388"/>
                    <a:pt x="454" y="311"/>
                    <a:pt x="454" y="194"/>
                  </a:cubicBezTo>
                  <a:cubicBezTo>
                    <a:pt x="454" y="87"/>
                    <a:pt x="368" y="0"/>
                    <a:pt x="26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0677;p49">
              <a:extLst>
                <a:ext uri="{FF2B5EF4-FFF2-40B4-BE49-F238E27FC236}">
                  <a16:creationId xmlns:a16="http://schemas.microsoft.com/office/drawing/2014/main" id="{3E35790D-4F2D-D83C-248A-C940C7020F6D}"/>
                </a:ext>
              </a:extLst>
            </p:cNvPr>
            <p:cNvSpPr/>
            <p:nvPr/>
          </p:nvSpPr>
          <p:spPr>
            <a:xfrm>
              <a:off x="554500" y="1482225"/>
              <a:ext cx="11375" cy="9725"/>
            </a:xfrm>
            <a:custGeom>
              <a:avLst/>
              <a:gdLst/>
              <a:ahLst/>
              <a:cxnLst/>
              <a:rect l="l" t="t" r="r" b="b"/>
              <a:pathLst>
                <a:path w="455" h="389" extrusionOk="0">
                  <a:moveTo>
                    <a:pt x="262" y="0"/>
                  </a:moveTo>
                  <a:cubicBezTo>
                    <a:pt x="87" y="0"/>
                    <a:pt x="1" y="209"/>
                    <a:pt x="124" y="331"/>
                  </a:cubicBezTo>
                  <a:cubicBezTo>
                    <a:pt x="163" y="371"/>
                    <a:pt x="212" y="388"/>
                    <a:pt x="260" y="388"/>
                  </a:cubicBezTo>
                  <a:cubicBezTo>
                    <a:pt x="359" y="388"/>
                    <a:pt x="454" y="311"/>
                    <a:pt x="454" y="194"/>
                  </a:cubicBezTo>
                  <a:cubicBezTo>
                    <a:pt x="454" y="87"/>
                    <a:pt x="368" y="0"/>
                    <a:pt x="26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0678;p49">
              <a:extLst>
                <a:ext uri="{FF2B5EF4-FFF2-40B4-BE49-F238E27FC236}">
                  <a16:creationId xmlns:a16="http://schemas.microsoft.com/office/drawing/2014/main" id="{8AAEB34C-CA14-DE45-3D43-60B8990B16CF}"/>
                </a:ext>
              </a:extLst>
            </p:cNvPr>
            <p:cNvSpPr/>
            <p:nvPr/>
          </p:nvSpPr>
          <p:spPr>
            <a:xfrm>
              <a:off x="594250" y="1482225"/>
              <a:ext cx="11400" cy="9725"/>
            </a:xfrm>
            <a:custGeom>
              <a:avLst/>
              <a:gdLst/>
              <a:ahLst/>
              <a:cxnLst/>
              <a:rect l="l" t="t" r="r" b="b"/>
              <a:pathLst>
                <a:path w="456" h="389" extrusionOk="0">
                  <a:moveTo>
                    <a:pt x="262" y="0"/>
                  </a:moveTo>
                  <a:cubicBezTo>
                    <a:pt x="87" y="0"/>
                    <a:pt x="1" y="209"/>
                    <a:pt x="124" y="331"/>
                  </a:cubicBezTo>
                  <a:cubicBezTo>
                    <a:pt x="164" y="371"/>
                    <a:pt x="212" y="388"/>
                    <a:pt x="260" y="388"/>
                  </a:cubicBezTo>
                  <a:cubicBezTo>
                    <a:pt x="360" y="388"/>
                    <a:pt x="456" y="311"/>
                    <a:pt x="456" y="194"/>
                  </a:cubicBezTo>
                  <a:cubicBezTo>
                    <a:pt x="454" y="87"/>
                    <a:pt x="368" y="0"/>
                    <a:pt x="26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0679;p49">
              <a:extLst>
                <a:ext uri="{FF2B5EF4-FFF2-40B4-BE49-F238E27FC236}">
                  <a16:creationId xmlns:a16="http://schemas.microsoft.com/office/drawing/2014/main" id="{EF2F307F-646F-E86B-60B6-B243F22D4855}"/>
                </a:ext>
              </a:extLst>
            </p:cNvPr>
            <p:cNvSpPr/>
            <p:nvPr/>
          </p:nvSpPr>
          <p:spPr>
            <a:xfrm>
              <a:off x="634025" y="1482225"/>
              <a:ext cx="11375" cy="9725"/>
            </a:xfrm>
            <a:custGeom>
              <a:avLst/>
              <a:gdLst/>
              <a:ahLst/>
              <a:cxnLst/>
              <a:rect l="l" t="t" r="r" b="b"/>
              <a:pathLst>
                <a:path w="455" h="389" extrusionOk="0">
                  <a:moveTo>
                    <a:pt x="261" y="0"/>
                  </a:moveTo>
                  <a:cubicBezTo>
                    <a:pt x="88" y="0"/>
                    <a:pt x="0" y="209"/>
                    <a:pt x="123" y="331"/>
                  </a:cubicBezTo>
                  <a:cubicBezTo>
                    <a:pt x="163" y="371"/>
                    <a:pt x="212" y="388"/>
                    <a:pt x="260" y="388"/>
                  </a:cubicBezTo>
                  <a:cubicBezTo>
                    <a:pt x="359" y="388"/>
                    <a:pt x="455" y="311"/>
                    <a:pt x="455" y="194"/>
                  </a:cubicBezTo>
                  <a:cubicBezTo>
                    <a:pt x="453" y="87"/>
                    <a:pt x="367" y="0"/>
                    <a:pt x="26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0680;p49">
              <a:extLst>
                <a:ext uri="{FF2B5EF4-FFF2-40B4-BE49-F238E27FC236}">
                  <a16:creationId xmlns:a16="http://schemas.microsoft.com/office/drawing/2014/main" id="{618E640E-67F7-CE3D-0F5A-6836158081BF}"/>
                </a:ext>
              </a:extLst>
            </p:cNvPr>
            <p:cNvSpPr/>
            <p:nvPr/>
          </p:nvSpPr>
          <p:spPr>
            <a:xfrm>
              <a:off x="673775" y="1482225"/>
              <a:ext cx="11375" cy="9725"/>
            </a:xfrm>
            <a:custGeom>
              <a:avLst/>
              <a:gdLst/>
              <a:ahLst/>
              <a:cxnLst/>
              <a:rect l="l" t="t" r="r" b="b"/>
              <a:pathLst>
                <a:path w="455" h="389" extrusionOk="0">
                  <a:moveTo>
                    <a:pt x="261" y="0"/>
                  </a:moveTo>
                  <a:cubicBezTo>
                    <a:pt x="88" y="0"/>
                    <a:pt x="0" y="209"/>
                    <a:pt x="123" y="331"/>
                  </a:cubicBezTo>
                  <a:cubicBezTo>
                    <a:pt x="163" y="371"/>
                    <a:pt x="212" y="388"/>
                    <a:pt x="260" y="388"/>
                  </a:cubicBezTo>
                  <a:cubicBezTo>
                    <a:pt x="359" y="388"/>
                    <a:pt x="455" y="311"/>
                    <a:pt x="455" y="194"/>
                  </a:cubicBezTo>
                  <a:cubicBezTo>
                    <a:pt x="453" y="87"/>
                    <a:pt x="367" y="0"/>
                    <a:pt x="26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0681;p49">
              <a:extLst>
                <a:ext uri="{FF2B5EF4-FFF2-40B4-BE49-F238E27FC236}">
                  <a16:creationId xmlns:a16="http://schemas.microsoft.com/office/drawing/2014/main" id="{50BDCF2C-AC31-B3EA-0DAF-81D35E45439D}"/>
                </a:ext>
              </a:extLst>
            </p:cNvPr>
            <p:cNvSpPr/>
            <p:nvPr/>
          </p:nvSpPr>
          <p:spPr>
            <a:xfrm>
              <a:off x="713525" y="1482225"/>
              <a:ext cx="11400" cy="9725"/>
            </a:xfrm>
            <a:custGeom>
              <a:avLst/>
              <a:gdLst/>
              <a:ahLst/>
              <a:cxnLst/>
              <a:rect l="l" t="t" r="r" b="b"/>
              <a:pathLst>
                <a:path w="456" h="389" extrusionOk="0">
                  <a:moveTo>
                    <a:pt x="261" y="0"/>
                  </a:moveTo>
                  <a:cubicBezTo>
                    <a:pt x="88" y="0"/>
                    <a:pt x="0" y="209"/>
                    <a:pt x="123" y="331"/>
                  </a:cubicBezTo>
                  <a:cubicBezTo>
                    <a:pt x="163" y="371"/>
                    <a:pt x="212" y="388"/>
                    <a:pt x="260" y="388"/>
                  </a:cubicBezTo>
                  <a:cubicBezTo>
                    <a:pt x="360" y="388"/>
                    <a:pt x="455" y="311"/>
                    <a:pt x="455" y="194"/>
                  </a:cubicBezTo>
                  <a:cubicBezTo>
                    <a:pt x="455" y="87"/>
                    <a:pt x="367" y="0"/>
                    <a:pt x="26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0682;p49">
              <a:extLst>
                <a:ext uri="{FF2B5EF4-FFF2-40B4-BE49-F238E27FC236}">
                  <a16:creationId xmlns:a16="http://schemas.microsoft.com/office/drawing/2014/main" id="{673D26FA-DBD3-6AC6-0196-C65252D386BD}"/>
                </a:ext>
              </a:extLst>
            </p:cNvPr>
            <p:cNvSpPr/>
            <p:nvPr/>
          </p:nvSpPr>
          <p:spPr>
            <a:xfrm>
              <a:off x="753300" y="1482225"/>
              <a:ext cx="11375" cy="9725"/>
            </a:xfrm>
            <a:custGeom>
              <a:avLst/>
              <a:gdLst/>
              <a:ahLst/>
              <a:cxnLst/>
              <a:rect l="l" t="t" r="r" b="b"/>
              <a:pathLst>
                <a:path w="455" h="389" extrusionOk="0">
                  <a:moveTo>
                    <a:pt x="260" y="0"/>
                  </a:moveTo>
                  <a:cubicBezTo>
                    <a:pt x="87" y="0"/>
                    <a:pt x="1" y="209"/>
                    <a:pt x="122" y="331"/>
                  </a:cubicBezTo>
                  <a:cubicBezTo>
                    <a:pt x="162" y="371"/>
                    <a:pt x="211" y="388"/>
                    <a:pt x="259" y="388"/>
                  </a:cubicBezTo>
                  <a:cubicBezTo>
                    <a:pt x="359" y="388"/>
                    <a:pt x="454" y="311"/>
                    <a:pt x="454" y="194"/>
                  </a:cubicBezTo>
                  <a:cubicBezTo>
                    <a:pt x="454" y="87"/>
                    <a:pt x="366" y="0"/>
                    <a:pt x="26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0683;p49">
              <a:extLst>
                <a:ext uri="{FF2B5EF4-FFF2-40B4-BE49-F238E27FC236}">
                  <a16:creationId xmlns:a16="http://schemas.microsoft.com/office/drawing/2014/main" id="{D5FDAB46-D457-1F90-68F6-365E43725236}"/>
                </a:ext>
              </a:extLst>
            </p:cNvPr>
            <p:cNvSpPr/>
            <p:nvPr/>
          </p:nvSpPr>
          <p:spPr>
            <a:xfrm>
              <a:off x="793075" y="1482225"/>
              <a:ext cx="11350" cy="9725"/>
            </a:xfrm>
            <a:custGeom>
              <a:avLst/>
              <a:gdLst/>
              <a:ahLst/>
              <a:cxnLst/>
              <a:rect l="l" t="t" r="r" b="b"/>
              <a:pathLst>
                <a:path w="454" h="389" extrusionOk="0">
                  <a:moveTo>
                    <a:pt x="259" y="0"/>
                  </a:moveTo>
                  <a:cubicBezTo>
                    <a:pt x="87" y="0"/>
                    <a:pt x="0" y="209"/>
                    <a:pt x="121" y="331"/>
                  </a:cubicBezTo>
                  <a:cubicBezTo>
                    <a:pt x="161" y="371"/>
                    <a:pt x="210" y="388"/>
                    <a:pt x="258" y="388"/>
                  </a:cubicBezTo>
                  <a:cubicBezTo>
                    <a:pt x="358" y="388"/>
                    <a:pt x="453" y="311"/>
                    <a:pt x="453" y="194"/>
                  </a:cubicBezTo>
                  <a:cubicBezTo>
                    <a:pt x="453" y="87"/>
                    <a:pt x="365" y="0"/>
                    <a:pt x="25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684;p49">
              <a:extLst>
                <a:ext uri="{FF2B5EF4-FFF2-40B4-BE49-F238E27FC236}">
                  <a16:creationId xmlns:a16="http://schemas.microsoft.com/office/drawing/2014/main" id="{286AF897-CD1A-28B7-1D95-A466203C47C4}"/>
                </a:ext>
              </a:extLst>
            </p:cNvPr>
            <p:cNvSpPr/>
            <p:nvPr/>
          </p:nvSpPr>
          <p:spPr>
            <a:xfrm>
              <a:off x="832825" y="1482225"/>
              <a:ext cx="11350" cy="9725"/>
            </a:xfrm>
            <a:custGeom>
              <a:avLst/>
              <a:gdLst/>
              <a:ahLst/>
              <a:cxnLst/>
              <a:rect l="l" t="t" r="r" b="b"/>
              <a:pathLst>
                <a:path w="454" h="389" extrusionOk="0">
                  <a:moveTo>
                    <a:pt x="259" y="0"/>
                  </a:moveTo>
                  <a:cubicBezTo>
                    <a:pt x="87" y="0"/>
                    <a:pt x="0" y="209"/>
                    <a:pt x="122" y="331"/>
                  </a:cubicBezTo>
                  <a:cubicBezTo>
                    <a:pt x="161" y="371"/>
                    <a:pt x="210" y="388"/>
                    <a:pt x="258" y="388"/>
                  </a:cubicBezTo>
                  <a:cubicBezTo>
                    <a:pt x="358" y="388"/>
                    <a:pt x="453" y="311"/>
                    <a:pt x="453" y="194"/>
                  </a:cubicBezTo>
                  <a:cubicBezTo>
                    <a:pt x="453" y="87"/>
                    <a:pt x="366" y="0"/>
                    <a:pt x="25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0685;p49">
              <a:extLst>
                <a:ext uri="{FF2B5EF4-FFF2-40B4-BE49-F238E27FC236}">
                  <a16:creationId xmlns:a16="http://schemas.microsoft.com/office/drawing/2014/main" id="{0267E7A2-B1E4-29A9-BB96-0F550AAD8BB1}"/>
                </a:ext>
              </a:extLst>
            </p:cNvPr>
            <p:cNvSpPr/>
            <p:nvPr/>
          </p:nvSpPr>
          <p:spPr>
            <a:xfrm>
              <a:off x="872575" y="1482225"/>
              <a:ext cx="11350" cy="9725"/>
            </a:xfrm>
            <a:custGeom>
              <a:avLst/>
              <a:gdLst/>
              <a:ahLst/>
              <a:cxnLst/>
              <a:rect l="l" t="t" r="r" b="b"/>
              <a:pathLst>
                <a:path w="454" h="389" extrusionOk="0">
                  <a:moveTo>
                    <a:pt x="260" y="0"/>
                  </a:moveTo>
                  <a:cubicBezTo>
                    <a:pt x="87" y="0"/>
                    <a:pt x="0" y="209"/>
                    <a:pt x="122" y="331"/>
                  </a:cubicBezTo>
                  <a:cubicBezTo>
                    <a:pt x="161" y="371"/>
                    <a:pt x="210" y="388"/>
                    <a:pt x="258" y="388"/>
                  </a:cubicBezTo>
                  <a:cubicBezTo>
                    <a:pt x="358" y="388"/>
                    <a:pt x="454" y="311"/>
                    <a:pt x="454" y="194"/>
                  </a:cubicBezTo>
                  <a:cubicBezTo>
                    <a:pt x="454" y="87"/>
                    <a:pt x="367" y="0"/>
                    <a:pt x="26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686;p49">
              <a:extLst>
                <a:ext uri="{FF2B5EF4-FFF2-40B4-BE49-F238E27FC236}">
                  <a16:creationId xmlns:a16="http://schemas.microsoft.com/office/drawing/2014/main" id="{26D004F8-D5BC-B1F6-92F4-04C9A0FC2DC3}"/>
                </a:ext>
              </a:extLst>
            </p:cNvPr>
            <p:cNvSpPr/>
            <p:nvPr/>
          </p:nvSpPr>
          <p:spPr>
            <a:xfrm>
              <a:off x="912325" y="1482225"/>
              <a:ext cx="11350" cy="9725"/>
            </a:xfrm>
            <a:custGeom>
              <a:avLst/>
              <a:gdLst/>
              <a:ahLst/>
              <a:cxnLst/>
              <a:rect l="l" t="t" r="r" b="b"/>
              <a:pathLst>
                <a:path w="454" h="389" extrusionOk="0">
                  <a:moveTo>
                    <a:pt x="260" y="0"/>
                  </a:moveTo>
                  <a:cubicBezTo>
                    <a:pt x="87" y="0"/>
                    <a:pt x="1" y="209"/>
                    <a:pt x="123" y="331"/>
                  </a:cubicBezTo>
                  <a:cubicBezTo>
                    <a:pt x="163" y="371"/>
                    <a:pt x="211" y="388"/>
                    <a:pt x="259" y="388"/>
                  </a:cubicBezTo>
                  <a:cubicBezTo>
                    <a:pt x="358" y="388"/>
                    <a:pt x="454" y="311"/>
                    <a:pt x="454" y="194"/>
                  </a:cubicBezTo>
                  <a:cubicBezTo>
                    <a:pt x="454" y="87"/>
                    <a:pt x="367" y="0"/>
                    <a:pt x="26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10687;p49">
              <a:extLst>
                <a:ext uri="{FF2B5EF4-FFF2-40B4-BE49-F238E27FC236}">
                  <a16:creationId xmlns:a16="http://schemas.microsoft.com/office/drawing/2014/main" id="{CD821C36-9040-ACB6-31A0-01FA35E304D1}"/>
                </a:ext>
              </a:extLst>
            </p:cNvPr>
            <p:cNvSpPr/>
            <p:nvPr/>
          </p:nvSpPr>
          <p:spPr>
            <a:xfrm>
              <a:off x="952075" y="1482225"/>
              <a:ext cx="11350" cy="9725"/>
            </a:xfrm>
            <a:custGeom>
              <a:avLst/>
              <a:gdLst/>
              <a:ahLst/>
              <a:cxnLst/>
              <a:rect l="l" t="t" r="r" b="b"/>
              <a:pathLst>
                <a:path w="454" h="389" extrusionOk="0">
                  <a:moveTo>
                    <a:pt x="260" y="0"/>
                  </a:moveTo>
                  <a:cubicBezTo>
                    <a:pt x="87" y="0"/>
                    <a:pt x="1" y="209"/>
                    <a:pt x="122" y="331"/>
                  </a:cubicBezTo>
                  <a:cubicBezTo>
                    <a:pt x="162" y="371"/>
                    <a:pt x="211" y="388"/>
                    <a:pt x="259" y="388"/>
                  </a:cubicBezTo>
                  <a:cubicBezTo>
                    <a:pt x="358" y="388"/>
                    <a:pt x="454" y="311"/>
                    <a:pt x="454" y="194"/>
                  </a:cubicBezTo>
                  <a:cubicBezTo>
                    <a:pt x="454" y="87"/>
                    <a:pt x="367" y="0"/>
                    <a:pt x="26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688;p49">
              <a:extLst>
                <a:ext uri="{FF2B5EF4-FFF2-40B4-BE49-F238E27FC236}">
                  <a16:creationId xmlns:a16="http://schemas.microsoft.com/office/drawing/2014/main" id="{6A3594AD-F6AC-E794-2E96-0EA356CDA6D7}"/>
                </a:ext>
              </a:extLst>
            </p:cNvPr>
            <p:cNvSpPr/>
            <p:nvPr/>
          </p:nvSpPr>
          <p:spPr>
            <a:xfrm>
              <a:off x="991825" y="1482225"/>
              <a:ext cx="11350" cy="9725"/>
            </a:xfrm>
            <a:custGeom>
              <a:avLst/>
              <a:gdLst/>
              <a:ahLst/>
              <a:cxnLst/>
              <a:rect l="l" t="t" r="r" b="b"/>
              <a:pathLst>
                <a:path w="454" h="389" extrusionOk="0">
                  <a:moveTo>
                    <a:pt x="260" y="0"/>
                  </a:moveTo>
                  <a:cubicBezTo>
                    <a:pt x="87" y="0"/>
                    <a:pt x="1" y="209"/>
                    <a:pt x="124" y="331"/>
                  </a:cubicBezTo>
                  <a:cubicBezTo>
                    <a:pt x="163" y="371"/>
                    <a:pt x="211" y="388"/>
                    <a:pt x="259" y="388"/>
                  </a:cubicBezTo>
                  <a:cubicBezTo>
                    <a:pt x="359" y="388"/>
                    <a:pt x="454" y="311"/>
                    <a:pt x="454" y="194"/>
                  </a:cubicBezTo>
                  <a:cubicBezTo>
                    <a:pt x="454" y="87"/>
                    <a:pt x="368" y="0"/>
                    <a:pt x="26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10689;p49">
              <a:extLst>
                <a:ext uri="{FF2B5EF4-FFF2-40B4-BE49-F238E27FC236}">
                  <a16:creationId xmlns:a16="http://schemas.microsoft.com/office/drawing/2014/main" id="{02C1FA71-5B21-31A9-9919-70A549653D6F}"/>
                </a:ext>
              </a:extLst>
            </p:cNvPr>
            <p:cNvSpPr/>
            <p:nvPr/>
          </p:nvSpPr>
          <p:spPr>
            <a:xfrm>
              <a:off x="1031575" y="1482225"/>
              <a:ext cx="11400" cy="9725"/>
            </a:xfrm>
            <a:custGeom>
              <a:avLst/>
              <a:gdLst/>
              <a:ahLst/>
              <a:cxnLst/>
              <a:rect l="l" t="t" r="r" b="b"/>
              <a:pathLst>
                <a:path w="456" h="389" extrusionOk="0">
                  <a:moveTo>
                    <a:pt x="262" y="0"/>
                  </a:moveTo>
                  <a:cubicBezTo>
                    <a:pt x="89" y="0"/>
                    <a:pt x="1" y="209"/>
                    <a:pt x="124" y="331"/>
                  </a:cubicBezTo>
                  <a:cubicBezTo>
                    <a:pt x="163" y="371"/>
                    <a:pt x="212" y="388"/>
                    <a:pt x="260" y="388"/>
                  </a:cubicBezTo>
                  <a:cubicBezTo>
                    <a:pt x="360" y="388"/>
                    <a:pt x="456" y="311"/>
                    <a:pt x="456" y="194"/>
                  </a:cubicBezTo>
                  <a:cubicBezTo>
                    <a:pt x="454" y="87"/>
                    <a:pt x="368" y="0"/>
                    <a:pt x="26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690;p49">
              <a:extLst>
                <a:ext uri="{FF2B5EF4-FFF2-40B4-BE49-F238E27FC236}">
                  <a16:creationId xmlns:a16="http://schemas.microsoft.com/office/drawing/2014/main" id="{57CDC47D-3D43-ED3F-E7B4-4519A5FA7F46}"/>
                </a:ext>
              </a:extLst>
            </p:cNvPr>
            <p:cNvSpPr/>
            <p:nvPr/>
          </p:nvSpPr>
          <p:spPr>
            <a:xfrm>
              <a:off x="1071350" y="1482225"/>
              <a:ext cx="11350" cy="9725"/>
            </a:xfrm>
            <a:custGeom>
              <a:avLst/>
              <a:gdLst/>
              <a:ahLst/>
              <a:cxnLst/>
              <a:rect l="l" t="t" r="r" b="b"/>
              <a:pathLst>
                <a:path w="454" h="389" extrusionOk="0">
                  <a:moveTo>
                    <a:pt x="259" y="0"/>
                  </a:moveTo>
                  <a:cubicBezTo>
                    <a:pt x="86" y="0"/>
                    <a:pt x="0" y="209"/>
                    <a:pt x="123" y="331"/>
                  </a:cubicBezTo>
                  <a:cubicBezTo>
                    <a:pt x="162" y="371"/>
                    <a:pt x="211" y="388"/>
                    <a:pt x="258" y="388"/>
                  </a:cubicBezTo>
                  <a:cubicBezTo>
                    <a:pt x="358" y="388"/>
                    <a:pt x="453" y="311"/>
                    <a:pt x="453" y="194"/>
                  </a:cubicBezTo>
                  <a:cubicBezTo>
                    <a:pt x="453" y="87"/>
                    <a:pt x="367" y="0"/>
                    <a:pt x="25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10691;p49">
              <a:extLst>
                <a:ext uri="{FF2B5EF4-FFF2-40B4-BE49-F238E27FC236}">
                  <a16:creationId xmlns:a16="http://schemas.microsoft.com/office/drawing/2014/main" id="{09B283D9-891C-5F6B-8BA6-659EBA118D5A}"/>
                </a:ext>
              </a:extLst>
            </p:cNvPr>
            <p:cNvSpPr/>
            <p:nvPr/>
          </p:nvSpPr>
          <p:spPr>
            <a:xfrm>
              <a:off x="1111100" y="1482225"/>
              <a:ext cx="11350" cy="9725"/>
            </a:xfrm>
            <a:custGeom>
              <a:avLst/>
              <a:gdLst/>
              <a:ahLst/>
              <a:cxnLst/>
              <a:rect l="l" t="t" r="r" b="b"/>
              <a:pathLst>
                <a:path w="454" h="389" extrusionOk="0">
                  <a:moveTo>
                    <a:pt x="259" y="0"/>
                  </a:moveTo>
                  <a:cubicBezTo>
                    <a:pt x="87" y="0"/>
                    <a:pt x="0" y="209"/>
                    <a:pt x="123" y="331"/>
                  </a:cubicBezTo>
                  <a:cubicBezTo>
                    <a:pt x="162" y="371"/>
                    <a:pt x="211" y="388"/>
                    <a:pt x="259" y="388"/>
                  </a:cubicBezTo>
                  <a:cubicBezTo>
                    <a:pt x="358" y="388"/>
                    <a:pt x="453" y="311"/>
                    <a:pt x="453" y="194"/>
                  </a:cubicBezTo>
                  <a:cubicBezTo>
                    <a:pt x="453" y="87"/>
                    <a:pt x="367" y="0"/>
                    <a:pt x="25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692;p49">
              <a:extLst>
                <a:ext uri="{FF2B5EF4-FFF2-40B4-BE49-F238E27FC236}">
                  <a16:creationId xmlns:a16="http://schemas.microsoft.com/office/drawing/2014/main" id="{A9913C22-59AB-58A8-35CF-E97DC060CC79}"/>
                </a:ext>
              </a:extLst>
            </p:cNvPr>
            <p:cNvSpPr/>
            <p:nvPr/>
          </p:nvSpPr>
          <p:spPr>
            <a:xfrm>
              <a:off x="1150850" y="1482225"/>
              <a:ext cx="11350" cy="9725"/>
            </a:xfrm>
            <a:custGeom>
              <a:avLst/>
              <a:gdLst/>
              <a:ahLst/>
              <a:cxnLst/>
              <a:rect l="l" t="t" r="r" b="b"/>
              <a:pathLst>
                <a:path w="454" h="389" extrusionOk="0">
                  <a:moveTo>
                    <a:pt x="259" y="0"/>
                  </a:moveTo>
                  <a:cubicBezTo>
                    <a:pt x="87" y="0"/>
                    <a:pt x="0" y="209"/>
                    <a:pt x="123" y="331"/>
                  </a:cubicBezTo>
                  <a:cubicBezTo>
                    <a:pt x="163" y="371"/>
                    <a:pt x="212" y="388"/>
                    <a:pt x="259" y="388"/>
                  </a:cubicBezTo>
                  <a:cubicBezTo>
                    <a:pt x="359" y="388"/>
                    <a:pt x="454" y="311"/>
                    <a:pt x="454" y="194"/>
                  </a:cubicBezTo>
                  <a:cubicBezTo>
                    <a:pt x="454" y="87"/>
                    <a:pt x="367" y="0"/>
                    <a:pt x="25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10693;p49">
              <a:extLst>
                <a:ext uri="{FF2B5EF4-FFF2-40B4-BE49-F238E27FC236}">
                  <a16:creationId xmlns:a16="http://schemas.microsoft.com/office/drawing/2014/main" id="{C2FB8C1E-AFB6-3C2E-FB33-026EC4BF342E}"/>
                </a:ext>
              </a:extLst>
            </p:cNvPr>
            <p:cNvSpPr/>
            <p:nvPr/>
          </p:nvSpPr>
          <p:spPr>
            <a:xfrm>
              <a:off x="397125" y="1448100"/>
              <a:ext cx="9725" cy="9750"/>
            </a:xfrm>
            <a:custGeom>
              <a:avLst/>
              <a:gdLst/>
              <a:ahLst/>
              <a:cxnLst/>
              <a:rect l="l" t="t" r="r" b="b"/>
              <a:pathLst>
                <a:path w="389" h="390" extrusionOk="0">
                  <a:moveTo>
                    <a:pt x="195" y="1"/>
                  </a:moveTo>
                  <a:cubicBezTo>
                    <a:pt x="88" y="1"/>
                    <a:pt x="1" y="87"/>
                    <a:pt x="1" y="195"/>
                  </a:cubicBezTo>
                  <a:cubicBezTo>
                    <a:pt x="1" y="301"/>
                    <a:pt x="88" y="389"/>
                    <a:pt x="195" y="389"/>
                  </a:cubicBezTo>
                  <a:cubicBezTo>
                    <a:pt x="302" y="389"/>
                    <a:pt x="389" y="301"/>
                    <a:pt x="389" y="195"/>
                  </a:cubicBezTo>
                  <a:cubicBezTo>
                    <a:pt x="389" y="87"/>
                    <a:pt x="302" y="1"/>
                    <a:pt x="19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694;p49">
              <a:extLst>
                <a:ext uri="{FF2B5EF4-FFF2-40B4-BE49-F238E27FC236}">
                  <a16:creationId xmlns:a16="http://schemas.microsoft.com/office/drawing/2014/main" id="{4567B756-6248-5D61-3251-1E5975873EE1}"/>
                </a:ext>
              </a:extLst>
            </p:cNvPr>
            <p:cNvSpPr/>
            <p:nvPr/>
          </p:nvSpPr>
          <p:spPr>
            <a:xfrm>
              <a:off x="435250" y="1448100"/>
              <a:ext cx="11350" cy="9750"/>
            </a:xfrm>
            <a:custGeom>
              <a:avLst/>
              <a:gdLst/>
              <a:ahLst/>
              <a:cxnLst/>
              <a:rect l="l" t="t" r="r" b="b"/>
              <a:pathLst>
                <a:path w="454" h="390" extrusionOk="0">
                  <a:moveTo>
                    <a:pt x="260" y="1"/>
                  </a:moveTo>
                  <a:cubicBezTo>
                    <a:pt x="87" y="1"/>
                    <a:pt x="0" y="210"/>
                    <a:pt x="123" y="331"/>
                  </a:cubicBezTo>
                  <a:cubicBezTo>
                    <a:pt x="163" y="371"/>
                    <a:pt x="211" y="389"/>
                    <a:pt x="259" y="389"/>
                  </a:cubicBezTo>
                  <a:cubicBezTo>
                    <a:pt x="358" y="389"/>
                    <a:pt x="454" y="312"/>
                    <a:pt x="454" y="195"/>
                  </a:cubicBezTo>
                  <a:cubicBezTo>
                    <a:pt x="454" y="87"/>
                    <a:pt x="367" y="1"/>
                    <a:pt x="26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10695;p49">
              <a:extLst>
                <a:ext uri="{FF2B5EF4-FFF2-40B4-BE49-F238E27FC236}">
                  <a16:creationId xmlns:a16="http://schemas.microsoft.com/office/drawing/2014/main" id="{09E836C5-E79A-EC17-5F70-3D2A100A7A67}"/>
                </a:ext>
              </a:extLst>
            </p:cNvPr>
            <p:cNvSpPr/>
            <p:nvPr/>
          </p:nvSpPr>
          <p:spPr>
            <a:xfrm>
              <a:off x="475000" y="1448100"/>
              <a:ext cx="11350" cy="9750"/>
            </a:xfrm>
            <a:custGeom>
              <a:avLst/>
              <a:gdLst/>
              <a:ahLst/>
              <a:cxnLst/>
              <a:rect l="l" t="t" r="r" b="b"/>
              <a:pathLst>
                <a:path w="454" h="390" extrusionOk="0">
                  <a:moveTo>
                    <a:pt x="260" y="1"/>
                  </a:moveTo>
                  <a:cubicBezTo>
                    <a:pt x="87" y="1"/>
                    <a:pt x="1" y="210"/>
                    <a:pt x="122" y="331"/>
                  </a:cubicBezTo>
                  <a:cubicBezTo>
                    <a:pt x="162" y="371"/>
                    <a:pt x="211" y="389"/>
                    <a:pt x="259" y="389"/>
                  </a:cubicBezTo>
                  <a:cubicBezTo>
                    <a:pt x="358" y="389"/>
                    <a:pt x="454" y="312"/>
                    <a:pt x="454" y="195"/>
                  </a:cubicBezTo>
                  <a:cubicBezTo>
                    <a:pt x="454" y="87"/>
                    <a:pt x="367" y="1"/>
                    <a:pt x="26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10696;p49">
              <a:extLst>
                <a:ext uri="{FF2B5EF4-FFF2-40B4-BE49-F238E27FC236}">
                  <a16:creationId xmlns:a16="http://schemas.microsoft.com/office/drawing/2014/main" id="{4418EA8D-1851-E0F1-F2D0-FEE34A6ACB19}"/>
                </a:ext>
              </a:extLst>
            </p:cNvPr>
            <p:cNvSpPr/>
            <p:nvPr/>
          </p:nvSpPr>
          <p:spPr>
            <a:xfrm>
              <a:off x="516425" y="1448100"/>
              <a:ext cx="9675" cy="9750"/>
            </a:xfrm>
            <a:custGeom>
              <a:avLst/>
              <a:gdLst/>
              <a:ahLst/>
              <a:cxnLst/>
              <a:rect l="l" t="t" r="r" b="b"/>
              <a:pathLst>
                <a:path w="387" h="390" extrusionOk="0">
                  <a:moveTo>
                    <a:pt x="193" y="1"/>
                  </a:moveTo>
                  <a:cubicBezTo>
                    <a:pt x="87" y="1"/>
                    <a:pt x="0" y="87"/>
                    <a:pt x="0" y="195"/>
                  </a:cubicBezTo>
                  <a:cubicBezTo>
                    <a:pt x="0" y="301"/>
                    <a:pt x="87" y="389"/>
                    <a:pt x="193" y="389"/>
                  </a:cubicBezTo>
                  <a:cubicBezTo>
                    <a:pt x="301" y="389"/>
                    <a:pt x="387" y="301"/>
                    <a:pt x="387" y="195"/>
                  </a:cubicBezTo>
                  <a:cubicBezTo>
                    <a:pt x="387" y="87"/>
                    <a:pt x="301" y="1"/>
                    <a:pt x="19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10697;p49">
              <a:extLst>
                <a:ext uri="{FF2B5EF4-FFF2-40B4-BE49-F238E27FC236}">
                  <a16:creationId xmlns:a16="http://schemas.microsoft.com/office/drawing/2014/main" id="{C7DE38EA-2905-1FD2-37C4-1CF3790491D0}"/>
                </a:ext>
              </a:extLst>
            </p:cNvPr>
            <p:cNvSpPr/>
            <p:nvPr/>
          </p:nvSpPr>
          <p:spPr>
            <a:xfrm>
              <a:off x="554500" y="1448100"/>
              <a:ext cx="11375" cy="9750"/>
            </a:xfrm>
            <a:custGeom>
              <a:avLst/>
              <a:gdLst/>
              <a:ahLst/>
              <a:cxnLst/>
              <a:rect l="l" t="t" r="r" b="b"/>
              <a:pathLst>
                <a:path w="455" h="390" extrusionOk="0">
                  <a:moveTo>
                    <a:pt x="262" y="1"/>
                  </a:moveTo>
                  <a:cubicBezTo>
                    <a:pt x="87" y="1"/>
                    <a:pt x="1" y="210"/>
                    <a:pt x="124" y="331"/>
                  </a:cubicBezTo>
                  <a:cubicBezTo>
                    <a:pt x="163" y="371"/>
                    <a:pt x="212" y="389"/>
                    <a:pt x="259" y="389"/>
                  </a:cubicBezTo>
                  <a:cubicBezTo>
                    <a:pt x="359" y="389"/>
                    <a:pt x="454" y="312"/>
                    <a:pt x="454" y="195"/>
                  </a:cubicBezTo>
                  <a:cubicBezTo>
                    <a:pt x="454" y="87"/>
                    <a:pt x="368" y="1"/>
                    <a:pt x="262"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10698;p49">
              <a:extLst>
                <a:ext uri="{FF2B5EF4-FFF2-40B4-BE49-F238E27FC236}">
                  <a16:creationId xmlns:a16="http://schemas.microsoft.com/office/drawing/2014/main" id="{9B7B3F80-81D9-4032-5DA5-B759A0D2A15D}"/>
                </a:ext>
              </a:extLst>
            </p:cNvPr>
            <p:cNvSpPr/>
            <p:nvPr/>
          </p:nvSpPr>
          <p:spPr>
            <a:xfrm>
              <a:off x="595925" y="1448100"/>
              <a:ext cx="9700" cy="9750"/>
            </a:xfrm>
            <a:custGeom>
              <a:avLst/>
              <a:gdLst/>
              <a:ahLst/>
              <a:cxnLst/>
              <a:rect l="l" t="t" r="r" b="b"/>
              <a:pathLst>
                <a:path w="388" h="390" extrusionOk="0">
                  <a:moveTo>
                    <a:pt x="193" y="1"/>
                  </a:moveTo>
                  <a:cubicBezTo>
                    <a:pt x="87" y="1"/>
                    <a:pt x="1" y="87"/>
                    <a:pt x="1" y="195"/>
                  </a:cubicBezTo>
                  <a:cubicBezTo>
                    <a:pt x="1" y="301"/>
                    <a:pt x="87" y="389"/>
                    <a:pt x="193" y="389"/>
                  </a:cubicBezTo>
                  <a:cubicBezTo>
                    <a:pt x="301" y="389"/>
                    <a:pt x="387" y="301"/>
                    <a:pt x="387" y="195"/>
                  </a:cubicBezTo>
                  <a:cubicBezTo>
                    <a:pt x="387" y="87"/>
                    <a:pt x="301" y="1"/>
                    <a:pt x="19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699;p49">
              <a:extLst>
                <a:ext uri="{FF2B5EF4-FFF2-40B4-BE49-F238E27FC236}">
                  <a16:creationId xmlns:a16="http://schemas.microsoft.com/office/drawing/2014/main" id="{8E552455-361F-4F61-5F6A-6089873686D4}"/>
                </a:ext>
              </a:extLst>
            </p:cNvPr>
            <p:cNvSpPr/>
            <p:nvPr/>
          </p:nvSpPr>
          <p:spPr>
            <a:xfrm>
              <a:off x="634025" y="1448100"/>
              <a:ext cx="11375" cy="9750"/>
            </a:xfrm>
            <a:custGeom>
              <a:avLst/>
              <a:gdLst/>
              <a:ahLst/>
              <a:cxnLst/>
              <a:rect l="l" t="t" r="r" b="b"/>
              <a:pathLst>
                <a:path w="455" h="390" extrusionOk="0">
                  <a:moveTo>
                    <a:pt x="261" y="1"/>
                  </a:moveTo>
                  <a:cubicBezTo>
                    <a:pt x="88" y="1"/>
                    <a:pt x="0" y="210"/>
                    <a:pt x="123" y="331"/>
                  </a:cubicBezTo>
                  <a:cubicBezTo>
                    <a:pt x="163" y="371"/>
                    <a:pt x="211" y="389"/>
                    <a:pt x="259" y="389"/>
                  </a:cubicBezTo>
                  <a:cubicBezTo>
                    <a:pt x="359" y="389"/>
                    <a:pt x="454" y="312"/>
                    <a:pt x="455" y="195"/>
                  </a:cubicBezTo>
                  <a:cubicBezTo>
                    <a:pt x="455" y="87"/>
                    <a:pt x="367" y="1"/>
                    <a:pt x="26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10700;p49">
              <a:extLst>
                <a:ext uri="{FF2B5EF4-FFF2-40B4-BE49-F238E27FC236}">
                  <a16:creationId xmlns:a16="http://schemas.microsoft.com/office/drawing/2014/main" id="{D8835E5A-7650-BA0D-6199-9C92CF86CFEC}"/>
                </a:ext>
              </a:extLst>
            </p:cNvPr>
            <p:cNvSpPr/>
            <p:nvPr/>
          </p:nvSpPr>
          <p:spPr>
            <a:xfrm>
              <a:off x="673775" y="1448100"/>
              <a:ext cx="11375" cy="9750"/>
            </a:xfrm>
            <a:custGeom>
              <a:avLst/>
              <a:gdLst/>
              <a:ahLst/>
              <a:cxnLst/>
              <a:rect l="l" t="t" r="r" b="b"/>
              <a:pathLst>
                <a:path w="455" h="390" extrusionOk="0">
                  <a:moveTo>
                    <a:pt x="261" y="1"/>
                  </a:moveTo>
                  <a:cubicBezTo>
                    <a:pt x="88" y="1"/>
                    <a:pt x="0" y="210"/>
                    <a:pt x="123" y="331"/>
                  </a:cubicBezTo>
                  <a:cubicBezTo>
                    <a:pt x="163" y="371"/>
                    <a:pt x="212" y="389"/>
                    <a:pt x="260" y="389"/>
                  </a:cubicBezTo>
                  <a:cubicBezTo>
                    <a:pt x="359" y="389"/>
                    <a:pt x="455" y="312"/>
                    <a:pt x="455" y="195"/>
                  </a:cubicBezTo>
                  <a:cubicBezTo>
                    <a:pt x="455" y="87"/>
                    <a:pt x="367" y="1"/>
                    <a:pt x="26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10701;p49">
              <a:extLst>
                <a:ext uri="{FF2B5EF4-FFF2-40B4-BE49-F238E27FC236}">
                  <a16:creationId xmlns:a16="http://schemas.microsoft.com/office/drawing/2014/main" id="{851900A4-D796-743F-17F4-D27A8A3EBBA3}"/>
                </a:ext>
              </a:extLst>
            </p:cNvPr>
            <p:cNvSpPr/>
            <p:nvPr/>
          </p:nvSpPr>
          <p:spPr>
            <a:xfrm>
              <a:off x="475000" y="1516325"/>
              <a:ext cx="11350" cy="9725"/>
            </a:xfrm>
            <a:custGeom>
              <a:avLst/>
              <a:gdLst/>
              <a:ahLst/>
              <a:cxnLst/>
              <a:rect l="l" t="t" r="r" b="b"/>
              <a:pathLst>
                <a:path w="454" h="389" extrusionOk="0">
                  <a:moveTo>
                    <a:pt x="260" y="1"/>
                  </a:moveTo>
                  <a:cubicBezTo>
                    <a:pt x="87" y="1"/>
                    <a:pt x="1" y="210"/>
                    <a:pt x="122" y="331"/>
                  </a:cubicBezTo>
                  <a:cubicBezTo>
                    <a:pt x="162" y="371"/>
                    <a:pt x="211" y="389"/>
                    <a:pt x="259" y="389"/>
                  </a:cubicBezTo>
                  <a:cubicBezTo>
                    <a:pt x="358" y="389"/>
                    <a:pt x="454" y="311"/>
                    <a:pt x="454" y="195"/>
                  </a:cubicBezTo>
                  <a:cubicBezTo>
                    <a:pt x="454" y="87"/>
                    <a:pt x="367" y="1"/>
                    <a:pt x="26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702;p49">
              <a:extLst>
                <a:ext uri="{FF2B5EF4-FFF2-40B4-BE49-F238E27FC236}">
                  <a16:creationId xmlns:a16="http://schemas.microsoft.com/office/drawing/2014/main" id="{9BAF8702-BADA-1D28-9D80-A06BB0431DEC}"/>
                </a:ext>
              </a:extLst>
            </p:cNvPr>
            <p:cNvSpPr/>
            <p:nvPr/>
          </p:nvSpPr>
          <p:spPr>
            <a:xfrm>
              <a:off x="514750" y="1516325"/>
              <a:ext cx="11350" cy="9725"/>
            </a:xfrm>
            <a:custGeom>
              <a:avLst/>
              <a:gdLst/>
              <a:ahLst/>
              <a:cxnLst/>
              <a:rect l="l" t="t" r="r" b="b"/>
              <a:pathLst>
                <a:path w="454" h="389" extrusionOk="0">
                  <a:moveTo>
                    <a:pt x="260" y="1"/>
                  </a:moveTo>
                  <a:cubicBezTo>
                    <a:pt x="87" y="1"/>
                    <a:pt x="1" y="208"/>
                    <a:pt x="123" y="331"/>
                  </a:cubicBezTo>
                  <a:cubicBezTo>
                    <a:pt x="163" y="371"/>
                    <a:pt x="212" y="389"/>
                    <a:pt x="260" y="389"/>
                  </a:cubicBezTo>
                  <a:cubicBezTo>
                    <a:pt x="359" y="389"/>
                    <a:pt x="454" y="311"/>
                    <a:pt x="454" y="195"/>
                  </a:cubicBezTo>
                  <a:cubicBezTo>
                    <a:pt x="454" y="87"/>
                    <a:pt x="368" y="1"/>
                    <a:pt x="26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703;p49">
              <a:extLst>
                <a:ext uri="{FF2B5EF4-FFF2-40B4-BE49-F238E27FC236}">
                  <a16:creationId xmlns:a16="http://schemas.microsoft.com/office/drawing/2014/main" id="{5EB8B99B-7EAE-A28C-772C-B101A5F2FD77}"/>
                </a:ext>
              </a:extLst>
            </p:cNvPr>
            <p:cNvSpPr/>
            <p:nvPr/>
          </p:nvSpPr>
          <p:spPr>
            <a:xfrm>
              <a:off x="554500" y="1516325"/>
              <a:ext cx="11375" cy="9725"/>
            </a:xfrm>
            <a:custGeom>
              <a:avLst/>
              <a:gdLst/>
              <a:ahLst/>
              <a:cxnLst/>
              <a:rect l="l" t="t" r="r" b="b"/>
              <a:pathLst>
                <a:path w="455" h="389" extrusionOk="0">
                  <a:moveTo>
                    <a:pt x="262" y="1"/>
                  </a:moveTo>
                  <a:cubicBezTo>
                    <a:pt x="87" y="1"/>
                    <a:pt x="1" y="210"/>
                    <a:pt x="124" y="331"/>
                  </a:cubicBezTo>
                  <a:cubicBezTo>
                    <a:pt x="163" y="371"/>
                    <a:pt x="212" y="389"/>
                    <a:pt x="260" y="389"/>
                  </a:cubicBezTo>
                  <a:cubicBezTo>
                    <a:pt x="359" y="389"/>
                    <a:pt x="454" y="311"/>
                    <a:pt x="454" y="195"/>
                  </a:cubicBezTo>
                  <a:cubicBezTo>
                    <a:pt x="454" y="87"/>
                    <a:pt x="368" y="1"/>
                    <a:pt x="262"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704;p49">
              <a:extLst>
                <a:ext uri="{FF2B5EF4-FFF2-40B4-BE49-F238E27FC236}">
                  <a16:creationId xmlns:a16="http://schemas.microsoft.com/office/drawing/2014/main" id="{2AD29BE2-8638-252C-791A-71CBAA21C977}"/>
                </a:ext>
              </a:extLst>
            </p:cNvPr>
            <p:cNvSpPr/>
            <p:nvPr/>
          </p:nvSpPr>
          <p:spPr>
            <a:xfrm>
              <a:off x="594250" y="1516325"/>
              <a:ext cx="11400" cy="9725"/>
            </a:xfrm>
            <a:custGeom>
              <a:avLst/>
              <a:gdLst/>
              <a:ahLst/>
              <a:cxnLst/>
              <a:rect l="l" t="t" r="r" b="b"/>
              <a:pathLst>
                <a:path w="456" h="389" extrusionOk="0">
                  <a:moveTo>
                    <a:pt x="262" y="1"/>
                  </a:moveTo>
                  <a:cubicBezTo>
                    <a:pt x="87" y="1"/>
                    <a:pt x="1" y="210"/>
                    <a:pt x="124" y="331"/>
                  </a:cubicBezTo>
                  <a:cubicBezTo>
                    <a:pt x="164" y="371"/>
                    <a:pt x="212" y="389"/>
                    <a:pt x="260" y="389"/>
                  </a:cubicBezTo>
                  <a:cubicBezTo>
                    <a:pt x="360" y="389"/>
                    <a:pt x="456" y="311"/>
                    <a:pt x="456" y="195"/>
                  </a:cubicBezTo>
                  <a:cubicBezTo>
                    <a:pt x="454" y="87"/>
                    <a:pt x="368" y="1"/>
                    <a:pt x="262"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705;p49">
              <a:extLst>
                <a:ext uri="{FF2B5EF4-FFF2-40B4-BE49-F238E27FC236}">
                  <a16:creationId xmlns:a16="http://schemas.microsoft.com/office/drawing/2014/main" id="{4698A5A6-4A87-65E2-4BEA-FBDE6C303BA7}"/>
                </a:ext>
              </a:extLst>
            </p:cNvPr>
            <p:cNvSpPr/>
            <p:nvPr/>
          </p:nvSpPr>
          <p:spPr>
            <a:xfrm>
              <a:off x="634025" y="1516325"/>
              <a:ext cx="11375" cy="9725"/>
            </a:xfrm>
            <a:custGeom>
              <a:avLst/>
              <a:gdLst/>
              <a:ahLst/>
              <a:cxnLst/>
              <a:rect l="l" t="t" r="r" b="b"/>
              <a:pathLst>
                <a:path w="455" h="389" extrusionOk="0">
                  <a:moveTo>
                    <a:pt x="261" y="1"/>
                  </a:moveTo>
                  <a:cubicBezTo>
                    <a:pt x="88" y="1"/>
                    <a:pt x="0" y="210"/>
                    <a:pt x="123" y="331"/>
                  </a:cubicBezTo>
                  <a:cubicBezTo>
                    <a:pt x="163" y="371"/>
                    <a:pt x="212" y="389"/>
                    <a:pt x="260" y="389"/>
                  </a:cubicBezTo>
                  <a:cubicBezTo>
                    <a:pt x="359" y="389"/>
                    <a:pt x="455" y="311"/>
                    <a:pt x="455" y="195"/>
                  </a:cubicBezTo>
                  <a:cubicBezTo>
                    <a:pt x="455" y="87"/>
                    <a:pt x="367" y="1"/>
                    <a:pt x="26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706;p49">
              <a:extLst>
                <a:ext uri="{FF2B5EF4-FFF2-40B4-BE49-F238E27FC236}">
                  <a16:creationId xmlns:a16="http://schemas.microsoft.com/office/drawing/2014/main" id="{51D07B87-4DA3-39AF-F283-C8A8C72939D6}"/>
                </a:ext>
              </a:extLst>
            </p:cNvPr>
            <p:cNvSpPr/>
            <p:nvPr/>
          </p:nvSpPr>
          <p:spPr>
            <a:xfrm>
              <a:off x="673775" y="1516325"/>
              <a:ext cx="11375" cy="9725"/>
            </a:xfrm>
            <a:custGeom>
              <a:avLst/>
              <a:gdLst/>
              <a:ahLst/>
              <a:cxnLst/>
              <a:rect l="l" t="t" r="r" b="b"/>
              <a:pathLst>
                <a:path w="455" h="389" extrusionOk="0">
                  <a:moveTo>
                    <a:pt x="261" y="1"/>
                  </a:moveTo>
                  <a:cubicBezTo>
                    <a:pt x="88" y="1"/>
                    <a:pt x="0" y="210"/>
                    <a:pt x="123" y="331"/>
                  </a:cubicBezTo>
                  <a:cubicBezTo>
                    <a:pt x="163" y="371"/>
                    <a:pt x="212" y="389"/>
                    <a:pt x="260" y="389"/>
                  </a:cubicBezTo>
                  <a:cubicBezTo>
                    <a:pt x="359" y="389"/>
                    <a:pt x="455" y="311"/>
                    <a:pt x="455" y="195"/>
                  </a:cubicBezTo>
                  <a:cubicBezTo>
                    <a:pt x="455" y="87"/>
                    <a:pt x="367" y="1"/>
                    <a:pt x="26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707;p49">
              <a:extLst>
                <a:ext uri="{FF2B5EF4-FFF2-40B4-BE49-F238E27FC236}">
                  <a16:creationId xmlns:a16="http://schemas.microsoft.com/office/drawing/2014/main" id="{38B35864-5C2E-198E-FB65-C424A5C8D3B7}"/>
                </a:ext>
              </a:extLst>
            </p:cNvPr>
            <p:cNvSpPr/>
            <p:nvPr/>
          </p:nvSpPr>
          <p:spPr>
            <a:xfrm>
              <a:off x="713525" y="1516325"/>
              <a:ext cx="11400" cy="9725"/>
            </a:xfrm>
            <a:custGeom>
              <a:avLst/>
              <a:gdLst/>
              <a:ahLst/>
              <a:cxnLst/>
              <a:rect l="l" t="t" r="r" b="b"/>
              <a:pathLst>
                <a:path w="456" h="389" extrusionOk="0">
                  <a:moveTo>
                    <a:pt x="261" y="1"/>
                  </a:moveTo>
                  <a:cubicBezTo>
                    <a:pt x="88" y="1"/>
                    <a:pt x="0" y="210"/>
                    <a:pt x="123" y="331"/>
                  </a:cubicBezTo>
                  <a:cubicBezTo>
                    <a:pt x="163" y="371"/>
                    <a:pt x="212" y="389"/>
                    <a:pt x="260" y="389"/>
                  </a:cubicBezTo>
                  <a:cubicBezTo>
                    <a:pt x="360" y="389"/>
                    <a:pt x="455" y="311"/>
                    <a:pt x="455" y="195"/>
                  </a:cubicBezTo>
                  <a:cubicBezTo>
                    <a:pt x="455" y="87"/>
                    <a:pt x="367" y="1"/>
                    <a:pt x="26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708;p49">
              <a:extLst>
                <a:ext uri="{FF2B5EF4-FFF2-40B4-BE49-F238E27FC236}">
                  <a16:creationId xmlns:a16="http://schemas.microsoft.com/office/drawing/2014/main" id="{DAA27982-6CB1-5E41-2DAC-4E027C094236}"/>
                </a:ext>
              </a:extLst>
            </p:cNvPr>
            <p:cNvSpPr/>
            <p:nvPr/>
          </p:nvSpPr>
          <p:spPr>
            <a:xfrm>
              <a:off x="753300" y="1516325"/>
              <a:ext cx="11375" cy="9725"/>
            </a:xfrm>
            <a:custGeom>
              <a:avLst/>
              <a:gdLst/>
              <a:ahLst/>
              <a:cxnLst/>
              <a:rect l="l" t="t" r="r" b="b"/>
              <a:pathLst>
                <a:path w="455" h="389" extrusionOk="0">
                  <a:moveTo>
                    <a:pt x="260" y="1"/>
                  </a:moveTo>
                  <a:cubicBezTo>
                    <a:pt x="87" y="1"/>
                    <a:pt x="1" y="210"/>
                    <a:pt x="122" y="331"/>
                  </a:cubicBezTo>
                  <a:cubicBezTo>
                    <a:pt x="162" y="371"/>
                    <a:pt x="211" y="389"/>
                    <a:pt x="259" y="389"/>
                  </a:cubicBezTo>
                  <a:cubicBezTo>
                    <a:pt x="359" y="389"/>
                    <a:pt x="454" y="311"/>
                    <a:pt x="454" y="195"/>
                  </a:cubicBezTo>
                  <a:cubicBezTo>
                    <a:pt x="454" y="87"/>
                    <a:pt x="366" y="1"/>
                    <a:pt x="26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709;p49">
              <a:extLst>
                <a:ext uri="{FF2B5EF4-FFF2-40B4-BE49-F238E27FC236}">
                  <a16:creationId xmlns:a16="http://schemas.microsoft.com/office/drawing/2014/main" id="{CEBFE387-EDC4-DB5C-58A3-FA3D5FD5F14C}"/>
                </a:ext>
              </a:extLst>
            </p:cNvPr>
            <p:cNvSpPr/>
            <p:nvPr/>
          </p:nvSpPr>
          <p:spPr>
            <a:xfrm>
              <a:off x="793075" y="1516325"/>
              <a:ext cx="11350" cy="9725"/>
            </a:xfrm>
            <a:custGeom>
              <a:avLst/>
              <a:gdLst/>
              <a:ahLst/>
              <a:cxnLst/>
              <a:rect l="l" t="t" r="r" b="b"/>
              <a:pathLst>
                <a:path w="454" h="389" extrusionOk="0">
                  <a:moveTo>
                    <a:pt x="259" y="1"/>
                  </a:moveTo>
                  <a:cubicBezTo>
                    <a:pt x="87" y="1"/>
                    <a:pt x="0" y="210"/>
                    <a:pt x="121" y="331"/>
                  </a:cubicBezTo>
                  <a:cubicBezTo>
                    <a:pt x="161" y="371"/>
                    <a:pt x="210" y="389"/>
                    <a:pt x="258" y="389"/>
                  </a:cubicBezTo>
                  <a:cubicBezTo>
                    <a:pt x="358" y="389"/>
                    <a:pt x="453" y="311"/>
                    <a:pt x="453" y="195"/>
                  </a:cubicBezTo>
                  <a:cubicBezTo>
                    <a:pt x="453" y="87"/>
                    <a:pt x="365" y="1"/>
                    <a:pt x="25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710;p49">
              <a:extLst>
                <a:ext uri="{FF2B5EF4-FFF2-40B4-BE49-F238E27FC236}">
                  <a16:creationId xmlns:a16="http://schemas.microsoft.com/office/drawing/2014/main" id="{B0037414-2DC9-EC27-DC82-D2AAE0AA7833}"/>
                </a:ext>
              </a:extLst>
            </p:cNvPr>
            <p:cNvSpPr/>
            <p:nvPr/>
          </p:nvSpPr>
          <p:spPr>
            <a:xfrm>
              <a:off x="832825" y="1516325"/>
              <a:ext cx="11350" cy="9725"/>
            </a:xfrm>
            <a:custGeom>
              <a:avLst/>
              <a:gdLst/>
              <a:ahLst/>
              <a:cxnLst/>
              <a:rect l="l" t="t" r="r" b="b"/>
              <a:pathLst>
                <a:path w="454" h="389" extrusionOk="0">
                  <a:moveTo>
                    <a:pt x="259" y="1"/>
                  </a:moveTo>
                  <a:cubicBezTo>
                    <a:pt x="87" y="1"/>
                    <a:pt x="0" y="210"/>
                    <a:pt x="122" y="331"/>
                  </a:cubicBezTo>
                  <a:cubicBezTo>
                    <a:pt x="161" y="371"/>
                    <a:pt x="210" y="389"/>
                    <a:pt x="258" y="389"/>
                  </a:cubicBezTo>
                  <a:cubicBezTo>
                    <a:pt x="358" y="389"/>
                    <a:pt x="453" y="311"/>
                    <a:pt x="453" y="195"/>
                  </a:cubicBezTo>
                  <a:cubicBezTo>
                    <a:pt x="453" y="87"/>
                    <a:pt x="367" y="1"/>
                    <a:pt x="25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10711;p49">
              <a:extLst>
                <a:ext uri="{FF2B5EF4-FFF2-40B4-BE49-F238E27FC236}">
                  <a16:creationId xmlns:a16="http://schemas.microsoft.com/office/drawing/2014/main" id="{A7542AC4-B534-8612-D043-7C89F5EABB80}"/>
                </a:ext>
              </a:extLst>
            </p:cNvPr>
            <p:cNvSpPr/>
            <p:nvPr/>
          </p:nvSpPr>
          <p:spPr>
            <a:xfrm>
              <a:off x="872575" y="1516325"/>
              <a:ext cx="11350" cy="9725"/>
            </a:xfrm>
            <a:custGeom>
              <a:avLst/>
              <a:gdLst/>
              <a:ahLst/>
              <a:cxnLst/>
              <a:rect l="l" t="t" r="r" b="b"/>
              <a:pathLst>
                <a:path w="454" h="389" extrusionOk="0">
                  <a:moveTo>
                    <a:pt x="260" y="1"/>
                  </a:moveTo>
                  <a:cubicBezTo>
                    <a:pt x="87" y="1"/>
                    <a:pt x="0" y="210"/>
                    <a:pt x="122" y="331"/>
                  </a:cubicBezTo>
                  <a:cubicBezTo>
                    <a:pt x="161" y="371"/>
                    <a:pt x="210" y="389"/>
                    <a:pt x="258" y="389"/>
                  </a:cubicBezTo>
                  <a:cubicBezTo>
                    <a:pt x="358" y="389"/>
                    <a:pt x="454" y="311"/>
                    <a:pt x="454" y="195"/>
                  </a:cubicBezTo>
                  <a:cubicBezTo>
                    <a:pt x="454" y="87"/>
                    <a:pt x="367" y="1"/>
                    <a:pt x="26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10712;p49">
              <a:extLst>
                <a:ext uri="{FF2B5EF4-FFF2-40B4-BE49-F238E27FC236}">
                  <a16:creationId xmlns:a16="http://schemas.microsoft.com/office/drawing/2014/main" id="{912105B5-9A8D-08B0-AB66-08C2EB8E40DB}"/>
                </a:ext>
              </a:extLst>
            </p:cNvPr>
            <p:cNvSpPr/>
            <p:nvPr/>
          </p:nvSpPr>
          <p:spPr>
            <a:xfrm>
              <a:off x="912325" y="1516325"/>
              <a:ext cx="11350" cy="9725"/>
            </a:xfrm>
            <a:custGeom>
              <a:avLst/>
              <a:gdLst/>
              <a:ahLst/>
              <a:cxnLst/>
              <a:rect l="l" t="t" r="r" b="b"/>
              <a:pathLst>
                <a:path w="454" h="389" extrusionOk="0">
                  <a:moveTo>
                    <a:pt x="260" y="1"/>
                  </a:moveTo>
                  <a:cubicBezTo>
                    <a:pt x="87" y="1"/>
                    <a:pt x="1" y="210"/>
                    <a:pt x="123" y="331"/>
                  </a:cubicBezTo>
                  <a:cubicBezTo>
                    <a:pt x="163" y="371"/>
                    <a:pt x="211" y="389"/>
                    <a:pt x="259" y="389"/>
                  </a:cubicBezTo>
                  <a:cubicBezTo>
                    <a:pt x="358" y="389"/>
                    <a:pt x="454" y="311"/>
                    <a:pt x="454" y="195"/>
                  </a:cubicBezTo>
                  <a:cubicBezTo>
                    <a:pt x="454" y="87"/>
                    <a:pt x="367" y="1"/>
                    <a:pt x="26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713;p49">
              <a:extLst>
                <a:ext uri="{FF2B5EF4-FFF2-40B4-BE49-F238E27FC236}">
                  <a16:creationId xmlns:a16="http://schemas.microsoft.com/office/drawing/2014/main" id="{B4E211ED-CD75-EBCD-4F7B-1652CCBF880F}"/>
                </a:ext>
              </a:extLst>
            </p:cNvPr>
            <p:cNvSpPr/>
            <p:nvPr/>
          </p:nvSpPr>
          <p:spPr>
            <a:xfrm>
              <a:off x="952075" y="1516325"/>
              <a:ext cx="11350" cy="9725"/>
            </a:xfrm>
            <a:custGeom>
              <a:avLst/>
              <a:gdLst/>
              <a:ahLst/>
              <a:cxnLst/>
              <a:rect l="l" t="t" r="r" b="b"/>
              <a:pathLst>
                <a:path w="454" h="389" extrusionOk="0">
                  <a:moveTo>
                    <a:pt x="260" y="1"/>
                  </a:moveTo>
                  <a:cubicBezTo>
                    <a:pt x="87" y="1"/>
                    <a:pt x="1" y="210"/>
                    <a:pt x="122" y="331"/>
                  </a:cubicBezTo>
                  <a:cubicBezTo>
                    <a:pt x="162" y="371"/>
                    <a:pt x="211" y="389"/>
                    <a:pt x="259" y="389"/>
                  </a:cubicBezTo>
                  <a:cubicBezTo>
                    <a:pt x="358" y="389"/>
                    <a:pt x="454" y="311"/>
                    <a:pt x="454" y="195"/>
                  </a:cubicBezTo>
                  <a:cubicBezTo>
                    <a:pt x="454" y="87"/>
                    <a:pt x="367" y="1"/>
                    <a:pt x="26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10714;p49">
              <a:extLst>
                <a:ext uri="{FF2B5EF4-FFF2-40B4-BE49-F238E27FC236}">
                  <a16:creationId xmlns:a16="http://schemas.microsoft.com/office/drawing/2014/main" id="{A7E77469-AFDE-1AC9-2D30-EE87FEAF5DA5}"/>
                </a:ext>
              </a:extLst>
            </p:cNvPr>
            <p:cNvSpPr/>
            <p:nvPr/>
          </p:nvSpPr>
          <p:spPr>
            <a:xfrm>
              <a:off x="991825" y="1516325"/>
              <a:ext cx="11350" cy="9725"/>
            </a:xfrm>
            <a:custGeom>
              <a:avLst/>
              <a:gdLst/>
              <a:ahLst/>
              <a:cxnLst/>
              <a:rect l="l" t="t" r="r" b="b"/>
              <a:pathLst>
                <a:path w="454" h="389" extrusionOk="0">
                  <a:moveTo>
                    <a:pt x="260" y="1"/>
                  </a:moveTo>
                  <a:cubicBezTo>
                    <a:pt x="87" y="1"/>
                    <a:pt x="1" y="210"/>
                    <a:pt x="124" y="331"/>
                  </a:cubicBezTo>
                  <a:cubicBezTo>
                    <a:pt x="163" y="371"/>
                    <a:pt x="211" y="389"/>
                    <a:pt x="259" y="389"/>
                  </a:cubicBezTo>
                  <a:cubicBezTo>
                    <a:pt x="359" y="389"/>
                    <a:pt x="454" y="311"/>
                    <a:pt x="454" y="195"/>
                  </a:cubicBezTo>
                  <a:cubicBezTo>
                    <a:pt x="454" y="87"/>
                    <a:pt x="368" y="1"/>
                    <a:pt x="26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715;p49">
              <a:extLst>
                <a:ext uri="{FF2B5EF4-FFF2-40B4-BE49-F238E27FC236}">
                  <a16:creationId xmlns:a16="http://schemas.microsoft.com/office/drawing/2014/main" id="{E85FBA79-46F9-65B3-00F3-64DAFEC3B3C8}"/>
                </a:ext>
              </a:extLst>
            </p:cNvPr>
            <p:cNvSpPr/>
            <p:nvPr/>
          </p:nvSpPr>
          <p:spPr>
            <a:xfrm>
              <a:off x="1031575" y="1516325"/>
              <a:ext cx="11400" cy="9725"/>
            </a:xfrm>
            <a:custGeom>
              <a:avLst/>
              <a:gdLst/>
              <a:ahLst/>
              <a:cxnLst/>
              <a:rect l="l" t="t" r="r" b="b"/>
              <a:pathLst>
                <a:path w="456" h="389" extrusionOk="0">
                  <a:moveTo>
                    <a:pt x="262" y="1"/>
                  </a:moveTo>
                  <a:cubicBezTo>
                    <a:pt x="89" y="1"/>
                    <a:pt x="1" y="210"/>
                    <a:pt x="124" y="331"/>
                  </a:cubicBezTo>
                  <a:cubicBezTo>
                    <a:pt x="163" y="371"/>
                    <a:pt x="212" y="389"/>
                    <a:pt x="260" y="389"/>
                  </a:cubicBezTo>
                  <a:cubicBezTo>
                    <a:pt x="360" y="389"/>
                    <a:pt x="456" y="311"/>
                    <a:pt x="456" y="195"/>
                  </a:cubicBezTo>
                  <a:cubicBezTo>
                    <a:pt x="456" y="87"/>
                    <a:pt x="368" y="1"/>
                    <a:pt x="262"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10716;p49">
              <a:extLst>
                <a:ext uri="{FF2B5EF4-FFF2-40B4-BE49-F238E27FC236}">
                  <a16:creationId xmlns:a16="http://schemas.microsoft.com/office/drawing/2014/main" id="{30FF7776-C794-2791-1B2F-1A971AFAD1DC}"/>
                </a:ext>
              </a:extLst>
            </p:cNvPr>
            <p:cNvSpPr/>
            <p:nvPr/>
          </p:nvSpPr>
          <p:spPr>
            <a:xfrm>
              <a:off x="1071350" y="1516325"/>
              <a:ext cx="11350" cy="9725"/>
            </a:xfrm>
            <a:custGeom>
              <a:avLst/>
              <a:gdLst/>
              <a:ahLst/>
              <a:cxnLst/>
              <a:rect l="l" t="t" r="r" b="b"/>
              <a:pathLst>
                <a:path w="454" h="389" extrusionOk="0">
                  <a:moveTo>
                    <a:pt x="259" y="1"/>
                  </a:moveTo>
                  <a:cubicBezTo>
                    <a:pt x="86" y="1"/>
                    <a:pt x="0" y="210"/>
                    <a:pt x="123" y="331"/>
                  </a:cubicBezTo>
                  <a:cubicBezTo>
                    <a:pt x="162" y="371"/>
                    <a:pt x="211" y="389"/>
                    <a:pt x="258" y="389"/>
                  </a:cubicBezTo>
                  <a:cubicBezTo>
                    <a:pt x="358" y="389"/>
                    <a:pt x="453" y="311"/>
                    <a:pt x="453" y="195"/>
                  </a:cubicBezTo>
                  <a:cubicBezTo>
                    <a:pt x="453" y="87"/>
                    <a:pt x="367" y="1"/>
                    <a:pt x="25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10717;p49">
              <a:extLst>
                <a:ext uri="{FF2B5EF4-FFF2-40B4-BE49-F238E27FC236}">
                  <a16:creationId xmlns:a16="http://schemas.microsoft.com/office/drawing/2014/main" id="{36373A7E-C45B-6930-3CA4-98CFF029ED07}"/>
                </a:ext>
              </a:extLst>
            </p:cNvPr>
            <p:cNvSpPr/>
            <p:nvPr/>
          </p:nvSpPr>
          <p:spPr>
            <a:xfrm>
              <a:off x="1111100" y="1516325"/>
              <a:ext cx="11350" cy="9725"/>
            </a:xfrm>
            <a:custGeom>
              <a:avLst/>
              <a:gdLst/>
              <a:ahLst/>
              <a:cxnLst/>
              <a:rect l="l" t="t" r="r" b="b"/>
              <a:pathLst>
                <a:path w="454" h="389" extrusionOk="0">
                  <a:moveTo>
                    <a:pt x="259" y="1"/>
                  </a:moveTo>
                  <a:cubicBezTo>
                    <a:pt x="87" y="1"/>
                    <a:pt x="0" y="210"/>
                    <a:pt x="123" y="331"/>
                  </a:cubicBezTo>
                  <a:cubicBezTo>
                    <a:pt x="162" y="371"/>
                    <a:pt x="211" y="389"/>
                    <a:pt x="259" y="389"/>
                  </a:cubicBezTo>
                  <a:cubicBezTo>
                    <a:pt x="358" y="389"/>
                    <a:pt x="453" y="311"/>
                    <a:pt x="453" y="195"/>
                  </a:cubicBezTo>
                  <a:cubicBezTo>
                    <a:pt x="453" y="87"/>
                    <a:pt x="367" y="1"/>
                    <a:pt x="25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718;p49">
              <a:extLst>
                <a:ext uri="{FF2B5EF4-FFF2-40B4-BE49-F238E27FC236}">
                  <a16:creationId xmlns:a16="http://schemas.microsoft.com/office/drawing/2014/main" id="{F48027A3-F41A-376B-BD72-976B2F23FF60}"/>
                </a:ext>
              </a:extLst>
            </p:cNvPr>
            <p:cNvSpPr/>
            <p:nvPr/>
          </p:nvSpPr>
          <p:spPr>
            <a:xfrm>
              <a:off x="715200" y="1448100"/>
              <a:ext cx="9725" cy="9750"/>
            </a:xfrm>
            <a:custGeom>
              <a:avLst/>
              <a:gdLst/>
              <a:ahLst/>
              <a:cxnLst/>
              <a:rect l="l" t="t" r="r" b="b"/>
              <a:pathLst>
                <a:path w="389" h="390" extrusionOk="0">
                  <a:moveTo>
                    <a:pt x="194" y="1"/>
                  </a:moveTo>
                  <a:cubicBezTo>
                    <a:pt x="86" y="1"/>
                    <a:pt x="0" y="87"/>
                    <a:pt x="0" y="195"/>
                  </a:cubicBezTo>
                  <a:cubicBezTo>
                    <a:pt x="0" y="301"/>
                    <a:pt x="86" y="389"/>
                    <a:pt x="194" y="389"/>
                  </a:cubicBezTo>
                  <a:cubicBezTo>
                    <a:pt x="300" y="389"/>
                    <a:pt x="388" y="301"/>
                    <a:pt x="388" y="195"/>
                  </a:cubicBezTo>
                  <a:cubicBezTo>
                    <a:pt x="388" y="87"/>
                    <a:pt x="300" y="1"/>
                    <a:pt x="19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10719;p49">
              <a:extLst>
                <a:ext uri="{FF2B5EF4-FFF2-40B4-BE49-F238E27FC236}">
                  <a16:creationId xmlns:a16="http://schemas.microsoft.com/office/drawing/2014/main" id="{B8D67B1C-4094-A127-5C24-D01A814CBC57}"/>
                </a:ext>
              </a:extLst>
            </p:cNvPr>
            <p:cNvSpPr/>
            <p:nvPr/>
          </p:nvSpPr>
          <p:spPr>
            <a:xfrm>
              <a:off x="753300" y="1448100"/>
              <a:ext cx="11375" cy="9750"/>
            </a:xfrm>
            <a:custGeom>
              <a:avLst/>
              <a:gdLst/>
              <a:ahLst/>
              <a:cxnLst/>
              <a:rect l="l" t="t" r="r" b="b"/>
              <a:pathLst>
                <a:path w="455" h="390" extrusionOk="0">
                  <a:moveTo>
                    <a:pt x="260" y="1"/>
                  </a:moveTo>
                  <a:cubicBezTo>
                    <a:pt x="87" y="1"/>
                    <a:pt x="1" y="210"/>
                    <a:pt x="122" y="331"/>
                  </a:cubicBezTo>
                  <a:cubicBezTo>
                    <a:pt x="162" y="371"/>
                    <a:pt x="211" y="389"/>
                    <a:pt x="259" y="389"/>
                  </a:cubicBezTo>
                  <a:cubicBezTo>
                    <a:pt x="359" y="389"/>
                    <a:pt x="454" y="312"/>
                    <a:pt x="454" y="195"/>
                  </a:cubicBezTo>
                  <a:cubicBezTo>
                    <a:pt x="454" y="87"/>
                    <a:pt x="366" y="1"/>
                    <a:pt x="26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720;p49">
              <a:extLst>
                <a:ext uri="{FF2B5EF4-FFF2-40B4-BE49-F238E27FC236}">
                  <a16:creationId xmlns:a16="http://schemas.microsoft.com/office/drawing/2014/main" id="{67778FBE-0592-2740-429A-F07A4C5FF275}"/>
                </a:ext>
              </a:extLst>
            </p:cNvPr>
            <p:cNvSpPr/>
            <p:nvPr/>
          </p:nvSpPr>
          <p:spPr>
            <a:xfrm>
              <a:off x="794700" y="1448100"/>
              <a:ext cx="9725" cy="9750"/>
            </a:xfrm>
            <a:custGeom>
              <a:avLst/>
              <a:gdLst/>
              <a:ahLst/>
              <a:cxnLst/>
              <a:rect l="l" t="t" r="r" b="b"/>
              <a:pathLst>
                <a:path w="389" h="390" extrusionOk="0">
                  <a:moveTo>
                    <a:pt x="194" y="1"/>
                  </a:moveTo>
                  <a:cubicBezTo>
                    <a:pt x="87" y="1"/>
                    <a:pt x="0" y="87"/>
                    <a:pt x="0" y="195"/>
                  </a:cubicBezTo>
                  <a:cubicBezTo>
                    <a:pt x="0" y="301"/>
                    <a:pt x="87" y="389"/>
                    <a:pt x="194" y="389"/>
                  </a:cubicBezTo>
                  <a:cubicBezTo>
                    <a:pt x="300" y="389"/>
                    <a:pt x="388" y="301"/>
                    <a:pt x="388" y="195"/>
                  </a:cubicBezTo>
                  <a:cubicBezTo>
                    <a:pt x="388" y="87"/>
                    <a:pt x="300" y="1"/>
                    <a:pt x="19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721;p49">
              <a:extLst>
                <a:ext uri="{FF2B5EF4-FFF2-40B4-BE49-F238E27FC236}">
                  <a16:creationId xmlns:a16="http://schemas.microsoft.com/office/drawing/2014/main" id="{6D124BB8-981D-F756-DD5C-77B3826F0314}"/>
                </a:ext>
              </a:extLst>
            </p:cNvPr>
            <p:cNvSpPr/>
            <p:nvPr/>
          </p:nvSpPr>
          <p:spPr>
            <a:xfrm>
              <a:off x="832825" y="1448100"/>
              <a:ext cx="11350" cy="9750"/>
            </a:xfrm>
            <a:custGeom>
              <a:avLst/>
              <a:gdLst/>
              <a:ahLst/>
              <a:cxnLst/>
              <a:rect l="l" t="t" r="r" b="b"/>
              <a:pathLst>
                <a:path w="454" h="390" extrusionOk="0">
                  <a:moveTo>
                    <a:pt x="259" y="1"/>
                  </a:moveTo>
                  <a:cubicBezTo>
                    <a:pt x="87" y="1"/>
                    <a:pt x="0" y="210"/>
                    <a:pt x="122" y="331"/>
                  </a:cubicBezTo>
                  <a:cubicBezTo>
                    <a:pt x="161" y="371"/>
                    <a:pt x="210" y="389"/>
                    <a:pt x="258" y="389"/>
                  </a:cubicBezTo>
                  <a:cubicBezTo>
                    <a:pt x="358" y="389"/>
                    <a:pt x="453" y="312"/>
                    <a:pt x="453" y="195"/>
                  </a:cubicBezTo>
                  <a:cubicBezTo>
                    <a:pt x="453" y="87"/>
                    <a:pt x="367" y="1"/>
                    <a:pt x="25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722;p49">
              <a:extLst>
                <a:ext uri="{FF2B5EF4-FFF2-40B4-BE49-F238E27FC236}">
                  <a16:creationId xmlns:a16="http://schemas.microsoft.com/office/drawing/2014/main" id="{694AEEC2-7700-CB24-D36F-B619373859FD}"/>
                </a:ext>
              </a:extLst>
            </p:cNvPr>
            <p:cNvSpPr/>
            <p:nvPr/>
          </p:nvSpPr>
          <p:spPr>
            <a:xfrm>
              <a:off x="872575" y="1448100"/>
              <a:ext cx="11350" cy="9750"/>
            </a:xfrm>
            <a:custGeom>
              <a:avLst/>
              <a:gdLst/>
              <a:ahLst/>
              <a:cxnLst/>
              <a:rect l="l" t="t" r="r" b="b"/>
              <a:pathLst>
                <a:path w="454" h="390" extrusionOk="0">
                  <a:moveTo>
                    <a:pt x="260" y="1"/>
                  </a:moveTo>
                  <a:cubicBezTo>
                    <a:pt x="87" y="1"/>
                    <a:pt x="0" y="210"/>
                    <a:pt x="122" y="331"/>
                  </a:cubicBezTo>
                  <a:cubicBezTo>
                    <a:pt x="161" y="371"/>
                    <a:pt x="210" y="389"/>
                    <a:pt x="258" y="389"/>
                  </a:cubicBezTo>
                  <a:cubicBezTo>
                    <a:pt x="358" y="389"/>
                    <a:pt x="454" y="312"/>
                    <a:pt x="454" y="195"/>
                  </a:cubicBezTo>
                  <a:cubicBezTo>
                    <a:pt x="454" y="87"/>
                    <a:pt x="367" y="1"/>
                    <a:pt x="26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723;p49">
              <a:extLst>
                <a:ext uri="{FF2B5EF4-FFF2-40B4-BE49-F238E27FC236}">
                  <a16:creationId xmlns:a16="http://schemas.microsoft.com/office/drawing/2014/main" id="{77CAE695-5DC9-07B6-EFBB-5AFA1DE938E3}"/>
                </a:ext>
              </a:extLst>
            </p:cNvPr>
            <p:cNvSpPr/>
            <p:nvPr/>
          </p:nvSpPr>
          <p:spPr>
            <a:xfrm>
              <a:off x="913950" y="1448100"/>
              <a:ext cx="9725" cy="9750"/>
            </a:xfrm>
            <a:custGeom>
              <a:avLst/>
              <a:gdLst/>
              <a:ahLst/>
              <a:cxnLst/>
              <a:rect l="l" t="t" r="r" b="b"/>
              <a:pathLst>
                <a:path w="389" h="390" extrusionOk="0">
                  <a:moveTo>
                    <a:pt x="195" y="1"/>
                  </a:moveTo>
                  <a:cubicBezTo>
                    <a:pt x="87" y="1"/>
                    <a:pt x="1" y="87"/>
                    <a:pt x="1" y="195"/>
                  </a:cubicBezTo>
                  <a:cubicBezTo>
                    <a:pt x="1" y="301"/>
                    <a:pt x="87" y="389"/>
                    <a:pt x="195" y="389"/>
                  </a:cubicBezTo>
                  <a:cubicBezTo>
                    <a:pt x="302" y="389"/>
                    <a:pt x="389" y="301"/>
                    <a:pt x="389" y="195"/>
                  </a:cubicBezTo>
                  <a:cubicBezTo>
                    <a:pt x="389" y="87"/>
                    <a:pt x="302" y="1"/>
                    <a:pt x="19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724;p49">
              <a:extLst>
                <a:ext uri="{FF2B5EF4-FFF2-40B4-BE49-F238E27FC236}">
                  <a16:creationId xmlns:a16="http://schemas.microsoft.com/office/drawing/2014/main" id="{A404F7B1-F918-5BC0-A2C6-09F8A25C579D}"/>
                </a:ext>
              </a:extLst>
            </p:cNvPr>
            <p:cNvSpPr/>
            <p:nvPr/>
          </p:nvSpPr>
          <p:spPr>
            <a:xfrm>
              <a:off x="953700" y="1448100"/>
              <a:ext cx="9725" cy="9750"/>
            </a:xfrm>
            <a:custGeom>
              <a:avLst/>
              <a:gdLst/>
              <a:ahLst/>
              <a:cxnLst/>
              <a:rect l="l" t="t" r="r" b="b"/>
              <a:pathLst>
                <a:path w="389" h="390" extrusionOk="0">
                  <a:moveTo>
                    <a:pt x="195" y="1"/>
                  </a:moveTo>
                  <a:cubicBezTo>
                    <a:pt x="89" y="1"/>
                    <a:pt x="1" y="87"/>
                    <a:pt x="1" y="195"/>
                  </a:cubicBezTo>
                  <a:cubicBezTo>
                    <a:pt x="1" y="301"/>
                    <a:pt x="89" y="389"/>
                    <a:pt x="195" y="389"/>
                  </a:cubicBezTo>
                  <a:cubicBezTo>
                    <a:pt x="302" y="389"/>
                    <a:pt x="389" y="301"/>
                    <a:pt x="389" y="195"/>
                  </a:cubicBezTo>
                  <a:cubicBezTo>
                    <a:pt x="389" y="87"/>
                    <a:pt x="302" y="1"/>
                    <a:pt x="19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725;p49">
              <a:extLst>
                <a:ext uri="{FF2B5EF4-FFF2-40B4-BE49-F238E27FC236}">
                  <a16:creationId xmlns:a16="http://schemas.microsoft.com/office/drawing/2014/main" id="{423B60F0-A82B-A13C-6EB0-C568C8709F7D}"/>
                </a:ext>
              </a:extLst>
            </p:cNvPr>
            <p:cNvSpPr/>
            <p:nvPr/>
          </p:nvSpPr>
          <p:spPr>
            <a:xfrm>
              <a:off x="993450" y="1448100"/>
              <a:ext cx="9725" cy="9750"/>
            </a:xfrm>
            <a:custGeom>
              <a:avLst/>
              <a:gdLst/>
              <a:ahLst/>
              <a:cxnLst/>
              <a:rect l="l" t="t" r="r" b="b"/>
              <a:pathLst>
                <a:path w="389" h="390" extrusionOk="0">
                  <a:moveTo>
                    <a:pt x="195" y="1"/>
                  </a:moveTo>
                  <a:cubicBezTo>
                    <a:pt x="89" y="1"/>
                    <a:pt x="1" y="87"/>
                    <a:pt x="1" y="195"/>
                  </a:cubicBezTo>
                  <a:cubicBezTo>
                    <a:pt x="1" y="301"/>
                    <a:pt x="89" y="389"/>
                    <a:pt x="195" y="389"/>
                  </a:cubicBezTo>
                  <a:cubicBezTo>
                    <a:pt x="303" y="389"/>
                    <a:pt x="389" y="301"/>
                    <a:pt x="389" y="195"/>
                  </a:cubicBezTo>
                  <a:cubicBezTo>
                    <a:pt x="389" y="87"/>
                    <a:pt x="303" y="1"/>
                    <a:pt x="19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726;p49">
              <a:extLst>
                <a:ext uri="{FF2B5EF4-FFF2-40B4-BE49-F238E27FC236}">
                  <a16:creationId xmlns:a16="http://schemas.microsoft.com/office/drawing/2014/main" id="{E64FF727-EA22-122A-1F93-FD6989A43C88}"/>
                </a:ext>
              </a:extLst>
            </p:cNvPr>
            <p:cNvSpPr/>
            <p:nvPr/>
          </p:nvSpPr>
          <p:spPr>
            <a:xfrm>
              <a:off x="1033225" y="1448100"/>
              <a:ext cx="9725" cy="9750"/>
            </a:xfrm>
            <a:custGeom>
              <a:avLst/>
              <a:gdLst/>
              <a:ahLst/>
              <a:cxnLst/>
              <a:rect l="l" t="t" r="r" b="b"/>
              <a:pathLst>
                <a:path w="389" h="390" extrusionOk="0">
                  <a:moveTo>
                    <a:pt x="194" y="1"/>
                  </a:moveTo>
                  <a:cubicBezTo>
                    <a:pt x="88" y="1"/>
                    <a:pt x="0" y="87"/>
                    <a:pt x="0" y="195"/>
                  </a:cubicBezTo>
                  <a:cubicBezTo>
                    <a:pt x="0" y="301"/>
                    <a:pt x="88" y="389"/>
                    <a:pt x="194" y="389"/>
                  </a:cubicBezTo>
                  <a:cubicBezTo>
                    <a:pt x="302" y="389"/>
                    <a:pt x="388" y="301"/>
                    <a:pt x="388" y="195"/>
                  </a:cubicBezTo>
                  <a:cubicBezTo>
                    <a:pt x="388" y="87"/>
                    <a:pt x="302" y="1"/>
                    <a:pt x="19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727;p49">
              <a:extLst>
                <a:ext uri="{FF2B5EF4-FFF2-40B4-BE49-F238E27FC236}">
                  <a16:creationId xmlns:a16="http://schemas.microsoft.com/office/drawing/2014/main" id="{C7A4B5E9-DA9C-5597-60A0-A21FB31A55B8}"/>
                </a:ext>
              </a:extLst>
            </p:cNvPr>
            <p:cNvSpPr/>
            <p:nvPr/>
          </p:nvSpPr>
          <p:spPr>
            <a:xfrm>
              <a:off x="1072975" y="1448100"/>
              <a:ext cx="9725" cy="9750"/>
            </a:xfrm>
            <a:custGeom>
              <a:avLst/>
              <a:gdLst/>
              <a:ahLst/>
              <a:cxnLst/>
              <a:rect l="l" t="t" r="r" b="b"/>
              <a:pathLst>
                <a:path w="389" h="390" extrusionOk="0">
                  <a:moveTo>
                    <a:pt x="194" y="1"/>
                  </a:moveTo>
                  <a:cubicBezTo>
                    <a:pt x="88" y="1"/>
                    <a:pt x="0" y="87"/>
                    <a:pt x="0" y="195"/>
                  </a:cubicBezTo>
                  <a:cubicBezTo>
                    <a:pt x="0" y="301"/>
                    <a:pt x="88" y="389"/>
                    <a:pt x="194" y="389"/>
                  </a:cubicBezTo>
                  <a:cubicBezTo>
                    <a:pt x="302" y="389"/>
                    <a:pt x="388" y="301"/>
                    <a:pt x="388" y="195"/>
                  </a:cubicBezTo>
                  <a:cubicBezTo>
                    <a:pt x="388" y="87"/>
                    <a:pt x="302" y="1"/>
                    <a:pt x="19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728;p49">
              <a:extLst>
                <a:ext uri="{FF2B5EF4-FFF2-40B4-BE49-F238E27FC236}">
                  <a16:creationId xmlns:a16="http://schemas.microsoft.com/office/drawing/2014/main" id="{3C8005D1-576F-50EE-1B82-F3544E9052CE}"/>
                </a:ext>
              </a:extLst>
            </p:cNvPr>
            <p:cNvSpPr/>
            <p:nvPr/>
          </p:nvSpPr>
          <p:spPr>
            <a:xfrm>
              <a:off x="1112725" y="1448100"/>
              <a:ext cx="9725" cy="9750"/>
            </a:xfrm>
            <a:custGeom>
              <a:avLst/>
              <a:gdLst/>
              <a:ahLst/>
              <a:cxnLst/>
              <a:rect l="l" t="t" r="r" b="b"/>
              <a:pathLst>
                <a:path w="389" h="390" extrusionOk="0">
                  <a:moveTo>
                    <a:pt x="194" y="1"/>
                  </a:moveTo>
                  <a:cubicBezTo>
                    <a:pt x="88" y="1"/>
                    <a:pt x="0" y="87"/>
                    <a:pt x="0" y="195"/>
                  </a:cubicBezTo>
                  <a:cubicBezTo>
                    <a:pt x="0" y="301"/>
                    <a:pt x="88" y="389"/>
                    <a:pt x="194" y="389"/>
                  </a:cubicBezTo>
                  <a:cubicBezTo>
                    <a:pt x="302" y="389"/>
                    <a:pt x="388" y="301"/>
                    <a:pt x="388" y="195"/>
                  </a:cubicBezTo>
                  <a:cubicBezTo>
                    <a:pt x="388" y="87"/>
                    <a:pt x="302" y="1"/>
                    <a:pt x="19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729;p49">
              <a:extLst>
                <a:ext uri="{FF2B5EF4-FFF2-40B4-BE49-F238E27FC236}">
                  <a16:creationId xmlns:a16="http://schemas.microsoft.com/office/drawing/2014/main" id="{3DE8A39C-FF4D-DE48-7A82-A7B6FBA2817C}"/>
                </a:ext>
              </a:extLst>
            </p:cNvPr>
            <p:cNvSpPr/>
            <p:nvPr/>
          </p:nvSpPr>
          <p:spPr>
            <a:xfrm>
              <a:off x="1152500" y="1448100"/>
              <a:ext cx="9700" cy="9750"/>
            </a:xfrm>
            <a:custGeom>
              <a:avLst/>
              <a:gdLst/>
              <a:ahLst/>
              <a:cxnLst/>
              <a:rect l="l" t="t" r="r" b="b"/>
              <a:pathLst>
                <a:path w="388" h="390" extrusionOk="0">
                  <a:moveTo>
                    <a:pt x="193" y="1"/>
                  </a:moveTo>
                  <a:cubicBezTo>
                    <a:pt x="87" y="1"/>
                    <a:pt x="1" y="87"/>
                    <a:pt x="1" y="195"/>
                  </a:cubicBezTo>
                  <a:cubicBezTo>
                    <a:pt x="1" y="301"/>
                    <a:pt x="87" y="389"/>
                    <a:pt x="193" y="389"/>
                  </a:cubicBezTo>
                  <a:cubicBezTo>
                    <a:pt x="301" y="389"/>
                    <a:pt x="388" y="301"/>
                    <a:pt x="388" y="195"/>
                  </a:cubicBezTo>
                  <a:cubicBezTo>
                    <a:pt x="388" y="87"/>
                    <a:pt x="301" y="1"/>
                    <a:pt x="19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730;p49">
              <a:extLst>
                <a:ext uri="{FF2B5EF4-FFF2-40B4-BE49-F238E27FC236}">
                  <a16:creationId xmlns:a16="http://schemas.microsoft.com/office/drawing/2014/main" id="{D44B83ED-6979-DAFE-6B67-E6A40C07AD61}"/>
                </a:ext>
              </a:extLst>
            </p:cNvPr>
            <p:cNvSpPr/>
            <p:nvPr/>
          </p:nvSpPr>
          <p:spPr>
            <a:xfrm>
              <a:off x="1192275" y="1448100"/>
              <a:ext cx="9675" cy="9750"/>
            </a:xfrm>
            <a:custGeom>
              <a:avLst/>
              <a:gdLst/>
              <a:ahLst/>
              <a:cxnLst/>
              <a:rect l="l" t="t" r="r" b="b"/>
              <a:pathLst>
                <a:path w="387" h="390" extrusionOk="0">
                  <a:moveTo>
                    <a:pt x="193" y="1"/>
                  </a:moveTo>
                  <a:cubicBezTo>
                    <a:pt x="86" y="1"/>
                    <a:pt x="0" y="87"/>
                    <a:pt x="0" y="195"/>
                  </a:cubicBezTo>
                  <a:cubicBezTo>
                    <a:pt x="0" y="301"/>
                    <a:pt x="86" y="389"/>
                    <a:pt x="193" y="389"/>
                  </a:cubicBezTo>
                  <a:cubicBezTo>
                    <a:pt x="300" y="389"/>
                    <a:pt x="387" y="301"/>
                    <a:pt x="387" y="195"/>
                  </a:cubicBezTo>
                  <a:cubicBezTo>
                    <a:pt x="387" y="87"/>
                    <a:pt x="300" y="1"/>
                    <a:pt x="19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10731;p49">
              <a:extLst>
                <a:ext uri="{FF2B5EF4-FFF2-40B4-BE49-F238E27FC236}">
                  <a16:creationId xmlns:a16="http://schemas.microsoft.com/office/drawing/2014/main" id="{E4D3D8D2-84D8-8E1F-01F4-501A527A02AB}"/>
                </a:ext>
              </a:extLst>
            </p:cNvPr>
            <p:cNvSpPr/>
            <p:nvPr/>
          </p:nvSpPr>
          <p:spPr>
            <a:xfrm>
              <a:off x="355750" y="1414000"/>
              <a:ext cx="11350" cy="9725"/>
            </a:xfrm>
            <a:custGeom>
              <a:avLst/>
              <a:gdLst/>
              <a:ahLst/>
              <a:cxnLst/>
              <a:rect l="l" t="t" r="r" b="b"/>
              <a:pathLst>
                <a:path w="454" h="389" extrusionOk="0">
                  <a:moveTo>
                    <a:pt x="259" y="1"/>
                  </a:moveTo>
                  <a:cubicBezTo>
                    <a:pt x="87" y="1"/>
                    <a:pt x="0" y="210"/>
                    <a:pt x="123" y="331"/>
                  </a:cubicBezTo>
                  <a:cubicBezTo>
                    <a:pt x="162" y="371"/>
                    <a:pt x="211" y="389"/>
                    <a:pt x="259" y="389"/>
                  </a:cubicBezTo>
                  <a:cubicBezTo>
                    <a:pt x="358" y="389"/>
                    <a:pt x="453" y="312"/>
                    <a:pt x="453" y="195"/>
                  </a:cubicBezTo>
                  <a:cubicBezTo>
                    <a:pt x="453" y="87"/>
                    <a:pt x="367" y="1"/>
                    <a:pt x="25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10732;p49">
              <a:extLst>
                <a:ext uri="{FF2B5EF4-FFF2-40B4-BE49-F238E27FC236}">
                  <a16:creationId xmlns:a16="http://schemas.microsoft.com/office/drawing/2014/main" id="{BEBA212C-24C0-B684-0249-2B934849A88A}"/>
                </a:ext>
              </a:extLst>
            </p:cNvPr>
            <p:cNvSpPr/>
            <p:nvPr/>
          </p:nvSpPr>
          <p:spPr>
            <a:xfrm>
              <a:off x="397125" y="1414000"/>
              <a:ext cx="9725" cy="9725"/>
            </a:xfrm>
            <a:custGeom>
              <a:avLst/>
              <a:gdLst/>
              <a:ahLst/>
              <a:cxnLst/>
              <a:rect l="l" t="t" r="r" b="b"/>
              <a:pathLst>
                <a:path w="389" h="389" extrusionOk="0">
                  <a:moveTo>
                    <a:pt x="195" y="1"/>
                  </a:moveTo>
                  <a:cubicBezTo>
                    <a:pt x="88" y="1"/>
                    <a:pt x="1" y="87"/>
                    <a:pt x="1" y="195"/>
                  </a:cubicBezTo>
                  <a:cubicBezTo>
                    <a:pt x="1" y="301"/>
                    <a:pt x="88" y="389"/>
                    <a:pt x="195" y="389"/>
                  </a:cubicBezTo>
                  <a:cubicBezTo>
                    <a:pt x="302" y="389"/>
                    <a:pt x="389" y="301"/>
                    <a:pt x="389" y="195"/>
                  </a:cubicBezTo>
                  <a:cubicBezTo>
                    <a:pt x="389" y="87"/>
                    <a:pt x="302" y="1"/>
                    <a:pt x="19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10733;p49">
              <a:extLst>
                <a:ext uri="{FF2B5EF4-FFF2-40B4-BE49-F238E27FC236}">
                  <a16:creationId xmlns:a16="http://schemas.microsoft.com/office/drawing/2014/main" id="{51A6C23E-7C56-645E-1804-35F9BF4B0C7F}"/>
                </a:ext>
              </a:extLst>
            </p:cNvPr>
            <p:cNvSpPr/>
            <p:nvPr/>
          </p:nvSpPr>
          <p:spPr>
            <a:xfrm>
              <a:off x="435250" y="1414000"/>
              <a:ext cx="11350" cy="9750"/>
            </a:xfrm>
            <a:custGeom>
              <a:avLst/>
              <a:gdLst/>
              <a:ahLst/>
              <a:cxnLst/>
              <a:rect l="l" t="t" r="r" b="b"/>
              <a:pathLst>
                <a:path w="454" h="390" extrusionOk="0">
                  <a:moveTo>
                    <a:pt x="260" y="1"/>
                  </a:moveTo>
                  <a:cubicBezTo>
                    <a:pt x="87" y="1"/>
                    <a:pt x="0" y="210"/>
                    <a:pt x="123" y="333"/>
                  </a:cubicBezTo>
                  <a:cubicBezTo>
                    <a:pt x="162" y="372"/>
                    <a:pt x="211" y="389"/>
                    <a:pt x="258" y="389"/>
                  </a:cubicBezTo>
                  <a:cubicBezTo>
                    <a:pt x="358" y="389"/>
                    <a:pt x="454" y="312"/>
                    <a:pt x="454" y="195"/>
                  </a:cubicBezTo>
                  <a:cubicBezTo>
                    <a:pt x="454" y="87"/>
                    <a:pt x="367" y="1"/>
                    <a:pt x="26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10734;p49">
              <a:extLst>
                <a:ext uri="{FF2B5EF4-FFF2-40B4-BE49-F238E27FC236}">
                  <a16:creationId xmlns:a16="http://schemas.microsoft.com/office/drawing/2014/main" id="{DD201AB6-2C07-CE2A-CCBF-4542FA23AD6C}"/>
                </a:ext>
              </a:extLst>
            </p:cNvPr>
            <p:cNvSpPr/>
            <p:nvPr/>
          </p:nvSpPr>
          <p:spPr>
            <a:xfrm>
              <a:off x="475000" y="1414000"/>
              <a:ext cx="11350" cy="9750"/>
            </a:xfrm>
            <a:custGeom>
              <a:avLst/>
              <a:gdLst/>
              <a:ahLst/>
              <a:cxnLst/>
              <a:rect l="l" t="t" r="r" b="b"/>
              <a:pathLst>
                <a:path w="454" h="390" extrusionOk="0">
                  <a:moveTo>
                    <a:pt x="260" y="1"/>
                  </a:moveTo>
                  <a:cubicBezTo>
                    <a:pt x="87" y="1"/>
                    <a:pt x="1" y="210"/>
                    <a:pt x="122" y="333"/>
                  </a:cubicBezTo>
                  <a:cubicBezTo>
                    <a:pt x="161" y="372"/>
                    <a:pt x="210" y="389"/>
                    <a:pt x="258" y="389"/>
                  </a:cubicBezTo>
                  <a:cubicBezTo>
                    <a:pt x="358" y="389"/>
                    <a:pt x="454" y="312"/>
                    <a:pt x="454" y="195"/>
                  </a:cubicBezTo>
                  <a:cubicBezTo>
                    <a:pt x="454" y="87"/>
                    <a:pt x="367" y="1"/>
                    <a:pt x="26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10735;p49">
              <a:extLst>
                <a:ext uri="{FF2B5EF4-FFF2-40B4-BE49-F238E27FC236}">
                  <a16:creationId xmlns:a16="http://schemas.microsoft.com/office/drawing/2014/main" id="{ACAC8D1B-5B3C-A49A-99E5-AC3B0017D4D3}"/>
                </a:ext>
              </a:extLst>
            </p:cNvPr>
            <p:cNvSpPr/>
            <p:nvPr/>
          </p:nvSpPr>
          <p:spPr>
            <a:xfrm>
              <a:off x="516425" y="1414000"/>
              <a:ext cx="9675" cy="9725"/>
            </a:xfrm>
            <a:custGeom>
              <a:avLst/>
              <a:gdLst/>
              <a:ahLst/>
              <a:cxnLst/>
              <a:rect l="l" t="t" r="r" b="b"/>
              <a:pathLst>
                <a:path w="387" h="389" extrusionOk="0">
                  <a:moveTo>
                    <a:pt x="193" y="1"/>
                  </a:moveTo>
                  <a:cubicBezTo>
                    <a:pt x="87" y="1"/>
                    <a:pt x="0" y="87"/>
                    <a:pt x="0" y="195"/>
                  </a:cubicBezTo>
                  <a:cubicBezTo>
                    <a:pt x="0" y="301"/>
                    <a:pt x="87" y="389"/>
                    <a:pt x="193" y="389"/>
                  </a:cubicBezTo>
                  <a:cubicBezTo>
                    <a:pt x="301" y="389"/>
                    <a:pt x="387" y="301"/>
                    <a:pt x="387" y="195"/>
                  </a:cubicBezTo>
                  <a:cubicBezTo>
                    <a:pt x="387" y="87"/>
                    <a:pt x="301" y="1"/>
                    <a:pt x="19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10736;p49">
              <a:extLst>
                <a:ext uri="{FF2B5EF4-FFF2-40B4-BE49-F238E27FC236}">
                  <a16:creationId xmlns:a16="http://schemas.microsoft.com/office/drawing/2014/main" id="{AAA49222-44BF-94CA-BA12-32D4D0602C33}"/>
                </a:ext>
              </a:extLst>
            </p:cNvPr>
            <p:cNvSpPr/>
            <p:nvPr/>
          </p:nvSpPr>
          <p:spPr>
            <a:xfrm>
              <a:off x="554500" y="1414000"/>
              <a:ext cx="11375" cy="9750"/>
            </a:xfrm>
            <a:custGeom>
              <a:avLst/>
              <a:gdLst/>
              <a:ahLst/>
              <a:cxnLst/>
              <a:rect l="l" t="t" r="r" b="b"/>
              <a:pathLst>
                <a:path w="455" h="390" extrusionOk="0">
                  <a:moveTo>
                    <a:pt x="262" y="1"/>
                  </a:moveTo>
                  <a:cubicBezTo>
                    <a:pt x="87" y="1"/>
                    <a:pt x="1" y="210"/>
                    <a:pt x="124" y="333"/>
                  </a:cubicBezTo>
                  <a:cubicBezTo>
                    <a:pt x="163" y="372"/>
                    <a:pt x="212" y="389"/>
                    <a:pt x="259" y="389"/>
                  </a:cubicBezTo>
                  <a:cubicBezTo>
                    <a:pt x="359" y="389"/>
                    <a:pt x="454" y="312"/>
                    <a:pt x="454" y="195"/>
                  </a:cubicBezTo>
                  <a:cubicBezTo>
                    <a:pt x="454" y="87"/>
                    <a:pt x="368" y="1"/>
                    <a:pt x="262"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10737;p49">
              <a:extLst>
                <a:ext uri="{FF2B5EF4-FFF2-40B4-BE49-F238E27FC236}">
                  <a16:creationId xmlns:a16="http://schemas.microsoft.com/office/drawing/2014/main" id="{B4CA0D0D-1992-E9E9-55E9-6711BC411EC7}"/>
                </a:ext>
              </a:extLst>
            </p:cNvPr>
            <p:cNvSpPr/>
            <p:nvPr/>
          </p:nvSpPr>
          <p:spPr>
            <a:xfrm>
              <a:off x="595925" y="1414000"/>
              <a:ext cx="9700" cy="9725"/>
            </a:xfrm>
            <a:custGeom>
              <a:avLst/>
              <a:gdLst/>
              <a:ahLst/>
              <a:cxnLst/>
              <a:rect l="l" t="t" r="r" b="b"/>
              <a:pathLst>
                <a:path w="388" h="389" extrusionOk="0">
                  <a:moveTo>
                    <a:pt x="193" y="1"/>
                  </a:moveTo>
                  <a:cubicBezTo>
                    <a:pt x="87" y="1"/>
                    <a:pt x="1" y="87"/>
                    <a:pt x="1" y="195"/>
                  </a:cubicBezTo>
                  <a:cubicBezTo>
                    <a:pt x="1" y="301"/>
                    <a:pt x="87" y="389"/>
                    <a:pt x="193" y="389"/>
                  </a:cubicBezTo>
                  <a:cubicBezTo>
                    <a:pt x="301" y="389"/>
                    <a:pt x="387" y="301"/>
                    <a:pt x="387" y="195"/>
                  </a:cubicBezTo>
                  <a:cubicBezTo>
                    <a:pt x="387" y="87"/>
                    <a:pt x="301" y="1"/>
                    <a:pt x="19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10738;p49">
              <a:extLst>
                <a:ext uri="{FF2B5EF4-FFF2-40B4-BE49-F238E27FC236}">
                  <a16:creationId xmlns:a16="http://schemas.microsoft.com/office/drawing/2014/main" id="{D62BC674-364E-4627-5B2B-7F07C01A0372}"/>
                </a:ext>
              </a:extLst>
            </p:cNvPr>
            <p:cNvSpPr/>
            <p:nvPr/>
          </p:nvSpPr>
          <p:spPr>
            <a:xfrm>
              <a:off x="634025" y="1414000"/>
              <a:ext cx="11375" cy="9750"/>
            </a:xfrm>
            <a:custGeom>
              <a:avLst/>
              <a:gdLst/>
              <a:ahLst/>
              <a:cxnLst/>
              <a:rect l="l" t="t" r="r" b="b"/>
              <a:pathLst>
                <a:path w="455" h="390" extrusionOk="0">
                  <a:moveTo>
                    <a:pt x="261" y="1"/>
                  </a:moveTo>
                  <a:cubicBezTo>
                    <a:pt x="88" y="1"/>
                    <a:pt x="0" y="210"/>
                    <a:pt x="123" y="333"/>
                  </a:cubicBezTo>
                  <a:cubicBezTo>
                    <a:pt x="162" y="372"/>
                    <a:pt x="211" y="389"/>
                    <a:pt x="259" y="389"/>
                  </a:cubicBezTo>
                  <a:cubicBezTo>
                    <a:pt x="359" y="389"/>
                    <a:pt x="455" y="312"/>
                    <a:pt x="455" y="195"/>
                  </a:cubicBezTo>
                  <a:cubicBezTo>
                    <a:pt x="455" y="87"/>
                    <a:pt x="367" y="1"/>
                    <a:pt x="26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10739;p49">
              <a:extLst>
                <a:ext uri="{FF2B5EF4-FFF2-40B4-BE49-F238E27FC236}">
                  <a16:creationId xmlns:a16="http://schemas.microsoft.com/office/drawing/2014/main" id="{5F0933ED-69E7-7BDA-0DB2-02DAFEFF3425}"/>
                </a:ext>
              </a:extLst>
            </p:cNvPr>
            <p:cNvSpPr/>
            <p:nvPr/>
          </p:nvSpPr>
          <p:spPr>
            <a:xfrm>
              <a:off x="673775" y="1414000"/>
              <a:ext cx="11375" cy="9750"/>
            </a:xfrm>
            <a:custGeom>
              <a:avLst/>
              <a:gdLst/>
              <a:ahLst/>
              <a:cxnLst/>
              <a:rect l="l" t="t" r="r" b="b"/>
              <a:pathLst>
                <a:path w="455" h="390" extrusionOk="0">
                  <a:moveTo>
                    <a:pt x="261" y="1"/>
                  </a:moveTo>
                  <a:cubicBezTo>
                    <a:pt x="88" y="1"/>
                    <a:pt x="0" y="210"/>
                    <a:pt x="123" y="333"/>
                  </a:cubicBezTo>
                  <a:cubicBezTo>
                    <a:pt x="163" y="372"/>
                    <a:pt x="211" y="389"/>
                    <a:pt x="259" y="389"/>
                  </a:cubicBezTo>
                  <a:cubicBezTo>
                    <a:pt x="359" y="389"/>
                    <a:pt x="455" y="312"/>
                    <a:pt x="455" y="195"/>
                  </a:cubicBezTo>
                  <a:cubicBezTo>
                    <a:pt x="455" y="87"/>
                    <a:pt x="367" y="1"/>
                    <a:pt x="26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10740;p49">
              <a:extLst>
                <a:ext uri="{FF2B5EF4-FFF2-40B4-BE49-F238E27FC236}">
                  <a16:creationId xmlns:a16="http://schemas.microsoft.com/office/drawing/2014/main" id="{303A4F93-B6D9-22C5-8D52-4F43B783B229}"/>
                </a:ext>
              </a:extLst>
            </p:cNvPr>
            <p:cNvSpPr/>
            <p:nvPr/>
          </p:nvSpPr>
          <p:spPr>
            <a:xfrm>
              <a:off x="715200" y="1414000"/>
              <a:ext cx="9725" cy="9725"/>
            </a:xfrm>
            <a:custGeom>
              <a:avLst/>
              <a:gdLst/>
              <a:ahLst/>
              <a:cxnLst/>
              <a:rect l="l" t="t" r="r" b="b"/>
              <a:pathLst>
                <a:path w="389" h="389" extrusionOk="0">
                  <a:moveTo>
                    <a:pt x="194" y="1"/>
                  </a:moveTo>
                  <a:cubicBezTo>
                    <a:pt x="86" y="1"/>
                    <a:pt x="0" y="87"/>
                    <a:pt x="0" y="195"/>
                  </a:cubicBezTo>
                  <a:cubicBezTo>
                    <a:pt x="0" y="301"/>
                    <a:pt x="86" y="389"/>
                    <a:pt x="194" y="389"/>
                  </a:cubicBezTo>
                  <a:cubicBezTo>
                    <a:pt x="300" y="389"/>
                    <a:pt x="388" y="301"/>
                    <a:pt x="388" y="195"/>
                  </a:cubicBezTo>
                  <a:cubicBezTo>
                    <a:pt x="388" y="87"/>
                    <a:pt x="300" y="1"/>
                    <a:pt x="19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10741;p49">
              <a:extLst>
                <a:ext uri="{FF2B5EF4-FFF2-40B4-BE49-F238E27FC236}">
                  <a16:creationId xmlns:a16="http://schemas.microsoft.com/office/drawing/2014/main" id="{FE60136F-7ADA-B84F-7AA9-E340A9F3BC1A}"/>
                </a:ext>
              </a:extLst>
            </p:cNvPr>
            <p:cNvSpPr/>
            <p:nvPr/>
          </p:nvSpPr>
          <p:spPr>
            <a:xfrm>
              <a:off x="753300" y="1414000"/>
              <a:ext cx="11375" cy="9750"/>
            </a:xfrm>
            <a:custGeom>
              <a:avLst/>
              <a:gdLst/>
              <a:ahLst/>
              <a:cxnLst/>
              <a:rect l="l" t="t" r="r" b="b"/>
              <a:pathLst>
                <a:path w="455" h="390" extrusionOk="0">
                  <a:moveTo>
                    <a:pt x="260" y="1"/>
                  </a:moveTo>
                  <a:cubicBezTo>
                    <a:pt x="87" y="1"/>
                    <a:pt x="1" y="210"/>
                    <a:pt x="122" y="333"/>
                  </a:cubicBezTo>
                  <a:cubicBezTo>
                    <a:pt x="162" y="372"/>
                    <a:pt x="210" y="389"/>
                    <a:pt x="258" y="389"/>
                  </a:cubicBezTo>
                  <a:cubicBezTo>
                    <a:pt x="358" y="389"/>
                    <a:pt x="454" y="312"/>
                    <a:pt x="454" y="195"/>
                  </a:cubicBezTo>
                  <a:cubicBezTo>
                    <a:pt x="454" y="87"/>
                    <a:pt x="366" y="1"/>
                    <a:pt x="26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10742;p49">
              <a:extLst>
                <a:ext uri="{FF2B5EF4-FFF2-40B4-BE49-F238E27FC236}">
                  <a16:creationId xmlns:a16="http://schemas.microsoft.com/office/drawing/2014/main" id="{4F7E1593-61A2-A5CA-7F63-9DE111320A7B}"/>
                </a:ext>
              </a:extLst>
            </p:cNvPr>
            <p:cNvSpPr/>
            <p:nvPr/>
          </p:nvSpPr>
          <p:spPr>
            <a:xfrm>
              <a:off x="794700" y="1414000"/>
              <a:ext cx="9725" cy="9725"/>
            </a:xfrm>
            <a:custGeom>
              <a:avLst/>
              <a:gdLst/>
              <a:ahLst/>
              <a:cxnLst/>
              <a:rect l="l" t="t" r="r" b="b"/>
              <a:pathLst>
                <a:path w="389" h="389" extrusionOk="0">
                  <a:moveTo>
                    <a:pt x="194" y="1"/>
                  </a:moveTo>
                  <a:cubicBezTo>
                    <a:pt x="87" y="1"/>
                    <a:pt x="0" y="87"/>
                    <a:pt x="0" y="195"/>
                  </a:cubicBezTo>
                  <a:cubicBezTo>
                    <a:pt x="0" y="301"/>
                    <a:pt x="87" y="389"/>
                    <a:pt x="194" y="389"/>
                  </a:cubicBezTo>
                  <a:cubicBezTo>
                    <a:pt x="300" y="389"/>
                    <a:pt x="388" y="301"/>
                    <a:pt x="388" y="195"/>
                  </a:cubicBezTo>
                  <a:cubicBezTo>
                    <a:pt x="388" y="87"/>
                    <a:pt x="300" y="1"/>
                    <a:pt x="19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10743;p49">
              <a:extLst>
                <a:ext uri="{FF2B5EF4-FFF2-40B4-BE49-F238E27FC236}">
                  <a16:creationId xmlns:a16="http://schemas.microsoft.com/office/drawing/2014/main" id="{A8A78FEE-493B-CFE3-DEDA-8422288BA56F}"/>
                </a:ext>
              </a:extLst>
            </p:cNvPr>
            <p:cNvSpPr/>
            <p:nvPr/>
          </p:nvSpPr>
          <p:spPr>
            <a:xfrm>
              <a:off x="832825" y="1414000"/>
              <a:ext cx="11350" cy="9750"/>
            </a:xfrm>
            <a:custGeom>
              <a:avLst/>
              <a:gdLst/>
              <a:ahLst/>
              <a:cxnLst/>
              <a:rect l="l" t="t" r="r" b="b"/>
              <a:pathLst>
                <a:path w="454" h="390" extrusionOk="0">
                  <a:moveTo>
                    <a:pt x="259" y="1"/>
                  </a:moveTo>
                  <a:cubicBezTo>
                    <a:pt x="87" y="1"/>
                    <a:pt x="0" y="210"/>
                    <a:pt x="122" y="333"/>
                  </a:cubicBezTo>
                  <a:cubicBezTo>
                    <a:pt x="161" y="372"/>
                    <a:pt x="210" y="389"/>
                    <a:pt x="257" y="389"/>
                  </a:cubicBezTo>
                  <a:cubicBezTo>
                    <a:pt x="357" y="389"/>
                    <a:pt x="453" y="312"/>
                    <a:pt x="453" y="195"/>
                  </a:cubicBezTo>
                  <a:cubicBezTo>
                    <a:pt x="453" y="87"/>
                    <a:pt x="367" y="1"/>
                    <a:pt x="25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10744;p49">
              <a:extLst>
                <a:ext uri="{FF2B5EF4-FFF2-40B4-BE49-F238E27FC236}">
                  <a16:creationId xmlns:a16="http://schemas.microsoft.com/office/drawing/2014/main" id="{A48B3C3D-051A-D0F7-4601-2E8DF77D3715}"/>
                </a:ext>
              </a:extLst>
            </p:cNvPr>
            <p:cNvSpPr/>
            <p:nvPr/>
          </p:nvSpPr>
          <p:spPr>
            <a:xfrm>
              <a:off x="872575" y="1414000"/>
              <a:ext cx="11350" cy="9750"/>
            </a:xfrm>
            <a:custGeom>
              <a:avLst/>
              <a:gdLst/>
              <a:ahLst/>
              <a:cxnLst/>
              <a:rect l="l" t="t" r="r" b="b"/>
              <a:pathLst>
                <a:path w="454" h="390" extrusionOk="0">
                  <a:moveTo>
                    <a:pt x="260" y="1"/>
                  </a:moveTo>
                  <a:cubicBezTo>
                    <a:pt x="87" y="1"/>
                    <a:pt x="0" y="210"/>
                    <a:pt x="122" y="333"/>
                  </a:cubicBezTo>
                  <a:cubicBezTo>
                    <a:pt x="161" y="372"/>
                    <a:pt x="210" y="389"/>
                    <a:pt x="257" y="389"/>
                  </a:cubicBezTo>
                  <a:cubicBezTo>
                    <a:pt x="358" y="389"/>
                    <a:pt x="454" y="312"/>
                    <a:pt x="454" y="195"/>
                  </a:cubicBezTo>
                  <a:cubicBezTo>
                    <a:pt x="454" y="87"/>
                    <a:pt x="367" y="1"/>
                    <a:pt x="26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10745;p49">
              <a:extLst>
                <a:ext uri="{FF2B5EF4-FFF2-40B4-BE49-F238E27FC236}">
                  <a16:creationId xmlns:a16="http://schemas.microsoft.com/office/drawing/2014/main" id="{A2702B44-F7AF-FE84-713C-21DF0A2439AC}"/>
                </a:ext>
              </a:extLst>
            </p:cNvPr>
            <p:cNvSpPr/>
            <p:nvPr/>
          </p:nvSpPr>
          <p:spPr>
            <a:xfrm>
              <a:off x="913950" y="1414000"/>
              <a:ext cx="9725" cy="9725"/>
            </a:xfrm>
            <a:custGeom>
              <a:avLst/>
              <a:gdLst/>
              <a:ahLst/>
              <a:cxnLst/>
              <a:rect l="l" t="t" r="r" b="b"/>
              <a:pathLst>
                <a:path w="389" h="389" extrusionOk="0">
                  <a:moveTo>
                    <a:pt x="195" y="1"/>
                  </a:moveTo>
                  <a:cubicBezTo>
                    <a:pt x="87" y="1"/>
                    <a:pt x="1" y="87"/>
                    <a:pt x="1" y="195"/>
                  </a:cubicBezTo>
                  <a:cubicBezTo>
                    <a:pt x="1" y="301"/>
                    <a:pt x="87" y="389"/>
                    <a:pt x="195" y="389"/>
                  </a:cubicBezTo>
                  <a:cubicBezTo>
                    <a:pt x="302" y="389"/>
                    <a:pt x="389" y="301"/>
                    <a:pt x="389" y="195"/>
                  </a:cubicBezTo>
                  <a:cubicBezTo>
                    <a:pt x="389" y="87"/>
                    <a:pt x="302" y="1"/>
                    <a:pt x="19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10746;p49">
              <a:extLst>
                <a:ext uri="{FF2B5EF4-FFF2-40B4-BE49-F238E27FC236}">
                  <a16:creationId xmlns:a16="http://schemas.microsoft.com/office/drawing/2014/main" id="{B79C70F8-8F12-5602-E045-0EDDCCCBC335}"/>
                </a:ext>
              </a:extLst>
            </p:cNvPr>
            <p:cNvSpPr/>
            <p:nvPr/>
          </p:nvSpPr>
          <p:spPr>
            <a:xfrm>
              <a:off x="953700" y="1414000"/>
              <a:ext cx="9725" cy="9725"/>
            </a:xfrm>
            <a:custGeom>
              <a:avLst/>
              <a:gdLst/>
              <a:ahLst/>
              <a:cxnLst/>
              <a:rect l="l" t="t" r="r" b="b"/>
              <a:pathLst>
                <a:path w="389" h="389" extrusionOk="0">
                  <a:moveTo>
                    <a:pt x="195" y="1"/>
                  </a:moveTo>
                  <a:cubicBezTo>
                    <a:pt x="89" y="1"/>
                    <a:pt x="1" y="87"/>
                    <a:pt x="1" y="195"/>
                  </a:cubicBezTo>
                  <a:cubicBezTo>
                    <a:pt x="1" y="301"/>
                    <a:pt x="89" y="389"/>
                    <a:pt x="195" y="389"/>
                  </a:cubicBezTo>
                  <a:cubicBezTo>
                    <a:pt x="302" y="389"/>
                    <a:pt x="389" y="301"/>
                    <a:pt x="389" y="195"/>
                  </a:cubicBezTo>
                  <a:cubicBezTo>
                    <a:pt x="389" y="87"/>
                    <a:pt x="302" y="1"/>
                    <a:pt x="19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10747;p49">
              <a:extLst>
                <a:ext uri="{FF2B5EF4-FFF2-40B4-BE49-F238E27FC236}">
                  <a16:creationId xmlns:a16="http://schemas.microsoft.com/office/drawing/2014/main" id="{E9D7CCBF-AEC4-23E6-7E4C-4AE5EA7E550C}"/>
                </a:ext>
              </a:extLst>
            </p:cNvPr>
            <p:cNvSpPr/>
            <p:nvPr/>
          </p:nvSpPr>
          <p:spPr>
            <a:xfrm>
              <a:off x="993450" y="1414000"/>
              <a:ext cx="9725" cy="9725"/>
            </a:xfrm>
            <a:custGeom>
              <a:avLst/>
              <a:gdLst/>
              <a:ahLst/>
              <a:cxnLst/>
              <a:rect l="l" t="t" r="r" b="b"/>
              <a:pathLst>
                <a:path w="389" h="389" extrusionOk="0">
                  <a:moveTo>
                    <a:pt x="195" y="1"/>
                  </a:moveTo>
                  <a:cubicBezTo>
                    <a:pt x="89" y="1"/>
                    <a:pt x="1" y="87"/>
                    <a:pt x="1" y="195"/>
                  </a:cubicBezTo>
                  <a:cubicBezTo>
                    <a:pt x="1" y="301"/>
                    <a:pt x="89" y="389"/>
                    <a:pt x="195" y="389"/>
                  </a:cubicBezTo>
                  <a:cubicBezTo>
                    <a:pt x="303" y="389"/>
                    <a:pt x="389" y="301"/>
                    <a:pt x="389" y="195"/>
                  </a:cubicBezTo>
                  <a:cubicBezTo>
                    <a:pt x="389" y="87"/>
                    <a:pt x="303" y="1"/>
                    <a:pt x="19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10748;p49">
              <a:extLst>
                <a:ext uri="{FF2B5EF4-FFF2-40B4-BE49-F238E27FC236}">
                  <a16:creationId xmlns:a16="http://schemas.microsoft.com/office/drawing/2014/main" id="{0285EDD7-C93B-F444-05A0-BD7F8505371B}"/>
                </a:ext>
              </a:extLst>
            </p:cNvPr>
            <p:cNvSpPr/>
            <p:nvPr/>
          </p:nvSpPr>
          <p:spPr>
            <a:xfrm>
              <a:off x="1033225" y="1414000"/>
              <a:ext cx="9725" cy="9725"/>
            </a:xfrm>
            <a:custGeom>
              <a:avLst/>
              <a:gdLst/>
              <a:ahLst/>
              <a:cxnLst/>
              <a:rect l="l" t="t" r="r" b="b"/>
              <a:pathLst>
                <a:path w="389" h="389" extrusionOk="0">
                  <a:moveTo>
                    <a:pt x="194" y="1"/>
                  </a:moveTo>
                  <a:cubicBezTo>
                    <a:pt x="88" y="1"/>
                    <a:pt x="0" y="87"/>
                    <a:pt x="0" y="195"/>
                  </a:cubicBezTo>
                  <a:cubicBezTo>
                    <a:pt x="0" y="301"/>
                    <a:pt x="88" y="389"/>
                    <a:pt x="194" y="389"/>
                  </a:cubicBezTo>
                  <a:cubicBezTo>
                    <a:pt x="302" y="389"/>
                    <a:pt x="388" y="301"/>
                    <a:pt x="388" y="195"/>
                  </a:cubicBezTo>
                  <a:cubicBezTo>
                    <a:pt x="388" y="87"/>
                    <a:pt x="302" y="1"/>
                    <a:pt x="19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10749;p49">
              <a:extLst>
                <a:ext uri="{FF2B5EF4-FFF2-40B4-BE49-F238E27FC236}">
                  <a16:creationId xmlns:a16="http://schemas.microsoft.com/office/drawing/2014/main" id="{34018D2D-971C-F8BE-42B4-E3354EE9C247}"/>
                </a:ext>
              </a:extLst>
            </p:cNvPr>
            <p:cNvSpPr/>
            <p:nvPr/>
          </p:nvSpPr>
          <p:spPr>
            <a:xfrm>
              <a:off x="1072975" y="1414000"/>
              <a:ext cx="9725" cy="9725"/>
            </a:xfrm>
            <a:custGeom>
              <a:avLst/>
              <a:gdLst/>
              <a:ahLst/>
              <a:cxnLst/>
              <a:rect l="l" t="t" r="r" b="b"/>
              <a:pathLst>
                <a:path w="389" h="389" extrusionOk="0">
                  <a:moveTo>
                    <a:pt x="194" y="1"/>
                  </a:moveTo>
                  <a:cubicBezTo>
                    <a:pt x="88" y="1"/>
                    <a:pt x="0" y="87"/>
                    <a:pt x="0" y="195"/>
                  </a:cubicBezTo>
                  <a:cubicBezTo>
                    <a:pt x="0" y="301"/>
                    <a:pt x="88" y="389"/>
                    <a:pt x="194" y="389"/>
                  </a:cubicBezTo>
                  <a:cubicBezTo>
                    <a:pt x="302" y="389"/>
                    <a:pt x="388" y="301"/>
                    <a:pt x="388" y="195"/>
                  </a:cubicBezTo>
                  <a:cubicBezTo>
                    <a:pt x="388" y="87"/>
                    <a:pt x="302" y="1"/>
                    <a:pt x="19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10750;p49">
              <a:extLst>
                <a:ext uri="{FF2B5EF4-FFF2-40B4-BE49-F238E27FC236}">
                  <a16:creationId xmlns:a16="http://schemas.microsoft.com/office/drawing/2014/main" id="{66AC14F2-3528-CC27-3CF5-FDDA64E0BB9A}"/>
                </a:ext>
              </a:extLst>
            </p:cNvPr>
            <p:cNvSpPr/>
            <p:nvPr/>
          </p:nvSpPr>
          <p:spPr>
            <a:xfrm>
              <a:off x="1112725" y="1414000"/>
              <a:ext cx="9725" cy="9725"/>
            </a:xfrm>
            <a:custGeom>
              <a:avLst/>
              <a:gdLst/>
              <a:ahLst/>
              <a:cxnLst/>
              <a:rect l="l" t="t" r="r" b="b"/>
              <a:pathLst>
                <a:path w="389" h="389" extrusionOk="0">
                  <a:moveTo>
                    <a:pt x="194" y="1"/>
                  </a:moveTo>
                  <a:cubicBezTo>
                    <a:pt x="88" y="1"/>
                    <a:pt x="0" y="87"/>
                    <a:pt x="0" y="195"/>
                  </a:cubicBezTo>
                  <a:cubicBezTo>
                    <a:pt x="0" y="301"/>
                    <a:pt x="88" y="389"/>
                    <a:pt x="194" y="389"/>
                  </a:cubicBezTo>
                  <a:cubicBezTo>
                    <a:pt x="302" y="389"/>
                    <a:pt x="388" y="301"/>
                    <a:pt x="388" y="195"/>
                  </a:cubicBezTo>
                  <a:cubicBezTo>
                    <a:pt x="388" y="87"/>
                    <a:pt x="302" y="1"/>
                    <a:pt x="19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10751;p49">
              <a:extLst>
                <a:ext uri="{FF2B5EF4-FFF2-40B4-BE49-F238E27FC236}">
                  <a16:creationId xmlns:a16="http://schemas.microsoft.com/office/drawing/2014/main" id="{5E22BA3A-3B7A-5715-933D-C7DA6D305033}"/>
                </a:ext>
              </a:extLst>
            </p:cNvPr>
            <p:cNvSpPr/>
            <p:nvPr/>
          </p:nvSpPr>
          <p:spPr>
            <a:xfrm>
              <a:off x="1152500" y="1414000"/>
              <a:ext cx="9700" cy="9725"/>
            </a:xfrm>
            <a:custGeom>
              <a:avLst/>
              <a:gdLst/>
              <a:ahLst/>
              <a:cxnLst/>
              <a:rect l="l" t="t" r="r" b="b"/>
              <a:pathLst>
                <a:path w="388" h="389" extrusionOk="0">
                  <a:moveTo>
                    <a:pt x="193" y="1"/>
                  </a:moveTo>
                  <a:cubicBezTo>
                    <a:pt x="87" y="1"/>
                    <a:pt x="1" y="87"/>
                    <a:pt x="1" y="195"/>
                  </a:cubicBezTo>
                  <a:cubicBezTo>
                    <a:pt x="1" y="301"/>
                    <a:pt x="87" y="389"/>
                    <a:pt x="193" y="389"/>
                  </a:cubicBezTo>
                  <a:cubicBezTo>
                    <a:pt x="301" y="389"/>
                    <a:pt x="388" y="301"/>
                    <a:pt x="388" y="195"/>
                  </a:cubicBezTo>
                  <a:cubicBezTo>
                    <a:pt x="388" y="87"/>
                    <a:pt x="301" y="1"/>
                    <a:pt x="19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10752;p49">
              <a:extLst>
                <a:ext uri="{FF2B5EF4-FFF2-40B4-BE49-F238E27FC236}">
                  <a16:creationId xmlns:a16="http://schemas.microsoft.com/office/drawing/2014/main" id="{53E78C8E-F5FA-92F1-AB42-CC3BEF419EED}"/>
                </a:ext>
              </a:extLst>
            </p:cNvPr>
            <p:cNvSpPr/>
            <p:nvPr/>
          </p:nvSpPr>
          <p:spPr>
            <a:xfrm>
              <a:off x="1192275" y="1414000"/>
              <a:ext cx="9675" cy="9725"/>
            </a:xfrm>
            <a:custGeom>
              <a:avLst/>
              <a:gdLst/>
              <a:ahLst/>
              <a:cxnLst/>
              <a:rect l="l" t="t" r="r" b="b"/>
              <a:pathLst>
                <a:path w="387" h="389" extrusionOk="0">
                  <a:moveTo>
                    <a:pt x="193" y="1"/>
                  </a:moveTo>
                  <a:cubicBezTo>
                    <a:pt x="86" y="1"/>
                    <a:pt x="0" y="87"/>
                    <a:pt x="0" y="195"/>
                  </a:cubicBezTo>
                  <a:cubicBezTo>
                    <a:pt x="0" y="301"/>
                    <a:pt x="86" y="389"/>
                    <a:pt x="193" y="389"/>
                  </a:cubicBezTo>
                  <a:cubicBezTo>
                    <a:pt x="300" y="389"/>
                    <a:pt x="387" y="301"/>
                    <a:pt x="387" y="195"/>
                  </a:cubicBezTo>
                  <a:cubicBezTo>
                    <a:pt x="387" y="87"/>
                    <a:pt x="300" y="1"/>
                    <a:pt x="19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10753;p49">
              <a:extLst>
                <a:ext uri="{FF2B5EF4-FFF2-40B4-BE49-F238E27FC236}">
                  <a16:creationId xmlns:a16="http://schemas.microsoft.com/office/drawing/2014/main" id="{93ACF217-4620-54C4-E0E9-679CF96C8FB0}"/>
                </a:ext>
              </a:extLst>
            </p:cNvPr>
            <p:cNvSpPr/>
            <p:nvPr/>
          </p:nvSpPr>
          <p:spPr>
            <a:xfrm>
              <a:off x="1232025" y="1414000"/>
              <a:ext cx="9675" cy="9725"/>
            </a:xfrm>
            <a:custGeom>
              <a:avLst/>
              <a:gdLst/>
              <a:ahLst/>
              <a:cxnLst/>
              <a:rect l="l" t="t" r="r" b="b"/>
              <a:pathLst>
                <a:path w="387" h="389" extrusionOk="0">
                  <a:moveTo>
                    <a:pt x="194" y="1"/>
                  </a:moveTo>
                  <a:cubicBezTo>
                    <a:pt x="87" y="1"/>
                    <a:pt x="0" y="87"/>
                    <a:pt x="0" y="195"/>
                  </a:cubicBezTo>
                  <a:cubicBezTo>
                    <a:pt x="0" y="301"/>
                    <a:pt x="87" y="389"/>
                    <a:pt x="194" y="389"/>
                  </a:cubicBezTo>
                  <a:cubicBezTo>
                    <a:pt x="300" y="389"/>
                    <a:pt x="387" y="301"/>
                    <a:pt x="387" y="195"/>
                  </a:cubicBezTo>
                  <a:cubicBezTo>
                    <a:pt x="387" y="87"/>
                    <a:pt x="300" y="1"/>
                    <a:pt x="19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10754;p49">
              <a:extLst>
                <a:ext uri="{FF2B5EF4-FFF2-40B4-BE49-F238E27FC236}">
                  <a16:creationId xmlns:a16="http://schemas.microsoft.com/office/drawing/2014/main" id="{F470F9AC-1665-2E53-EA07-7E99878D2044}"/>
                </a:ext>
              </a:extLst>
            </p:cNvPr>
            <p:cNvSpPr/>
            <p:nvPr/>
          </p:nvSpPr>
          <p:spPr>
            <a:xfrm>
              <a:off x="355750" y="1379900"/>
              <a:ext cx="11350" cy="9725"/>
            </a:xfrm>
            <a:custGeom>
              <a:avLst/>
              <a:gdLst/>
              <a:ahLst/>
              <a:cxnLst/>
              <a:rect l="l" t="t" r="r" b="b"/>
              <a:pathLst>
                <a:path w="454" h="389" extrusionOk="0">
                  <a:moveTo>
                    <a:pt x="259" y="0"/>
                  </a:moveTo>
                  <a:cubicBezTo>
                    <a:pt x="87" y="0"/>
                    <a:pt x="0" y="210"/>
                    <a:pt x="123" y="331"/>
                  </a:cubicBezTo>
                  <a:cubicBezTo>
                    <a:pt x="162" y="371"/>
                    <a:pt x="211" y="389"/>
                    <a:pt x="259" y="389"/>
                  </a:cubicBezTo>
                  <a:cubicBezTo>
                    <a:pt x="358" y="389"/>
                    <a:pt x="453" y="311"/>
                    <a:pt x="453" y="194"/>
                  </a:cubicBezTo>
                  <a:cubicBezTo>
                    <a:pt x="453" y="87"/>
                    <a:pt x="367" y="0"/>
                    <a:pt x="25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10755;p49">
              <a:extLst>
                <a:ext uri="{FF2B5EF4-FFF2-40B4-BE49-F238E27FC236}">
                  <a16:creationId xmlns:a16="http://schemas.microsoft.com/office/drawing/2014/main" id="{2F383507-3075-8E17-D7D4-DC87BE68BEF4}"/>
                </a:ext>
              </a:extLst>
            </p:cNvPr>
            <p:cNvSpPr/>
            <p:nvPr/>
          </p:nvSpPr>
          <p:spPr>
            <a:xfrm>
              <a:off x="397125" y="1379900"/>
              <a:ext cx="9725" cy="9725"/>
            </a:xfrm>
            <a:custGeom>
              <a:avLst/>
              <a:gdLst/>
              <a:ahLst/>
              <a:cxnLst/>
              <a:rect l="l" t="t" r="r" b="b"/>
              <a:pathLst>
                <a:path w="389" h="389" extrusionOk="0">
                  <a:moveTo>
                    <a:pt x="195" y="0"/>
                  </a:moveTo>
                  <a:cubicBezTo>
                    <a:pt x="88" y="0"/>
                    <a:pt x="1" y="87"/>
                    <a:pt x="1" y="194"/>
                  </a:cubicBezTo>
                  <a:cubicBezTo>
                    <a:pt x="1" y="302"/>
                    <a:pt x="88" y="389"/>
                    <a:pt x="195" y="389"/>
                  </a:cubicBezTo>
                  <a:cubicBezTo>
                    <a:pt x="302" y="389"/>
                    <a:pt x="389" y="302"/>
                    <a:pt x="389" y="194"/>
                  </a:cubicBezTo>
                  <a:cubicBezTo>
                    <a:pt x="389" y="87"/>
                    <a:pt x="302" y="0"/>
                    <a:pt x="19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10756;p49">
              <a:extLst>
                <a:ext uri="{FF2B5EF4-FFF2-40B4-BE49-F238E27FC236}">
                  <a16:creationId xmlns:a16="http://schemas.microsoft.com/office/drawing/2014/main" id="{357B30E1-8481-1D6A-455D-C0359BDFC1B7}"/>
                </a:ext>
              </a:extLst>
            </p:cNvPr>
            <p:cNvSpPr/>
            <p:nvPr/>
          </p:nvSpPr>
          <p:spPr>
            <a:xfrm>
              <a:off x="435250" y="1379900"/>
              <a:ext cx="11350" cy="9750"/>
            </a:xfrm>
            <a:custGeom>
              <a:avLst/>
              <a:gdLst/>
              <a:ahLst/>
              <a:cxnLst/>
              <a:rect l="l" t="t" r="r" b="b"/>
              <a:pathLst>
                <a:path w="454" h="390" extrusionOk="0">
                  <a:moveTo>
                    <a:pt x="260" y="0"/>
                  </a:moveTo>
                  <a:cubicBezTo>
                    <a:pt x="87" y="0"/>
                    <a:pt x="0" y="210"/>
                    <a:pt x="123" y="332"/>
                  </a:cubicBezTo>
                  <a:cubicBezTo>
                    <a:pt x="162" y="372"/>
                    <a:pt x="211" y="389"/>
                    <a:pt x="258" y="389"/>
                  </a:cubicBezTo>
                  <a:cubicBezTo>
                    <a:pt x="358" y="389"/>
                    <a:pt x="454" y="312"/>
                    <a:pt x="454" y="194"/>
                  </a:cubicBezTo>
                  <a:cubicBezTo>
                    <a:pt x="454" y="87"/>
                    <a:pt x="367" y="0"/>
                    <a:pt x="26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10757;p49">
              <a:extLst>
                <a:ext uri="{FF2B5EF4-FFF2-40B4-BE49-F238E27FC236}">
                  <a16:creationId xmlns:a16="http://schemas.microsoft.com/office/drawing/2014/main" id="{559583B3-9B61-D4E6-A823-492C1DA741B5}"/>
                </a:ext>
              </a:extLst>
            </p:cNvPr>
            <p:cNvSpPr/>
            <p:nvPr/>
          </p:nvSpPr>
          <p:spPr>
            <a:xfrm>
              <a:off x="475000" y="1379900"/>
              <a:ext cx="11350" cy="9725"/>
            </a:xfrm>
            <a:custGeom>
              <a:avLst/>
              <a:gdLst/>
              <a:ahLst/>
              <a:cxnLst/>
              <a:rect l="l" t="t" r="r" b="b"/>
              <a:pathLst>
                <a:path w="454" h="389" extrusionOk="0">
                  <a:moveTo>
                    <a:pt x="260" y="0"/>
                  </a:moveTo>
                  <a:cubicBezTo>
                    <a:pt x="87" y="0"/>
                    <a:pt x="1" y="210"/>
                    <a:pt x="122" y="331"/>
                  </a:cubicBezTo>
                  <a:cubicBezTo>
                    <a:pt x="162" y="371"/>
                    <a:pt x="211" y="389"/>
                    <a:pt x="259" y="389"/>
                  </a:cubicBezTo>
                  <a:cubicBezTo>
                    <a:pt x="358" y="389"/>
                    <a:pt x="454" y="311"/>
                    <a:pt x="454" y="194"/>
                  </a:cubicBezTo>
                  <a:cubicBezTo>
                    <a:pt x="454" y="87"/>
                    <a:pt x="367" y="0"/>
                    <a:pt x="26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10758;p49">
              <a:extLst>
                <a:ext uri="{FF2B5EF4-FFF2-40B4-BE49-F238E27FC236}">
                  <a16:creationId xmlns:a16="http://schemas.microsoft.com/office/drawing/2014/main" id="{EDD59DF9-7941-3C4E-6079-1D7CC6D2D3C4}"/>
                </a:ext>
              </a:extLst>
            </p:cNvPr>
            <p:cNvSpPr/>
            <p:nvPr/>
          </p:nvSpPr>
          <p:spPr>
            <a:xfrm>
              <a:off x="516425" y="1379900"/>
              <a:ext cx="9675" cy="9725"/>
            </a:xfrm>
            <a:custGeom>
              <a:avLst/>
              <a:gdLst/>
              <a:ahLst/>
              <a:cxnLst/>
              <a:rect l="l" t="t" r="r" b="b"/>
              <a:pathLst>
                <a:path w="387" h="389" extrusionOk="0">
                  <a:moveTo>
                    <a:pt x="193" y="0"/>
                  </a:moveTo>
                  <a:cubicBezTo>
                    <a:pt x="87" y="0"/>
                    <a:pt x="0" y="87"/>
                    <a:pt x="0" y="194"/>
                  </a:cubicBezTo>
                  <a:cubicBezTo>
                    <a:pt x="0" y="302"/>
                    <a:pt x="87" y="389"/>
                    <a:pt x="193" y="389"/>
                  </a:cubicBezTo>
                  <a:cubicBezTo>
                    <a:pt x="301" y="389"/>
                    <a:pt x="387" y="302"/>
                    <a:pt x="387" y="194"/>
                  </a:cubicBezTo>
                  <a:cubicBezTo>
                    <a:pt x="387" y="87"/>
                    <a:pt x="301" y="0"/>
                    <a:pt x="19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10759;p49">
              <a:extLst>
                <a:ext uri="{FF2B5EF4-FFF2-40B4-BE49-F238E27FC236}">
                  <a16:creationId xmlns:a16="http://schemas.microsoft.com/office/drawing/2014/main" id="{73D3410B-AD88-ABB4-E30D-78ACDE6837C3}"/>
                </a:ext>
              </a:extLst>
            </p:cNvPr>
            <p:cNvSpPr/>
            <p:nvPr/>
          </p:nvSpPr>
          <p:spPr>
            <a:xfrm>
              <a:off x="554500" y="1379900"/>
              <a:ext cx="11375" cy="9725"/>
            </a:xfrm>
            <a:custGeom>
              <a:avLst/>
              <a:gdLst/>
              <a:ahLst/>
              <a:cxnLst/>
              <a:rect l="l" t="t" r="r" b="b"/>
              <a:pathLst>
                <a:path w="455" h="389" extrusionOk="0">
                  <a:moveTo>
                    <a:pt x="262" y="0"/>
                  </a:moveTo>
                  <a:cubicBezTo>
                    <a:pt x="87" y="0"/>
                    <a:pt x="1" y="210"/>
                    <a:pt x="124" y="331"/>
                  </a:cubicBezTo>
                  <a:cubicBezTo>
                    <a:pt x="163" y="371"/>
                    <a:pt x="212" y="389"/>
                    <a:pt x="259" y="389"/>
                  </a:cubicBezTo>
                  <a:cubicBezTo>
                    <a:pt x="359" y="389"/>
                    <a:pt x="454" y="311"/>
                    <a:pt x="454" y="194"/>
                  </a:cubicBezTo>
                  <a:cubicBezTo>
                    <a:pt x="454" y="87"/>
                    <a:pt x="368" y="0"/>
                    <a:pt x="26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10760;p49">
              <a:extLst>
                <a:ext uri="{FF2B5EF4-FFF2-40B4-BE49-F238E27FC236}">
                  <a16:creationId xmlns:a16="http://schemas.microsoft.com/office/drawing/2014/main" id="{95BDD53B-550F-1526-C95E-904E1DA7500B}"/>
                </a:ext>
              </a:extLst>
            </p:cNvPr>
            <p:cNvSpPr/>
            <p:nvPr/>
          </p:nvSpPr>
          <p:spPr>
            <a:xfrm>
              <a:off x="595925" y="1379900"/>
              <a:ext cx="9700" cy="9725"/>
            </a:xfrm>
            <a:custGeom>
              <a:avLst/>
              <a:gdLst/>
              <a:ahLst/>
              <a:cxnLst/>
              <a:rect l="l" t="t" r="r" b="b"/>
              <a:pathLst>
                <a:path w="388" h="389" extrusionOk="0">
                  <a:moveTo>
                    <a:pt x="193" y="0"/>
                  </a:moveTo>
                  <a:cubicBezTo>
                    <a:pt x="87" y="0"/>
                    <a:pt x="1" y="87"/>
                    <a:pt x="1" y="194"/>
                  </a:cubicBezTo>
                  <a:cubicBezTo>
                    <a:pt x="1" y="302"/>
                    <a:pt x="87" y="389"/>
                    <a:pt x="193" y="389"/>
                  </a:cubicBezTo>
                  <a:cubicBezTo>
                    <a:pt x="301" y="389"/>
                    <a:pt x="387" y="302"/>
                    <a:pt x="387" y="194"/>
                  </a:cubicBezTo>
                  <a:cubicBezTo>
                    <a:pt x="387" y="87"/>
                    <a:pt x="301" y="0"/>
                    <a:pt x="19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10761;p49">
              <a:extLst>
                <a:ext uri="{FF2B5EF4-FFF2-40B4-BE49-F238E27FC236}">
                  <a16:creationId xmlns:a16="http://schemas.microsoft.com/office/drawing/2014/main" id="{897DFDD5-E057-9040-C81B-B263165A65C7}"/>
                </a:ext>
              </a:extLst>
            </p:cNvPr>
            <p:cNvSpPr/>
            <p:nvPr/>
          </p:nvSpPr>
          <p:spPr>
            <a:xfrm>
              <a:off x="634025" y="1379900"/>
              <a:ext cx="11375" cy="9725"/>
            </a:xfrm>
            <a:custGeom>
              <a:avLst/>
              <a:gdLst/>
              <a:ahLst/>
              <a:cxnLst/>
              <a:rect l="l" t="t" r="r" b="b"/>
              <a:pathLst>
                <a:path w="455" h="389" extrusionOk="0">
                  <a:moveTo>
                    <a:pt x="261" y="0"/>
                  </a:moveTo>
                  <a:cubicBezTo>
                    <a:pt x="88" y="0"/>
                    <a:pt x="0" y="210"/>
                    <a:pt x="123" y="331"/>
                  </a:cubicBezTo>
                  <a:cubicBezTo>
                    <a:pt x="163" y="371"/>
                    <a:pt x="211" y="389"/>
                    <a:pt x="259" y="389"/>
                  </a:cubicBezTo>
                  <a:cubicBezTo>
                    <a:pt x="359" y="389"/>
                    <a:pt x="454" y="311"/>
                    <a:pt x="455" y="194"/>
                  </a:cubicBezTo>
                  <a:cubicBezTo>
                    <a:pt x="455" y="87"/>
                    <a:pt x="367" y="0"/>
                    <a:pt x="26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10762;p49">
              <a:extLst>
                <a:ext uri="{FF2B5EF4-FFF2-40B4-BE49-F238E27FC236}">
                  <a16:creationId xmlns:a16="http://schemas.microsoft.com/office/drawing/2014/main" id="{9BE5AC94-B4CA-8481-8593-98276C74A305}"/>
                </a:ext>
              </a:extLst>
            </p:cNvPr>
            <p:cNvSpPr/>
            <p:nvPr/>
          </p:nvSpPr>
          <p:spPr>
            <a:xfrm>
              <a:off x="673775" y="1379900"/>
              <a:ext cx="11375" cy="9750"/>
            </a:xfrm>
            <a:custGeom>
              <a:avLst/>
              <a:gdLst/>
              <a:ahLst/>
              <a:cxnLst/>
              <a:rect l="l" t="t" r="r" b="b"/>
              <a:pathLst>
                <a:path w="455" h="390" extrusionOk="0">
                  <a:moveTo>
                    <a:pt x="261" y="0"/>
                  </a:moveTo>
                  <a:cubicBezTo>
                    <a:pt x="88" y="0"/>
                    <a:pt x="0" y="210"/>
                    <a:pt x="123" y="332"/>
                  </a:cubicBezTo>
                  <a:cubicBezTo>
                    <a:pt x="163" y="372"/>
                    <a:pt x="211" y="389"/>
                    <a:pt x="259" y="389"/>
                  </a:cubicBezTo>
                  <a:cubicBezTo>
                    <a:pt x="359" y="389"/>
                    <a:pt x="455" y="312"/>
                    <a:pt x="455" y="194"/>
                  </a:cubicBezTo>
                  <a:cubicBezTo>
                    <a:pt x="455" y="87"/>
                    <a:pt x="367" y="0"/>
                    <a:pt x="26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10763;p49">
              <a:extLst>
                <a:ext uri="{FF2B5EF4-FFF2-40B4-BE49-F238E27FC236}">
                  <a16:creationId xmlns:a16="http://schemas.microsoft.com/office/drawing/2014/main" id="{529AE771-5FD6-0B57-9424-1AB86AB2267B}"/>
                </a:ext>
              </a:extLst>
            </p:cNvPr>
            <p:cNvSpPr/>
            <p:nvPr/>
          </p:nvSpPr>
          <p:spPr>
            <a:xfrm>
              <a:off x="715200" y="1379900"/>
              <a:ext cx="9725" cy="9725"/>
            </a:xfrm>
            <a:custGeom>
              <a:avLst/>
              <a:gdLst/>
              <a:ahLst/>
              <a:cxnLst/>
              <a:rect l="l" t="t" r="r" b="b"/>
              <a:pathLst>
                <a:path w="389" h="389" extrusionOk="0">
                  <a:moveTo>
                    <a:pt x="194" y="0"/>
                  </a:moveTo>
                  <a:cubicBezTo>
                    <a:pt x="86" y="0"/>
                    <a:pt x="0" y="87"/>
                    <a:pt x="0" y="194"/>
                  </a:cubicBezTo>
                  <a:cubicBezTo>
                    <a:pt x="0" y="302"/>
                    <a:pt x="86" y="389"/>
                    <a:pt x="194" y="389"/>
                  </a:cubicBezTo>
                  <a:cubicBezTo>
                    <a:pt x="300" y="389"/>
                    <a:pt x="388" y="302"/>
                    <a:pt x="388" y="194"/>
                  </a:cubicBezTo>
                  <a:cubicBezTo>
                    <a:pt x="388" y="87"/>
                    <a:pt x="300" y="0"/>
                    <a:pt x="19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10764;p49">
              <a:extLst>
                <a:ext uri="{FF2B5EF4-FFF2-40B4-BE49-F238E27FC236}">
                  <a16:creationId xmlns:a16="http://schemas.microsoft.com/office/drawing/2014/main" id="{7BAC3019-3DDB-2713-2C71-AB6BA4BA7B13}"/>
                </a:ext>
              </a:extLst>
            </p:cNvPr>
            <p:cNvSpPr/>
            <p:nvPr/>
          </p:nvSpPr>
          <p:spPr>
            <a:xfrm>
              <a:off x="753300" y="1379900"/>
              <a:ext cx="11375" cy="9750"/>
            </a:xfrm>
            <a:custGeom>
              <a:avLst/>
              <a:gdLst/>
              <a:ahLst/>
              <a:cxnLst/>
              <a:rect l="l" t="t" r="r" b="b"/>
              <a:pathLst>
                <a:path w="455" h="390" extrusionOk="0">
                  <a:moveTo>
                    <a:pt x="260" y="0"/>
                  </a:moveTo>
                  <a:cubicBezTo>
                    <a:pt x="87" y="0"/>
                    <a:pt x="1" y="210"/>
                    <a:pt x="122" y="332"/>
                  </a:cubicBezTo>
                  <a:cubicBezTo>
                    <a:pt x="162" y="372"/>
                    <a:pt x="210" y="389"/>
                    <a:pt x="258" y="389"/>
                  </a:cubicBezTo>
                  <a:cubicBezTo>
                    <a:pt x="358" y="389"/>
                    <a:pt x="454" y="312"/>
                    <a:pt x="454" y="194"/>
                  </a:cubicBezTo>
                  <a:cubicBezTo>
                    <a:pt x="454" y="87"/>
                    <a:pt x="366" y="0"/>
                    <a:pt x="26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10765;p49">
              <a:extLst>
                <a:ext uri="{FF2B5EF4-FFF2-40B4-BE49-F238E27FC236}">
                  <a16:creationId xmlns:a16="http://schemas.microsoft.com/office/drawing/2014/main" id="{700EE495-54B5-15B8-FA23-EB403EB7B688}"/>
                </a:ext>
              </a:extLst>
            </p:cNvPr>
            <p:cNvSpPr/>
            <p:nvPr/>
          </p:nvSpPr>
          <p:spPr>
            <a:xfrm>
              <a:off x="794700" y="1379900"/>
              <a:ext cx="9725" cy="9725"/>
            </a:xfrm>
            <a:custGeom>
              <a:avLst/>
              <a:gdLst/>
              <a:ahLst/>
              <a:cxnLst/>
              <a:rect l="l" t="t" r="r" b="b"/>
              <a:pathLst>
                <a:path w="389" h="389" extrusionOk="0">
                  <a:moveTo>
                    <a:pt x="194" y="0"/>
                  </a:moveTo>
                  <a:cubicBezTo>
                    <a:pt x="87" y="0"/>
                    <a:pt x="0" y="87"/>
                    <a:pt x="0" y="194"/>
                  </a:cubicBezTo>
                  <a:cubicBezTo>
                    <a:pt x="0" y="302"/>
                    <a:pt x="87" y="389"/>
                    <a:pt x="194" y="389"/>
                  </a:cubicBezTo>
                  <a:cubicBezTo>
                    <a:pt x="300" y="389"/>
                    <a:pt x="388" y="302"/>
                    <a:pt x="388" y="194"/>
                  </a:cubicBezTo>
                  <a:cubicBezTo>
                    <a:pt x="388" y="87"/>
                    <a:pt x="300" y="0"/>
                    <a:pt x="19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10766;p49">
              <a:extLst>
                <a:ext uri="{FF2B5EF4-FFF2-40B4-BE49-F238E27FC236}">
                  <a16:creationId xmlns:a16="http://schemas.microsoft.com/office/drawing/2014/main" id="{C06DCA66-DEEE-5CA2-1743-1E6B04A35C3A}"/>
                </a:ext>
              </a:extLst>
            </p:cNvPr>
            <p:cNvSpPr/>
            <p:nvPr/>
          </p:nvSpPr>
          <p:spPr>
            <a:xfrm>
              <a:off x="832825" y="1379900"/>
              <a:ext cx="11350" cy="9750"/>
            </a:xfrm>
            <a:custGeom>
              <a:avLst/>
              <a:gdLst/>
              <a:ahLst/>
              <a:cxnLst/>
              <a:rect l="l" t="t" r="r" b="b"/>
              <a:pathLst>
                <a:path w="454" h="390" extrusionOk="0">
                  <a:moveTo>
                    <a:pt x="259" y="0"/>
                  </a:moveTo>
                  <a:cubicBezTo>
                    <a:pt x="87" y="0"/>
                    <a:pt x="0" y="210"/>
                    <a:pt x="122" y="332"/>
                  </a:cubicBezTo>
                  <a:cubicBezTo>
                    <a:pt x="161" y="372"/>
                    <a:pt x="210" y="389"/>
                    <a:pt x="257" y="389"/>
                  </a:cubicBezTo>
                  <a:cubicBezTo>
                    <a:pt x="357" y="389"/>
                    <a:pt x="453" y="312"/>
                    <a:pt x="453" y="194"/>
                  </a:cubicBezTo>
                  <a:cubicBezTo>
                    <a:pt x="453" y="87"/>
                    <a:pt x="367" y="0"/>
                    <a:pt x="25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10767;p49">
              <a:extLst>
                <a:ext uri="{FF2B5EF4-FFF2-40B4-BE49-F238E27FC236}">
                  <a16:creationId xmlns:a16="http://schemas.microsoft.com/office/drawing/2014/main" id="{8884367B-B504-F620-6AA1-093C64195E54}"/>
                </a:ext>
              </a:extLst>
            </p:cNvPr>
            <p:cNvSpPr/>
            <p:nvPr/>
          </p:nvSpPr>
          <p:spPr>
            <a:xfrm>
              <a:off x="872575" y="1379900"/>
              <a:ext cx="11350" cy="9725"/>
            </a:xfrm>
            <a:custGeom>
              <a:avLst/>
              <a:gdLst/>
              <a:ahLst/>
              <a:cxnLst/>
              <a:rect l="l" t="t" r="r" b="b"/>
              <a:pathLst>
                <a:path w="454" h="389" extrusionOk="0">
                  <a:moveTo>
                    <a:pt x="260" y="0"/>
                  </a:moveTo>
                  <a:cubicBezTo>
                    <a:pt x="87" y="0"/>
                    <a:pt x="0" y="210"/>
                    <a:pt x="122" y="331"/>
                  </a:cubicBezTo>
                  <a:cubicBezTo>
                    <a:pt x="161" y="371"/>
                    <a:pt x="210" y="389"/>
                    <a:pt x="258" y="389"/>
                  </a:cubicBezTo>
                  <a:cubicBezTo>
                    <a:pt x="358" y="389"/>
                    <a:pt x="454" y="311"/>
                    <a:pt x="454" y="194"/>
                  </a:cubicBezTo>
                  <a:cubicBezTo>
                    <a:pt x="454" y="87"/>
                    <a:pt x="367" y="0"/>
                    <a:pt x="26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10768;p49">
              <a:extLst>
                <a:ext uri="{FF2B5EF4-FFF2-40B4-BE49-F238E27FC236}">
                  <a16:creationId xmlns:a16="http://schemas.microsoft.com/office/drawing/2014/main" id="{953A53AC-F6DF-7CC5-137A-6B0AD7F4AB87}"/>
                </a:ext>
              </a:extLst>
            </p:cNvPr>
            <p:cNvSpPr/>
            <p:nvPr/>
          </p:nvSpPr>
          <p:spPr>
            <a:xfrm>
              <a:off x="913950" y="1379900"/>
              <a:ext cx="9725" cy="9725"/>
            </a:xfrm>
            <a:custGeom>
              <a:avLst/>
              <a:gdLst/>
              <a:ahLst/>
              <a:cxnLst/>
              <a:rect l="l" t="t" r="r" b="b"/>
              <a:pathLst>
                <a:path w="389" h="389" extrusionOk="0">
                  <a:moveTo>
                    <a:pt x="195" y="0"/>
                  </a:moveTo>
                  <a:cubicBezTo>
                    <a:pt x="87" y="0"/>
                    <a:pt x="1" y="87"/>
                    <a:pt x="1" y="194"/>
                  </a:cubicBezTo>
                  <a:cubicBezTo>
                    <a:pt x="1" y="302"/>
                    <a:pt x="87" y="389"/>
                    <a:pt x="195" y="389"/>
                  </a:cubicBezTo>
                  <a:cubicBezTo>
                    <a:pt x="302" y="389"/>
                    <a:pt x="389" y="302"/>
                    <a:pt x="389" y="194"/>
                  </a:cubicBezTo>
                  <a:cubicBezTo>
                    <a:pt x="389" y="87"/>
                    <a:pt x="302" y="0"/>
                    <a:pt x="19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10769;p49">
              <a:extLst>
                <a:ext uri="{FF2B5EF4-FFF2-40B4-BE49-F238E27FC236}">
                  <a16:creationId xmlns:a16="http://schemas.microsoft.com/office/drawing/2014/main" id="{16199311-6676-7FC7-ED11-872E22422DD5}"/>
                </a:ext>
              </a:extLst>
            </p:cNvPr>
            <p:cNvSpPr/>
            <p:nvPr/>
          </p:nvSpPr>
          <p:spPr>
            <a:xfrm>
              <a:off x="953700" y="1379900"/>
              <a:ext cx="9725" cy="9725"/>
            </a:xfrm>
            <a:custGeom>
              <a:avLst/>
              <a:gdLst/>
              <a:ahLst/>
              <a:cxnLst/>
              <a:rect l="l" t="t" r="r" b="b"/>
              <a:pathLst>
                <a:path w="389" h="389" extrusionOk="0">
                  <a:moveTo>
                    <a:pt x="195" y="0"/>
                  </a:moveTo>
                  <a:cubicBezTo>
                    <a:pt x="89" y="0"/>
                    <a:pt x="1" y="87"/>
                    <a:pt x="1" y="194"/>
                  </a:cubicBezTo>
                  <a:cubicBezTo>
                    <a:pt x="1" y="302"/>
                    <a:pt x="89" y="389"/>
                    <a:pt x="195" y="389"/>
                  </a:cubicBezTo>
                  <a:cubicBezTo>
                    <a:pt x="302" y="389"/>
                    <a:pt x="389" y="302"/>
                    <a:pt x="389" y="194"/>
                  </a:cubicBezTo>
                  <a:cubicBezTo>
                    <a:pt x="389" y="87"/>
                    <a:pt x="302" y="0"/>
                    <a:pt x="19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10770;p49">
              <a:extLst>
                <a:ext uri="{FF2B5EF4-FFF2-40B4-BE49-F238E27FC236}">
                  <a16:creationId xmlns:a16="http://schemas.microsoft.com/office/drawing/2014/main" id="{7E3F0040-71A0-52F4-D4F6-75711209ADAF}"/>
                </a:ext>
              </a:extLst>
            </p:cNvPr>
            <p:cNvSpPr/>
            <p:nvPr/>
          </p:nvSpPr>
          <p:spPr>
            <a:xfrm>
              <a:off x="993450" y="1379900"/>
              <a:ext cx="9725" cy="9725"/>
            </a:xfrm>
            <a:custGeom>
              <a:avLst/>
              <a:gdLst/>
              <a:ahLst/>
              <a:cxnLst/>
              <a:rect l="l" t="t" r="r" b="b"/>
              <a:pathLst>
                <a:path w="389" h="389" extrusionOk="0">
                  <a:moveTo>
                    <a:pt x="195" y="0"/>
                  </a:moveTo>
                  <a:cubicBezTo>
                    <a:pt x="89" y="0"/>
                    <a:pt x="1" y="87"/>
                    <a:pt x="1" y="194"/>
                  </a:cubicBezTo>
                  <a:cubicBezTo>
                    <a:pt x="1" y="302"/>
                    <a:pt x="89" y="389"/>
                    <a:pt x="195" y="389"/>
                  </a:cubicBezTo>
                  <a:cubicBezTo>
                    <a:pt x="303" y="389"/>
                    <a:pt x="389" y="302"/>
                    <a:pt x="389" y="194"/>
                  </a:cubicBezTo>
                  <a:cubicBezTo>
                    <a:pt x="389" y="87"/>
                    <a:pt x="303" y="0"/>
                    <a:pt x="19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10771;p49">
              <a:extLst>
                <a:ext uri="{FF2B5EF4-FFF2-40B4-BE49-F238E27FC236}">
                  <a16:creationId xmlns:a16="http://schemas.microsoft.com/office/drawing/2014/main" id="{B86D98A1-2CCC-3BDF-877E-1ACA39198669}"/>
                </a:ext>
              </a:extLst>
            </p:cNvPr>
            <p:cNvSpPr/>
            <p:nvPr/>
          </p:nvSpPr>
          <p:spPr>
            <a:xfrm>
              <a:off x="1033225" y="1379900"/>
              <a:ext cx="9725" cy="9725"/>
            </a:xfrm>
            <a:custGeom>
              <a:avLst/>
              <a:gdLst/>
              <a:ahLst/>
              <a:cxnLst/>
              <a:rect l="l" t="t" r="r" b="b"/>
              <a:pathLst>
                <a:path w="389" h="389" extrusionOk="0">
                  <a:moveTo>
                    <a:pt x="194" y="0"/>
                  </a:moveTo>
                  <a:cubicBezTo>
                    <a:pt x="88" y="0"/>
                    <a:pt x="0" y="87"/>
                    <a:pt x="0" y="194"/>
                  </a:cubicBezTo>
                  <a:cubicBezTo>
                    <a:pt x="0" y="302"/>
                    <a:pt x="88" y="389"/>
                    <a:pt x="194" y="389"/>
                  </a:cubicBezTo>
                  <a:cubicBezTo>
                    <a:pt x="302" y="389"/>
                    <a:pt x="388" y="302"/>
                    <a:pt x="388" y="194"/>
                  </a:cubicBezTo>
                  <a:cubicBezTo>
                    <a:pt x="388" y="87"/>
                    <a:pt x="302" y="0"/>
                    <a:pt x="19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10772;p49">
              <a:extLst>
                <a:ext uri="{FF2B5EF4-FFF2-40B4-BE49-F238E27FC236}">
                  <a16:creationId xmlns:a16="http://schemas.microsoft.com/office/drawing/2014/main" id="{BFA65E92-39CF-3665-A419-9E887B5A608F}"/>
                </a:ext>
              </a:extLst>
            </p:cNvPr>
            <p:cNvSpPr/>
            <p:nvPr/>
          </p:nvSpPr>
          <p:spPr>
            <a:xfrm>
              <a:off x="1072975" y="1379900"/>
              <a:ext cx="9725" cy="9725"/>
            </a:xfrm>
            <a:custGeom>
              <a:avLst/>
              <a:gdLst/>
              <a:ahLst/>
              <a:cxnLst/>
              <a:rect l="l" t="t" r="r" b="b"/>
              <a:pathLst>
                <a:path w="389" h="389" extrusionOk="0">
                  <a:moveTo>
                    <a:pt x="194" y="0"/>
                  </a:moveTo>
                  <a:cubicBezTo>
                    <a:pt x="88" y="0"/>
                    <a:pt x="0" y="87"/>
                    <a:pt x="0" y="194"/>
                  </a:cubicBezTo>
                  <a:cubicBezTo>
                    <a:pt x="0" y="302"/>
                    <a:pt x="88" y="389"/>
                    <a:pt x="194" y="389"/>
                  </a:cubicBezTo>
                  <a:cubicBezTo>
                    <a:pt x="302" y="389"/>
                    <a:pt x="388" y="302"/>
                    <a:pt x="388" y="194"/>
                  </a:cubicBezTo>
                  <a:cubicBezTo>
                    <a:pt x="388" y="87"/>
                    <a:pt x="302" y="0"/>
                    <a:pt x="19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10773;p49">
              <a:extLst>
                <a:ext uri="{FF2B5EF4-FFF2-40B4-BE49-F238E27FC236}">
                  <a16:creationId xmlns:a16="http://schemas.microsoft.com/office/drawing/2014/main" id="{2A08C67D-C1C8-56B3-C653-ED76B49F2EFC}"/>
                </a:ext>
              </a:extLst>
            </p:cNvPr>
            <p:cNvSpPr/>
            <p:nvPr/>
          </p:nvSpPr>
          <p:spPr>
            <a:xfrm>
              <a:off x="1112725" y="1379900"/>
              <a:ext cx="9725" cy="9725"/>
            </a:xfrm>
            <a:custGeom>
              <a:avLst/>
              <a:gdLst/>
              <a:ahLst/>
              <a:cxnLst/>
              <a:rect l="l" t="t" r="r" b="b"/>
              <a:pathLst>
                <a:path w="389" h="389" extrusionOk="0">
                  <a:moveTo>
                    <a:pt x="194" y="0"/>
                  </a:moveTo>
                  <a:cubicBezTo>
                    <a:pt x="88" y="0"/>
                    <a:pt x="0" y="87"/>
                    <a:pt x="0" y="194"/>
                  </a:cubicBezTo>
                  <a:cubicBezTo>
                    <a:pt x="0" y="302"/>
                    <a:pt x="88" y="389"/>
                    <a:pt x="194" y="389"/>
                  </a:cubicBezTo>
                  <a:cubicBezTo>
                    <a:pt x="302" y="389"/>
                    <a:pt x="388" y="302"/>
                    <a:pt x="388" y="194"/>
                  </a:cubicBezTo>
                  <a:cubicBezTo>
                    <a:pt x="388" y="87"/>
                    <a:pt x="302" y="0"/>
                    <a:pt x="19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10774;p49">
              <a:extLst>
                <a:ext uri="{FF2B5EF4-FFF2-40B4-BE49-F238E27FC236}">
                  <a16:creationId xmlns:a16="http://schemas.microsoft.com/office/drawing/2014/main" id="{2FA791A5-99A5-280A-6EC0-19D04229ECD4}"/>
                </a:ext>
              </a:extLst>
            </p:cNvPr>
            <p:cNvSpPr/>
            <p:nvPr/>
          </p:nvSpPr>
          <p:spPr>
            <a:xfrm>
              <a:off x="1152500" y="1379900"/>
              <a:ext cx="9700" cy="9725"/>
            </a:xfrm>
            <a:custGeom>
              <a:avLst/>
              <a:gdLst/>
              <a:ahLst/>
              <a:cxnLst/>
              <a:rect l="l" t="t" r="r" b="b"/>
              <a:pathLst>
                <a:path w="388" h="389" extrusionOk="0">
                  <a:moveTo>
                    <a:pt x="193" y="0"/>
                  </a:moveTo>
                  <a:cubicBezTo>
                    <a:pt x="87" y="0"/>
                    <a:pt x="1" y="87"/>
                    <a:pt x="1" y="194"/>
                  </a:cubicBezTo>
                  <a:cubicBezTo>
                    <a:pt x="1" y="302"/>
                    <a:pt x="87" y="389"/>
                    <a:pt x="193" y="389"/>
                  </a:cubicBezTo>
                  <a:cubicBezTo>
                    <a:pt x="301" y="389"/>
                    <a:pt x="388" y="302"/>
                    <a:pt x="388" y="194"/>
                  </a:cubicBezTo>
                  <a:cubicBezTo>
                    <a:pt x="388" y="87"/>
                    <a:pt x="301" y="0"/>
                    <a:pt x="19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10775;p49">
              <a:extLst>
                <a:ext uri="{FF2B5EF4-FFF2-40B4-BE49-F238E27FC236}">
                  <a16:creationId xmlns:a16="http://schemas.microsoft.com/office/drawing/2014/main" id="{A74B1BD0-0A51-13BD-A203-8AE9B2B5D78A}"/>
                </a:ext>
              </a:extLst>
            </p:cNvPr>
            <p:cNvSpPr/>
            <p:nvPr/>
          </p:nvSpPr>
          <p:spPr>
            <a:xfrm>
              <a:off x="1192275" y="1379900"/>
              <a:ext cx="9675" cy="9725"/>
            </a:xfrm>
            <a:custGeom>
              <a:avLst/>
              <a:gdLst/>
              <a:ahLst/>
              <a:cxnLst/>
              <a:rect l="l" t="t" r="r" b="b"/>
              <a:pathLst>
                <a:path w="387" h="389" extrusionOk="0">
                  <a:moveTo>
                    <a:pt x="193" y="0"/>
                  </a:moveTo>
                  <a:cubicBezTo>
                    <a:pt x="86" y="0"/>
                    <a:pt x="0" y="87"/>
                    <a:pt x="0" y="194"/>
                  </a:cubicBezTo>
                  <a:cubicBezTo>
                    <a:pt x="0" y="302"/>
                    <a:pt x="86" y="389"/>
                    <a:pt x="193" y="389"/>
                  </a:cubicBezTo>
                  <a:cubicBezTo>
                    <a:pt x="300" y="389"/>
                    <a:pt x="387" y="302"/>
                    <a:pt x="387" y="194"/>
                  </a:cubicBezTo>
                  <a:cubicBezTo>
                    <a:pt x="387" y="87"/>
                    <a:pt x="300" y="0"/>
                    <a:pt x="19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10776;p49">
              <a:extLst>
                <a:ext uri="{FF2B5EF4-FFF2-40B4-BE49-F238E27FC236}">
                  <a16:creationId xmlns:a16="http://schemas.microsoft.com/office/drawing/2014/main" id="{EE3EF331-C6F3-7B38-BD9F-CEECFFE76766}"/>
                </a:ext>
              </a:extLst>
            </p:cNvPr>
            <p:cNvSpPr/>
            <p:nvPr/>
          </p:nvSpPr>
          <p:spPr>
            <a:xfrm>
              <a:off x="1232025" y="1379900"/>
              <a:ext cx="9675" cy="9725"/>
            </a:xfrm>
            <a:custGeom>
              <a:avLst/>
              <a:gdLst/>
              <a:ahLst/>
              <a:cxnLst/>
              <a:rect l="l" t="t" r="r" b="b"/>
              <a:pathLst>
                <a:path w="387" h="389" extrusionOk="0">
                  <a:moveTo>
                    <a:pt x="194" y="0"/>
                  </a:moveTo>
                  <a:cubicBezTo>
                    <a:pt x="87" y="0"/>
                    <a:pt x="0" y="87"/>
                    <a:pt x="0" y="194"/>
                  </a:cubicBezTo>
                  <a:cubicBezTo>
                    <a:pt x="0" y="302"/>
                    <a:pt x="87" y="389"/>
                    <a:pt x="194" y="389"/>
                  </a:cubicBezTo>
                  <a:cubicBezTo>
                    <a:pt x="300" y="389"/>
                    <a:pt x="387" y="302"/>
                    <a:pt x="387" y="194"/>
                  </a:cubicBezTo>
                  <a:cubicBezTo>
                    <a:pt x="387" y="87"/>
                    <a:pt x="300" y="0"/>
                    <a:pt x="19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10777;p49">
              <a:extLst>
                <a:ext uri="{FF2B5EF4-FFF2-40B4-BE49-F238E27FC236}">
                  <a16:creationId xmlns:a16="http://schemas.microsoft.com/office/drawing/2014/main" id="{A9725986-259B-D19E-193A-C65E4D3EC3B2}"/>
                </a:ext>
              </a:extLst>
            </p:cNvPr>
            <p:cNvSpPr/>
            <p:nvPr/>
          </p:nvSpPr>
          <p:spPr>
            <a:xfrm>
              <a:off x="317625" y="1345800"/>
              <a:ext cx="9725" cy="9725"/>
            </a:xfrm>
            <a:custGeom>
              <a:avLst/>
              <a:gdLst/>
              <a:ahLst/>
              <a:cxnLst/>
              <a:rect l="l" t="t" r="r" b="b"/>
              <a:pathLst>
                <a:path w="389" h="389" extrusionOk="0">
                  <a:moveTo>
                    <a:pt x="194" y="0"/>
                  </a:moveTo>
                  <a:cubicBezTo>
                    <a:pt x="87" y="0"/>
                    <a:pt x="0" y="87"/>
                    <a:pt x="0" y="194"/>
                  </a:cubicBezTo>
                  <a:cubicBezTo>
                    <a:pt x="0" y="302"/>
                    <a:pt x="87" y="388"/>
                    <a:pt x="194" y="388"/>
                  </a:cubicBezTo>
                  <a:cubicBezTo>
                    <a:pt x="302" y="388"/>
                    <a:pt x="388" y="302"/>
                    <a:pt x="388" y="194"/>
                  </a:cubicBezTo>
                  <a:cubicBezTo>
                    <a:pt x="388" y="87"/>
                    <a:pt x="302" y="0"/>
                    <a:pt x="19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10778;p49">
              <a:extLst>
                <a:ext uri="{FF2B5EF4-FFF2-40B4-BE49-F238E27FC236}">
                  <a16:creationId xmlns:a16="http://schemas.microsoft.com/office/drawing/2014/main" id="{16E9F66D-6620-B6CC-D4BF-7953BFC15B3C}"/>
                </a:ext>
              </a:extLst>
            </p:cNvPr>
            <p:cNvSpPr/>
            <p:nvPr/>
          </p:nvSpPr>
          <p:spPr>
            <a:xfrm>
              <a:off x="355750" y="1345800"/>
              <a:ext cx="11350" cy="9725"/>
            </a:xfrm>
            <a:custGeom>
              <a:avLst/>
              <a:gdLst/>
              <a:ahLst/>
              <a:cxnLst/>
              <a:rect l="l" t="t" r="r" b="b"/>
              <a:pathLst>
                <a:path w="454" h="389" extrusionOk="0">
                  <a:moveTo>
                    <a:pt x="259" y="0"/>
                  </a:moveTo>
                  <a:cubicBezTo>
                    <a:pt x="87" y="0"/>
                    <a:pt x="0" y="209"/>
                    <a:pt x="123" y="331"/>
                  </a:cubicBezTo>
                  <a:cubicBezTo>
                    <a:pt x="162" y="370"/>
                    <a:pt x="211" y="388"/>
                    <a:pt x="259" y="388"/>
                  </a:cubicBezTo>
                  <a:cubicBezTo>
                    <a:pt x="358" y="388"/>
                    <a:pt x="453" y="311"/>
                    <a:pt x="453" y="194"/>
                  </a:cubicBezTo>
                  <a:cubicBezTo>
                    <a:pt x="453" y="87"/>
                    <a:pt x="367" y="0"/>
                    <a:pt x="25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10779;p49">
              <a:extLst>
                <a:ext uri="{FF2B5EF4-FFF2-40B4-BE49-F238E27FC236}">
                  <a16:creationId xmlns:a16="http://schemas.microsoft.com/office/drawing/2014/main" id="{F79CC834-A231-15EC-4506-E1E8A9B77685}"/>
                </a:ext>
              </a:extLst>
            </p:cNvPr>
            <p:cNvSpPr/>
            <p:nvPr/>
          </p:nvSpPr>
          <p:spPr>
            <a:xfrm>
              <a:off x="397125" y="1345800"/>
              <a:ext cx="9725" cy="9725"/>
            </a:xfrm>
            <a:custGeom>
              <a:avLst/>
              <a:gdLst/>
              <a:ahLst/>
              <a:cxnLst/>
              <a:rect l="l" t="t" r="r" b="b"/>
              <a:pathLst>
                <a:path w="389" h="389" extrusionOk="0">
                  <a:moveTo>
                    <a:pt x="195" y="0"/>
                  </a:moveTo>
                  <a:cubicBezTo>
                    <a:pt x="88" y="0"/>
                    <a:pt x="1" y="87"/>
                    <a:pt x="1" y="194"/>
                  </a:cubicBezTo>
                  <a:cubicBezTo>
                    <a:pt x="1" y="302"/>
                    <a:pt x="88" y="388"/>
                    <a:pt x="195" y="388"/>
                  </a:cubicBezTo>
                  <a:cubicBezTo>
                    <a:pt x="302" y="388"/>
                    <a:pt x="389" y="302"/>
                    <a:pt x="389" y="194"/>
                  </a:cubicBezTo>
                  <a:cubicBezTo>
                    <a:pt x="389" y="87"/>
                    <a:pt x="302" y="0"/>
                    <a:pt x="19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10780;p49">
              <a:extLst>
                <a:ext uri="{FF2B5EF4-FFF2-40B4-BE49-F238E27FC236}">
                  <a16:creationId xmlns:a16="http://schemas.microsoft.com/office/drawing/2014/main" id="{FF5FAC5B-5967-D42E-8427-E2674C1BA510}"/>
                </a:ext>
              </a:extLst>
            </p:cNvPr>
            <p:cNvSpPr/>
            <p:nvPr/>
          </p:nvSpPr>
          <p:spPr>
            <a:xfrm>
              <a:off x="435250" y="1345800"/>
              <a:ext cx="11350" cy="9725"/>
            </a:xfrm>
            <a:custGeom>
              <a:avLst/>
              <a:gdLst/>
              <a:ahLst/>
              <a:cxnLst/>
              <a:rect l="l" t="t" r="r" b="b"/>
              <a:pathLst>
                <a:path w="454" h="389" extrusionOk="0">
                  <a:moveTo>
                    <a:pt x="260" y="0"/>
                  </a:moveTo>
                  <a:cubicBezTo>
                    <a:pt x="87" y="0"/>
                    <a:pt x="0" y="209"/>
                    <a:pt x="123" y="332"/>
                  </a:cubicBezTo>
                  <a:cubicBezTo>
                    <a:pt x="162" y="371"/>
                    <a:pt x="211" y="389"/>
                    <a:pt x="258" y="389"/>
                  </a:cubicBezTo>
                  <a:cubicBezTo>
                    <a:pt x="358" y="389"/>
                    <a:pt x="454" y="311"/>
                    <a:pt x="454" y="194"/>
                  </a:cubicBezTo>
                  <a:cubicBezTo>
                    <a:pt x="454" y="87"/>
                    <a:pt x="367" y="0"/>
                    <a:pt x="26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10781;p49">
              <a:extLst>
                <a:ext uri="{FF2B5EF4-FFF2-40B4-BE49-F238E27FC236}">
                  <a16:creationId xmlns:a16="http://schemas.microsoft.com/office/drawing/2014/main" id="{A3E220E1-61BB-051E-F6D6-8158E9F38F57}"/>
                </a:ext>
              </a:extLst>
            </p:cNvPr>
            <p:cNvSpPr/>
            <p:nvPr/>
          </p:nvSpPr>
          <p:spPr>
            <a:xfrm>
              <a:off x="475000" y="1345800"/>
              <a:ext cx="11350" cy="9725"/>
            </a:xfrm>
            <a:custGeom>
              <a:avLst/>
              <a:gdLst/>
              <a:ahLst/>
              <a:cxnLst/>
              <a:rect l="l" t="t" r="r" b="b"/>
              <a:pathLst>
                <a:path w="454" h="389" extrusionOk="0">
                  <a:moveTo>
                    <a:pt x="260" y="0"/>
                  </a:moveTo>
                  <a:cubicBezTo>
                    <a:pt x="87" y="0"/>
                    <a:pt x="1" y="209"/>
                    <a:pt x="122" y="332"/>
                  </a:cubicBezTo>
                  <a:cubicBezTo>
                    <a:pt x="161" y="371"/>
                    <a:pt x="210" y="389"/>
                    <a:pt x="258" y="389"/>
                  </a:cubicBezTo>
                  <a:cubicBezTo>
                    <a:pt x="358" y="389"/>
                    <a:pt x="454" y="311"/>
                    <a:pt x="454" y="194"/>
                  </a:cubicBezTo>
                  <a:cubicBezTo>
                    <a:pt x="454" y="87"/>
                    <a:pt x="367" y="0"/>
                    <a:pt x="26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10782;p49">
              <a:extLst>
                <a:ext uri="{FF2B5EF4-FFF2-40B4-BE49-F238E27FC236}">
                  <a16:creationId xmlns:a16="http://schemas.microsoft.com/office/drawing/2014/main" id="{3301F865-2676-45F9-965A-69AC51C9A42E}"/>
                </a:ext>
              </a:extLst>
            </p:cNvPr>
            <p:cNvSpPr/>
            <p:nvPr/>
          </p:nvSpPr>
          <p:spPr>
            <a:xfrm>
              <a:off x="516425" y="1345800"/>
              <a:ext cx="9675" cy="9725"/>
            </a:xfrm>
            <a:custGeom>
              <a:avLst/>
              <a:gdLst/>
              <a:ahLst/>
              <a:cxnLst/>
              <a:rect l="l" t="t" r="r" b="b"/>
              <a:pathLst>
                <a:path w="387" h="389" extrusionOk="0">
                  <a:moveTo>
                    <a:pt x="193" y="0"/>
                  </a:moveTo>
                  <a:cubicBezTo>
                    <a:pt x="87" y="0"/>
                    <a:pt x="0" y="87"/>
                    <a:pt x="0" y="194"/>
                  </a:cubicBezTo>
                  <a:cubicBezTo>
                    <a:pt x="0" y="302"/>
                    <a:pt x="87" y="388"/>
                    <a:pt x="193" y="388"/>
                  </a:cubicBezTo>
                  <a:cubicBezTo>
                    <a:pt x="301" y="388"/>
                    <a:pt x="387" y="302"/>
                    <a:pt x="387" y="194"/>
                  </a:cubicBezTo>
                  <a:cubicBezTo>
                    <a:pt x="387" y="87"/>
                    <a:pt x="301" y="0"/>
                    <a:pt x="19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10783;p49">
              <a:extLst>
                <a:ext uri="{FF2B5EF4-FFF2-40B4-BE49-F238E27FC236}">
                  <a16:creationId xmlns:a16="http://schemas.microsoft.com/office/drawing/2014/main" id="{5055FA23-D5E1-DB7F-6E27-59B335EB8A3A}"/>
                </a:ext>
              </a:extLst>
            </p:cNvPr>
            <p:cNvSpPr/>
            <p:nvPr/>
          </p:nvSpPr>
          <p:spPr>
            <a:xfrm>
              <a:off x="554500" y="1345800"/>
              <a:ext cx="11375" cy="9725"/>
            </a:xfrm>
            <a:custGeom>
              <a:avLst/>
              <a:gdLst/>
              <a:ahLst/>
              <a:cxnLst/>
              <a:rect l="l" t="t" r="r" b="b"/>
              <a:pathLst>
                <a:path w="455" h="389" extrusionOk="0">
                  <a:moveTo>
                    <a:pt x="262" y="0"/>
                  </a:moveTo>
                  <a:cubicBezTo>
                    <a:pt x="87" y="0"/>
                    <a:pt x="1" y="209"/>
                    <a:pt x="124" y="332"/>
                  </a:cubicBezTo>
                  <a:cubicBezTo>
                    <a:pt x="163" y="371"/>
                    <a:pt x="212" y="389"/>
                    <a:pt x="259" y="389"/>
                  </a:cubicBezTo>
                  <a:cubicBezTo>
                    <a:pt x="359" y="389"/>
                    <a:pt x="454" y="311"/>
                    <a:pt x="454" y="194"/>
                  </a:cubicBezTo>
                  <a:cubicBezTo>
                    <a:pt x="454" y="87"/>
                    <a:pt x="368" y="0"/>
                    <a:pt x="26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10784;p49">
              <a:extLst>
                <a:ext uri="{FF2B5EF4-FFF2-40B4-BE49-F238E27FC236}">
                  <a16:creationId xmlns:a16="http://schemas.microsoft.com/office/drawing/2014/main" id="{0D43606A-2E6A-D424-7DEF-6F509107C623}"/>
                </a:ext>
              </a:extLst>
            </p:cNvPr>
            <p:cNvSpPr/>
            <p:nvPr/>
          </p:nvSpPr>
          <p:spPr>
            <a:xfrm>
              <a:off x="595925" y="1345800"/>
              <a:ext cx="9700" cy="9725"/>
            </a:xfrm>
            <a:custGeom>
              <a:avLst/>
              <a:gdLst/>
              <a:ahLst/>
              <a:cxnLst/>
              <a:rect l="l" t="t" r="r" b="b"/>
              <a:pathLst>
                <a:path w="388" h="389" extrusionOk="0">
                  <a:moveTo>
                    <a:pt x="193" y="0"/>
                  </a:moveTo>
                  <a:cubicBezTo>
                    <a:pt x="87" y="0"/>
                    <a:pt x="1" y="87"/>
                    <a:pt x="1" y="194"/>
                  </a:cubicBezTo>
                  <a:cubicBezTo>
                    <a:pt x="1" y="302"/>
                    <a:pt x="87" y="388"/>
                    <a:pt x="193" y="388"/>
                  </a:cubicBezTo>
                  <a:cubicBezTo>
                    <a:pt x="301" y="388"/>
                    <a:pt x="387" y="302"/>
                    <a:pt x="387" y="194"/>
                  </a:cubicBezTo>
                  <a:cubicBezTo>
                    <a:pt x="387" y="87"/>
                    <a:pt x="301" y="0"/>
                    <a:pt x="19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10785;p49">
              <a:extLst>
                <a:ext uri="{FF2B5EF4-FFF2-40B4-BE49-F238E27FC236}">
                  <a16:creationId xmlns:a16="http://schemas.microsoft.com/office/drawing/2014/main" id="{00D6883C-94C9-B854-5EDF-E76692B157D9}"/>
                </a:ext>
              </a:extLst>
            </p:cNvPr>
            <p:cNvSpPr/>
            <p:nvPr/>
          </p:nvSpPr>
          <p:spPr>
            <a:xfrm>
              <a:off x="634025" y="1345800"/>
              <a:ext cx="11375" cy="9725"/>
            </a:xfrm>
            <a:custGeom>
              <a:avLst/>
              <a:gdLst/>
              <a:ahLst/>
              <a:cxnLst/>
              <a:rect l="l" t="t" r="r" b="b"/>
              <a:pathLst>
                <a:path w="455" h="389" extrusionOk="0">
                  <a:moveTo>
                    <a:pt x="261" y="0"/>
                  </a:moveTo>
                  <a:cubicBezTo>
                    <a:pt x="88" y="0"/>
                    <a:pt x="0" y="209"/>
                    <a:pt x="123" y="332"/>
                  </a:cubicBezTo>
                  <a:cubicBezTo>
                    <a:pt x="162" y="371"/>
                    <a:pt x="211" y="389"/>
                    <a:pt x="259" y="389"/>
                  </a:cubicBezTo>
                  <a:cubicBezTo>
                    <a:pt x="359" y="389"/>
                    <a:pt x="455" y="311"/>
                    <a:pt x="455" y="194"/>
                  </a:cubicBezTo>
                  <a:cubicBezTo>
                    <a:pt x="455" y="87"/>
                    <a:pt x="367" y="0"/>
                    <a:pt x="26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10786;p49">
              <a:extLst>
                <a:ext uri="{FF2B5EF4-FFF2-40B4-BE49-F238E27FC236}">
                  <a16:creationId xmlns:a16="http://schemas.microsoft.com/office/drawing/2014/main" id="{07F610A2-FDB9-920B-409C-3658CE2623E8}"/>
                </a:ext>
              </a:extLst>
            </p:cNvPr>
            <p:cNvSpPr/>
            <p:nvPr/>
          </p:nvSpPr>
          <p:spPr>
            <a:xfrm>
              <a:off x="673775" y="1345800"/>
              <a:ext cx="11375" cy="9725"/>
            </a:xfrm>
            <a:custGeom>
              <a:avLst/>
              <a:gdLst/>
              <a:ahLst/>
              <a:cxnLst/>
              <a:rect l="l" t="t" r="r" b="b"/>
              <a:pathLst>
                <a:path w="455" h="389" extrusionOk="0">
                  <a:moveTo>
                    <a:pt x="261" y="0"/>
                  </a:moveTo>
                  <a:cubicBezTo>
                    <a:pt x="88" y="0"/>
                    <a:pt x="0" y="209"/>
                    <a:pt x="123" y="332"/>
                  </a:cubicBezTo>
                  <a:cubicBezTo>
                    <a:pt x="163" y="371"/>
                    <a:pt x="211" y="389"/>
                    <a:pt x="259" y="389"/>
                  </a:cubicBezTo>
                  <a:cubicBezTo>
                    <a:pt x="359" y="389"/>
                    <a:pt x="455" y="311"/>
                    <a:pt x="455" y="194"/>
                  </a:cubicBezTo>
                  <a:cubicBezTo>
                    <a:pt x="455" y="87"/>
                    <a:pt x="367" y="0"/>
                    <a:pt x="26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10787;p49">
              <a:extLst>
                <a:ext uri="{FF2B5EF4-FFF2-40B4-BE49-F238E27FC236}">
                  <a16:creationId xmlns:a16="http://schemas.microsoft.com/office/drawing/2014/main" id="{67233EE8-DEC4-C67F-5407-A904392CE20F}"/>
                </a:ext>
              </a:extLst>
            </p:cNvPr>
            <p:cNvSpPr/>
            <p:nvPr/>
          </p:nvSpPr>
          <p:spPr>
            <a:xfrm>
              <a:off x="715200" y="1345800"/>
              <a:ext cx="9725" cy="9725"/>
            </a:xfrm>
            <a:custGeom>
              <a:avLst/>
              <a:gdLst/>
              <a:ahLst/>
              <a:cxnLst/>
              <a:rect l="l" t="t" r="r" b="b"/>
              <a:pathLst>
                <a:path w="389" h="389" extrusionOk="0">
                  <a:moveTo>
                    <a:pt x="194" y="0"/>
                  </a:moveTo>
                  <a:cubicBezTo>
                    <a:pt x="86" y="0"/>
                    <a:pt x="0" y="87"/>
                    <a:pt x="0" y="194"/>
                  </a:cubicBezTo>
                  <a:cubicBezTo>
                    <a:pt x="0" y="302"/>
                    <a:pt x="86" y="388"/>
                    <a:pt x="194" y="388"/>
                  </a:cubicBezTo>
                  <a:cubicBezTo>
                    <a:pt x="300" y="388"/>
                    <a:pt x="388" y="302"/>
                    <a:pt x="388" y="194"/>
                  </a:cubicBezTo>
                  <a:cubicBezTo>
                    <a:pt x="388" y="87"/>
                    <a:pt x="300" y="0"/>
                    <a:pt x="19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10788;p49">
              <a:extLst>
                <a:ext uri="{FF2B5EF4-FFF2-40B4-BE49-F238E27FC236}">
                  <a16:creationId xmlns:a16="http://schemas.microsoft.com/office/drawing/2014/main" id="{DF2622B5-675D-7813-EE93-6114E78DBA88}"/>
                </a:ext>
              </a:extLst>
            </p:cNvPr>
            <p:cNvSpPr/>
            <p:nvPr/>
          </p:nvSpPr>
          <p:spPr>
            <a:xfrm>
              <a:off x="753300" y="1345800"/>
              <a:ext cx="11375" cy="9725"/>
            </a:xfrm>
            <a:custGeom>
              <a:avLst/>
              <a:gdLst/>
              <a:ahLst/>
              <a:cxnLst/>
              <a:rect l="l" t="t" r="r" b="b"/>
              <a:pathLst>
                <a:path w="455" h="389" extrusionOk="0">
                  <a:moveTo>
                    <a:pt x="260" y="0"/>
                  </a:moveTo>
                  <a:cubicBezTo>
                    <a:pt x="87" y="0"/>
                    <a:pt x="1" y="209"/>
                    <a:pt x="122" y="332"/>
                  </a:cubicBezTo>
                  <a:cubicBezTo>
                    <a:pt x="162" y="371"/>
                    <a:pt x="210" y="389"/>
                    <a:pt x="258" y="389"/>
                  </a:cubicBezTo>
                  <a:cubicBezTo>
                    <a:pt x="358" y="389"/>
                    <a:pt x="454" y="311"/>
                    <a:pt x="454" y="194"/>
                  </a:cubicBezTo>
                  <a:cubicBezTo>
                    <a:pt x="454" y="87"/>
                    <a:pt x="366" y="0"/>
                    <a:pt x="26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10789;p49">
              <a:extLst>
                <a:ext uri="{FF2B5EF4-FFF2-40B4-BE49-F238E27FC236}">
                  <a16:creationId xmlns:a16="http://schemas.microsoft.com/office/drawing/2014/main" id="{73124C5D-D529-8B0F-9944-AE4982471167}"/>
                </a:ext>
              </a:extLst>
            </p:cNvPr>
            <p:cNvSpPr/>
            <p:nvPr/>
          </p:nvSpPr>
          <p:spPr>
            <a:xfrm>
              <a:off x="794700" y="1345800"/>
              <a:ext cx="9725" cy="9725"/>
            </a:xfrm>
            <a:custGeom>
              <a:avLst/>
              <a:gdLst/>
              <a:ahLst/>
              <a:cxnLst/>
              <a:rect l="l" t="t" r="r" b="b"/>
              <a:pathLst>
                <a:path w="389" h="389" extrusionOk="0">
                  <a:moveTo>
                    <a:pt x="194" y="0"/>
                  </a:moveTo>
                  <a:cubicBezTo>
                    <a:pt x="87" y="0"/>
                    <a:pt x="0" y="87"/>
                    <a:pt x="0" y="194"/>
                  </a:cubicBezTo>
                  <a:cubicBezTo>
                    <a:pt x="0" y="302"/>
                    <a:pt x="87" y="388"/>
                    <a:pt x="194" y="388"/>
                  </a:cubicBezTo>
                  <a:cubicBezTo>
                    <a:pt x="300" y="388"/>
                    <a:pt x="388" y="302"/>
                    <a:pt x="388" y="194"/>
                  </a:cubicBezTo>
                  <a:cubicBezTo>
                    <a:pt x="388" y="87"/>
                    <a:pt x="300" y="0"/>
                    <a:pt x="19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10790;p49">
              <a:extLst>
                <a:ext uri="{FF2B5EF4-FFF2-40B4-BE49-F238E27FC236}">
                  <a16:creationId xmlns:a16="http://schemas.microsoft.com/office/drawing/2014/main" id="{69F4321A-BAE5-9FF5-EDBD-3302B5412307}"/>
                </a:ext>
              </a:extLst>
            </p:cNvPr>
            <p:cNvSpPr/>
            <p:nvPr/>
          </p:nvSpPr>
          <p:spPr>
            <a:xfrm>
              <a:off x="832825" y="1345800"/>
              <a:ext cx="11350" cy="9725"/>
            </a:xfrm>
            <a:custGeom>
              <a:avLst/>
              <a:gdLst/>
              <a:ahLst/>
              <a:cxnLst/>
              <a:rect l="l" t="t" r="r" b="b"/>
              <a:pathLst>
                <a:path w="454" h="389" extrusionOk="0">
                  <a:moveTo>
                    <a:pt x="259" y="0"/>
                  </a:moveTo>
                  <a:cubicBezTo>
                    <a:pt x="87" y="0"/>
                    <a:pt x="0" y="209"/>
                    <a:pt x="122" y="332"/>
                  </a:cubicBezTo>
                  <a:cubicBezTo>
                    <a:pt x="161" y="371"/>
                    <a:pt x="210" y="389"/>
                    <a:pt x="257" y="389"/>
                  </a:cubicBezTo>
                  <a:cubicBezTo>
                    <a:pt x="357" y="389"/>
                    <a:pt x="453" y="311"/>
                    <a:pt x="453" y="194"/>
                  </a:cubicBezTo>
                  <a:cubicBezTo>
                    <a:pt x="453" y="87"/>
                    <a:pt x="367" y="0"/>
                    <a:pt x="25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10791;p49">
              <a:extLst>
                <a:ext uri="{FF2B5EF4-FFF2-40B4-BE49-F238E27FC236}">
                  <a16:creationId xmlns:a16="http://schemas.microsoft.com/office/drawing/2014/main" id="{A76FC323-C3EC-6A37-DDFC-032F71CC222E}"/>
                </a:ext>
              </a:extLst>
            </p:cNvPr>
            <p:cNvSpPr/>
            <p:nvPr/>
          </p:nvSpPr>
          <p:spPr>
            <a:xfrm>
              <a:off x="872575" y="1345800"/>
              <a:ext cx="11350" cy="9725"/>
            </a:xfrm>
            <a:custGeom>
              <a:avLst/>
              <a:gdLst/>
              <a:ahLst/>
              <a:cxnLst/>
              <a:rect l="l" t="t" r="r" b="b"/>
              <a:pathLst>
                <a:path w="454" h="389" extrusionOk="0">
                  <a:moveTo>
                    <a:pt x="260" y="0"/>
                  </a:moveTo>
                  <a:cubicBezTo>
                    <a:pt x="87" y="0"/>
                    <a:pt x="0" y="209"/>
                    <a:pt x="122" y="332"/>
                  </a:cubicBezTo>
                  <a:cubicBezTo>
                    <a:pt x="161" y="371"/>
                    <a:pt x="210" y="389"/>
                    <a:pt x="257" y="389"/>
                  </a:cubicBezTo>
                  <a:cubicBezTo>
                    <a:pt x="358" y="389"/>
                    <a:pt x="454" y="311"/>
                    <a:pt x="454" y="194"/>
                  </a:cubicBezTo>
                  <a:cubicBezTo>
                    <a:pt x="454" y="87"/>
                    <a:pt x="367" y="0"/>
                    <a:pt x="26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10792;p49">
              <a:extLst>
                <a:ext uri="{FF2B5EF4-FFF2-40B4-BE49-F238E27FC236}">
                  <a16:creationId xmlns:a16="http://schemas.microsoft.com/office/drawing/2014/main" id="{929C16C8-3794-5823-C245-D9F2BF823E87}"/>
                </a:ext>
              </a:extLst>
            </p:cNvPr>
            <p:cNvSpPr/>
            <p:nvPr/>
          </p:nvSpPr>
          <p:spPr>
            <a:xfrm>
              <a:off x="913950" y="1345800"/>
              <a:ext cx="9725" cy="9725"/>
            </a:xfrm>
            <a:custGeom>
              <a:avLst/>
              <a:gdLst/>
              <a:ahLst/>
              <a:cxnLst/>
              <a:rect l="l" t="t" r="r" b="b"/>
              <a:pathLst>
                <a:path w="389" h="389" extrusionOk="0">
                  <a:moveTo>
                    <a:pt x="195" y="0"/>
                  </a:moveTo>
                  <a:cubicBezTo>
                    <a:pt x="87" y="0"/>
                    <a:pt x="1" y="87"/>
                    <a:pt x="1" y="194"/>
                  </a:cubicBezTo>
                  <a:cubicBezTo>
                    <a:pt x="1" y="302"/>
                    <a:pt x="87" y="388"/>
                    <a:pt x="195" y="388"/>
                  </a:cubicBezTo>
                  <a:cubicBezTo>
                    <a:pt x="302" y="388"/>
                    <a:pt x="389" y="302"/>
                    <a:pt x="389" y="194"/>
                  </a:cubicBezTo>
                  <a:cubicBezTo>
                    <a:pt x="389" y="87"/>
                    <a:pt x="302" y="0"/>
                    <a:pt x="19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10793;p49">
              <a:extLst>
                <a:ext uri="{FF2B5EF4-FFF2-40B4-BE49-F238E27FC236}">
                  <a16:creationId xmlns:a16="http://schemas.microsoft.com/office/drawing/2014/main" id="{79FECA19-28B9-E816-5227-84352FA6973C}"/>
                </a:ext>
              </a:extLst>
            </p:cNvPr>
            <p:cNvSpPr/>
            <p:nvPr/>
          </p:nvSpPr>
          <p:spPr>
            <a:xfrm>
              <a:off x="953700" y="1345800"/>
              <a:ext cx="9725" cy="9725"/>
            </a:xfrm>
            <a:custGeom>
              <a:avLst/>
              <a:gdLst/>
              <a:ahLst/>
              <a:cxnLst/>
              <a:rect l="l" t="t" r="r" b="b"/>
              <a:pathLst>
                <a:path w="389" h="389" extrusionOk="0">
                  <a:moveTo>
                    <a:pt x="195" y="0"/>
                  </a:moveTo>
                  <a:cubicBezTo>
                    <a:pt x="89" y="0"/>
                    <a:pt x="1" y="87"/>
                    <a:pt x="1" y="194"/>
                  </a:cubicBezTo>
                  <a:cubicBezTo>
                    <a:pt x="1" y="302"/>
                    <a:pt x="89" y="388"/>
                    <a:pt x="195" y="388"/>
                  </a:cubicBezTo>
                  <a:cubicBezTo>
                    <a:pt x="302" y="388"/>
                    <a:pt x="389" y="302"/>
                    <a:pt x="389" y="194"/>
                  </a:cubicBezTo>
                  <a:cubicBezTo>
                    <a:pt x="389" y="87"/>
                    <a:pt x="302" y="0"/>
                    <a:pt x="19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10794;p49">
              <a:extLst>
                <a:ext uri="{FF2B5EF4-FFF2-40B4-BE49-F238E27FC236}">
                  <a16:creationId xmlns:a16="http://schemas.microsoft.com/office/drawing/2014/main" id="{6FE0C34A-E2E7-9AA1-466A-41036BAAC468}"/>
                </a:ext>
              </a:extLst>
            </p:cNvPr>
            <p:cNvSpPr/>
            <p:nvPr/>
          </p:nvSpPr>
          <p:spPr>
            <a:xfrm>
              <a:off x="993450" y="1345800"/>
              <a:ext cx="9725" cy="9725"/>
            </a:xfrm>
            <a:custGeom>
              <a:avLst/>
              <a:gdLst/>
              <a:ahLst/>
              <a:cxnLst/>
              <a:rect l="l" t="t" r="r" b="b"/>
              <a:pathLst>
                <a:path w="389" h="389" extrusionOk="0">
                  <a:moveTo>
                    <a:pt x="195" y="0"/>
                  </a:moveTo>
                  <a:cubicBezTo>
                    <a:pt x="89" y="0"/>
                    <a:pt x="1" y="87"/>
                    <a:pt x="1" y="194"/>
                  </a:cubicBezTo>
                  <a:cubicBezTo>
                    <a:pt x="1" y="302"/>
                    <a:pt x="89" y="388"/>
                    <a:pt x="195" y="388"/>
                  </a:cubicBezTo>
                  <a:cubicBezTo>
                    <a:pt x="303" y="388"/>
                    <a:pt x="389" y="302"/>
                    <a:pt x="389" y="194"/>
                  </a:cubicBezTo>
                  <a:cubicBezTo>
                    <a:pt x="389" y="87"/>
                    <a:pt x="303" y="0"/>
                    <a:pt x="19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10795;p49">
              <a:extLst>
                <a:ext uri="{FF2B5EF4-FFF2-40B4-BE49-F238E27FC236}">
                  <a16:creationId xmlns:a16="http://schemas.microsoft.com/office/drawing/2014/main" id="{CCEB3190-1789-5A0C-E263-9A05B70633BE}"/>
                </a:ext>
              </a:extLst>
            </p:cNvPr>
            <p:cNvSpPr/>
            <p:nvPr/>
          </p:nvSpPr>
          <p:spPr>
            <a:xfrm>
              <a:off x="1033225" y="1345800"/>
              <a:ext cx="9725" cy="9725"/>
            </a:xfrm>
            <a:custGeom>
              <a:avLst/>
              <a:gdLst/>
              <a:ahLst/>
              <a:cxnLst/>
              <a:rect l="l" t="t" r="r" b="b"/>
              <a:pathLst>
                <a:path w="389" h="389" extrusionOk="0">
                  <a:moveTo>
                    <a:pt x="194" y="0"/>
                  </a:moveTo>
                  <a:cubicBezTo>
                    <a:pt x="88" y="0"/>
                    <a:pt x="0" y="87"/>
                    <a:pt x="0" y="194"/>
                  </a:cubicBezTo>
                  <a:cubicBezTo>
                    <a:pt x="0" y="302"/>
                    <a:pt x="88" y="388"/>
                    <a:pt x="194" y="388"/>
                  </a:cubicBezTo>
                  <a:cubicBezTo>
                    <a:pt x="302" y="388"/>
                    <a:pt x="388" y="302"/>
                    <a:pt x="388" y="194"/>
                  </a:cubicBezTo>
                  <a:cubicBezTo>
                    <a:pt x="388" y="87"/>
                    <a:pt x="302" y="0"/>
                    <a:pt x="19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10796;p49">
              <a:extLst>
                <a:ext uri="{FF2B5EF4-FFF2-40B4-BE49-F238E27FC236}">
                  <a16:creationId xmlns:a16="http://schemas.microsoft.com/office/drawing/2014/main" id="{550BF4A3-0965-32B3-ED20-775BE8C78F30}"/>
                </a:ext>
              </a:extLst>
            </p:cNvPr>
            <p:cNvSpPr/>
            <p:nvPr/>
          </p:nvSpPr>
          <p:spPr>
            <a:xfrm>
              <a:off x="1072975" y="1345800"/>
              <a:ext cx="9725" cy="9725"/>
            </a:xfrm>
            <a:custGeom>
              <a:avLst/>
              <a:gdLst/>
              <a:ahLst/>
              <a:cxnLst/>
              <a:rect l="l" t="t" r="r" b="b"/>
              <a:pathLst>
                <a:path w="389" h="389" extrusionOk="0">
                  <a:moveTo>
                    <a:pt x="194" y="0"/>
                  </a:moveTo>
                  <a:cubicBezTo>
                    <a:pt x="88" y="0"/>
                    <a:pt x="0" y="87"/>
                    <a:pt x="0" y="194"/>
                  </a:cubicBezTo>
                  <a:cubicBezTo>
                    <a:pt x="0" y="302"/>
                    <a:pt x="88" y="388"/>
                    <a:pt x="194" y="388"/>
                  </a:cubicBezTo>
                  <a:cubicBezTo>
                    <a:pt x="302" y="388"/>
                    <a:pt x="388" y="302"/>
                    <a:pt x="388" y="194"/>
                  </a:cubicBezTo>
                  <a:cubicBezTo>
                    <a:pt x="388" y="87"/>
                    <a:pt x="302" y="0"/>
                    <a:pt x="19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10797;p49">
              <a:extLst>
                <a:ext uri="{FF2B5EF4-FFF2-40B4-BE49-F238E27FC236}">
                  <a16:creationId xmlns:a16="http://schemas.microsoft.com/office/drawing/2014/main" id="{41995755-BBB6-677C-57CA-F74F1ABAF926}"/>
                </a:ext>
              </a:extLst>
            </p:cNvPr>
            <p:cNvSpPr/>
            <p:nvPr/>
          </p:nvSpPr>
          <p:spPr>
            <a:xfrm>
              <a:off x="1112725" y="1345800"/>
              <a:ext cx="9725" cy="9725"/>
            </a:xfrm>
            <a:custGeom>
              <a:avLst/>
              <a:gdLst/>
              <a:ahLst/>
              <a:cxnLst/>
              <a:rect l="l" t="t" r="r" b="b"/>
              <a:pathLst>
                <a:path w="389" h="389" extrusionOk="0">
                  <a:moveTo>
                    <a:pt x="194" y="0"/>
                  </a:moveTo>
                  <a:cubicBezTo>
                    <a:pt x="88" y="0"/>
                    <a:pt x="0" y="87"/>
                    <a:pt x="0" y="194"/>
                  </a:cubicBezTo>
                  <a:cubicBezTo>
                    <a:pt x="0" y="302"/>
                    <a:pt x="88" y="388"/>
                    <a:pt x="194" y="388"/>
                  </a:cubicBezTo>
                  <a:cubicBezTo>
                    <a:pt x="302" y="388"/>
                    <a:pt x="388" y="302"/>
                    <a:pt x="388" y="194"/>
                  </a:cubicBezTo>
                  <a:cubicBezTo>
                    <a:pt x="388" y="87"/>
                    <a:pt x="302" y="0"/>
                    <a:pt x="19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10798;p49">
              <a:extLst>
                <a:ext uri="{FF2B5EF4-FFF2-40B4-BE49-F238E27FC236}">
                  <a16:creationId xmlns:a16="http://schemas.microsoft.com/office/drawing/2014/main" id="{61C9DFA7-8FEC-7A6B-8BA0-F4EF8307286C}"/>
                </a:ext>
              </a:extLst>
            </p:cNvPr>
            <p:cNvSpPr/>
            <p:nvPr/>
          </p:nvSpPr>
          <p:spPr>
            <a:xfrm>
              <a:off x="1152500" y="1345800"/>
              <a:ext cx="9700" cy="9725"/>
            </a:xfrm>
            <a:custGeom>
              <a:avLst/>
              <a:gdLst/>
              <a:ahLst/>
              <a:cxnLst/>
              <a:rect l="l" t="t" r="r" b="b"/>
              <a:pathLst>
                <a:path w="388" h="389" extrusionOk="0">
                  <a:moveTo>
                    <a:pt x="193" y="0"/>
                  </a:moveTo>
                  <a:cubicBezTo>
                    <a:pt x="87" y="0"/>
                    <a:pt x="1" y="87"/>
                    <a:pt x="1" y="194"/>
                  </a:cubicBezTo>
                  <a:cubicBezTo>
                    <a:pt x="1" y="302"/>
                    <a:pt x="87" y="388"/>
                    <a:pt x="193" y="388"/>
                  </a:cubicBezTo>
                  <a:cubicBezTo>
                    <a:pt x="301" y="388"/>
                    <a:pt x="388" y="302"/>
                    <a:pt x="388" y="194"/>
                  </a:cubicBezTo>
                  <a:cubicBezTo>
                    <a:pt x="388" y="87"/>
                    <a:pt x="301" y="0"/>
                    <a:pt x="19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10799;p49">
              <a:extLst>
                <a:ext uri="{FF2B5EF4-FFF2-40B4-BE49-F238E27FC236}">
                  <a16:creationId xmlns:a16="http://schemas.microsoft.com/office/drawing/2014/main" id="{88ABB3E3-F123-CF61-72DE-A06E2195DA9E}"/>
                </a:ext>
              </a:extLst>
            </p:cNvPr>
            <p:cNvSpPr/>
            <p:nvPr/>
          </p:nvSpPr>
          <p:spPr>
            <a:xfrm>
              <a:off x="1192275" y="1345800"/>
              <a:ext cx="9675" cy="9725"/>
            </a:xfrm>
            <a:custGeom>
              <a:avLst/>
              <a:gdLst/>
              <a:ahLst/>
              <a:cxnLst/>
              <a:rect l="l" t="t" r="r" b="b"/>
              <a:pathLst>
                <a:path w="387" h="389" extrusionOk="0">
                  <a:moveTo>
                    <a:pt x="193" y="0"/>
                  </a:moveTo>
                  <a:cubicBezTo>
                    <a:pt x="86" y="0"/>
                    <a:pt x="0" y="87"/>
                    <a:pt x="0" y="194"/>
                  </a:cubicBezTo>
                  <a:cubicBezTo>
                    <a:pt x="0" y="302"/>
                    <a:pt x="86" y="388"/>
                    <a:pt x="193" y="388"/>
                  </a:cubicBezTo>
                  <a:cubicBezTo>
                    <a:pt x="300" y="388"/>
                    <a:pt x="387" y="302"/>
                    <a:pt x="387" y="194"/>
                  </a:cubicBezTo>
                  <a:cubicBezTo>
                    <a:pt x="387" y="87"/>
                    <a:pt x="300" y="0"/>
                    <a:pt x="19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10800;p49">
              <a:extLst>
                <a:ext uri="{FF2B5EF4-FFF2-40B4-BE49-F238E27FC236}">
                  <a16:creationId xmlns:a16="http://schemas.microsoft.com/office/drawing/2014/main" id="{4A93BBEA-FC35-566E-C8A8-92336506193E}"/>
                </a:ext>
              </a:extLst>
            </p:cNvPr>
            <p:cNvSpPr/>
            <p:nvPr/>
          </p:nvSpPr>
          <p:spPr>
            <a:xfrm>
              <a:off x="1232025" y="1345800"/>
              <a:ext cx="9675" cy="9725"/>
            </a:xfrm>
            <a:custGeom>
              <a:avLst/>
              <a:gdLst/>
              <a:ahLst/>
              <a:cxnLst/>
              <a:rect l="l" t="t" r="r" b="b"/>
              <a:pathLst>
                <a:path w="387" h="389" extrusionOk="0">
                  <a:moveTo>
                    <a:pt x="194" y="0"/>
                  </a:moveTo>
                  <a:cubicBezTo>
                    <a:pt x="87" y="0"/>
                    <a:pt x="0" y="87"/>
                    <a:pt x="0" y="194"/>
                  </a:cubicBezTo>
                  <a:cubicBezTo>
                    <a:pt x="0" y="302"/>
                    <a:pt x="87" y="388"/>
                    <a:pt x="194" y="388"/>
                  </a:cubicBezTo>
                  <a:cubicBezTo>
                    <a:pt x="300" y="388"/>
                    <a:pt x="387" y="302"/>
                    <a:pt x="387" y="194"/>
                  </a:cubicBezTo>
                  <a:cubicBezTo>
                    <a:pt x="387" y="87"/>
                    <a:pt x="300" y="0"/>
                    <a:pt x="19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10801;p49">
              <a:extLst>
                <a:ext uri="{FF2B5EF4-FFF2-40B4-BE49-F238E27FC236}">
                  <a16:creationId xmlns:a16="http://schemas.microsoft.com/office/drawing/2014/main" id="{6A38DEDF-D1B6-AD38-9E86-1355EAA12F50}"/>
                </a:ext>
              </a:extLst>
            </p:cNvPr>
            <p:cNvSpPr/>
            <p:nvPr/>
          </p:nvSpPr>
          <p:spPr>
            <a:xfrm>
              <a:off x="317625" y="1311675"/>
              <a:ext cx="9725" cy="9725"/>
            </a:xfrm>
            <a:custGeom>
              <a:avLst/>
              <a:gdLst/>
              <a:ahLst/>
              <a:cxnLst/>
              <a:rect l="l" t="t" r="r" b="b"/>
              <a:pathLst>
                <a:path w="389" h="389" extrusionOk="0">
                  <a:moveTo>
                    <a:pt x="194" y="1"/>
                  </a:moveTo>
                  <a:cubicBezTo>
                    <a:pt x="87" y="1"/>
                    <a:pt x="0" y="89"/>
                    <a:pt x="0" y="195"/>
                  </a:cubicBezTo>
                  <a:cubicBezTo>
                    <a:pt x="0" y="303"/>
                    <a:pt x="87" y="389"/>
                    <a:pt x="194" y="389"/>
                  </a:cubicBezTo>
                  <a:cubicBezTo>
                    <a:pt x="302" y="389"/>
                    <a:pt x="388" y="303"/>
                    <a:pt x="388" y="195"/>
                  </a:cubicBezTo>
                  <a:cubicBezTo>
                    <a:pt x="388" y="89"/>
                    <a:pt x="302" y="1"/>
                    <a:pt x="19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10802;p49">
              <a:extLst>
                <a:ext uri="{FF2B5EF4-FFF2-40B4-BE49-F238E27FC236}">
                  <a16:creationId xmlns:a16="http://schemas.microsoft.com/office/drawing/2014/main" id="{D88F41E2-94B7-F16B-F2FD-FF55439D89C5}"/>
                </a:ext>
              </a:extLst>
            </p:cNvPr>
            <p:cNvSpPr/>
            <p:nvPr/>
          </p:nvSpPr>
          <p:spPr>
            <a:xfrm>
              <a:off x="355750" y="1311675"/>
              <a:ext cx="11350" cy="9750"/>
            </a:xfrm>
            <a:custGeom>
              <a:avLst/>
              <a:gdLst/>
              <a:ahLst/>
              <a:cxnLst/>
              <a:rect l="l" t="t" r="r" b="b"/>
              <a:pathLst>
                <a:path w="454" h="390" extrusionOk="0">
                  <a:moveTo>
                    <a:pt x="259" y="1"/>
                  </a:moveTo>
                  <a:cubicBezTo>
                    <a:pt x="87" y="1"/>
                    <a:pt x="0" y="210"/>
                    <a:pt x="123" y="333"/>
                  </a:cubicBezTo>
                  <a:cubicBezTo>
                    <a:pt x="162" y="372"/>
                    <a:pt x="210" y="390"/>
                    <a:pt x="258" y="390"/>
                  </a:cubicBezTo>
                  <a:cubicBezTo>
                    <a:pt x="357" y="390"/>
                    <a:pt x="453" y="312"/>
                    <a:pt x="453" y="195"/>
                  </a:cubicBezTo>
                  <a:cubicBezTo>
                    <a:pt x="453" y="87"/>
                    <a:pt x="367" y="1"/>
                    <a:pt x="25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10803;p49">
              <a:extLst>
                <a:ext uri="{FF2B5EF4-FFF2-40B4-BE49-F238E27FC236}">
                  <a16:creationId xmlns:a16="http://schemas.microsoft.com/office/drawing/2014/main" id="{4EC7C4DF-4088-7C7C-D84C-C3C0CD7C5230}"/>
                </a:ext>
              </a:extLst>
            </p:cNvPr>
            <p:cNvSpPr/>
            <p:nvPr/>
          </p:nvSpPr>
          <p:spPr>
            <a:xfrm>
              <a:off x="397125" y="1311675"/>
              <a:ext cx="9725" cy="9725"/>
            </a:xfrm>
            <a:custGeom>
              <a:avLst/>
              <a:gdLst/>
              <a:ahLst/>
              <a:cxnLst/>
              <a:rect l="l" t="t" r="r" b="b"/>
              <a:pathLst>
                <a:path w="389" h="389" extrusionOk="0">
                  <a:moveTo>
                    <a:pt x="195" y="1"/>
                  </a:moveTo>
                  <a:cubicBezTo>
                    <a:pt x="88" y="1"/>
                    <a:pt x="1" y="89"/>
                    <a:pt x="1" y="195"/>
                  </a:cubicBezTo>
                  <a:cubicBezTo>
                    <a:pt x="1" y="303"/>
                    <a:pt x="88" y="389"/>
                    <a:pt x="195" y="389"/>
                  </a:cubicBezTo>
                  <a:cubicBezTo>
                    <a:pt x="302" y="389"/>
                    <a:pt x="389" y="303"/>
                    <a:pt x="389" y="195"/>
                  </a:cubicBezTo>
                  <a:cubicBezTo>
                    <a:pt x="389" y="89"/>
                    <a:pt x="302" y="1"/>
                    <a:pt x="19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10804;p49">
              <a:extLst>
                <a:ext uri="{FF2B5EF4-FFF2-40B4-BE49-F238E27FC236}">
                  <a16:creationId xmlns:a16="http://schemas.microsoft.com/office/drawing/2014/main" id="{A2C248AF-8BF5-0DFA-BCB7-307E2EC734A1}"/>
                </a:ext>
              </a:extLst>
            </p:cNvPr>
            <p:cNvSpPr/>
            <p:nvPr/>
          </p:nvSpPr>
          <p:spPr>
            <a:xfrm>
              <a:off x="435250" y="1311675"/>
              <a:ext cx="11350" cy="9750"/>
            </a:xfrm>
            <a:custGeom>
              <a:avLst/>
              <a:gdLst/>
              <a:ahLst/>
              <a:cxnLst/>
              <a:rect l="l" t="t" r="r" b="b"/>
              <a:pathLst>
                <a:path w="454" h="390" extrusionOk="0">
                  <a:moveTo>
                    <a:pt x="260" y="1"/>
                  </a:moveTo>
                  <a:cubicBezTo>
                    <a:pt x="87" y="1"/>
                    <a:pt x="0" y="210"/>
                    <a:pt x="123" y="333"/>
                  </a:cubicBezTo>
                  <a:cubicBezTo>
                    <a:pt x="162" y="372"/>
                    <a:pt x="211" y="390"/>
                    <a:pt x="258" y="390"/>
                  </a:cubicBezTo>
                  <a:cubicBezTo>
                    <a:pt x="358" y="390"/>
                    <a:pt x="454" y="312"/>
                    <a:pt x="454" y="195"/>
                  </a:cubicBezTo>
                  <a:cubicBezTo>
                    <a:pt x="454" y="89"/>
                    <a:pt x="367" y="1"/>
                    <a:pt x="26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10805;p49">
              <a:extLst>
                <a:ext uri="{FF2B5EF4-FFF2-40B4-BE49-F238E27FC236}">
                  <a16:creationId xmlns:a16="http://schemas.microsoft.com/office/drawing/2014/main" id="{990F120B-A87B-3A01-AB7F-ED44ABC272AC}"/>
                </a:ext>
              </a:extLst>
            </p:cNvPr>
            <p:cNvSpPr/>
            <p:nvPr/>
          </p:nvSpPr>
          <p:spPr>
            <a:xfrm>
              <a:off x="475000" y="1311675"/>
              <a:ext cx="11350" cy="9750"/>
            </a:xfrm>
            <a:custGeom>
              <a:avLst/>
              <a:gdLst/>
              <a:ahLst/>
              <a:cxnLst/>
              <a:rect l="l" t="t" r="r" b="b"/>
              <a:pathLst>
                <a:path w="454" h="390" extrusionOk="0">
                  <a:moveTo>
                    <a:pt x="260" y="1"/>
                  </a:moveTo>
                  <a:cubicBezTo>
                    <a:pt x="87" y="1"/>
                    <a:pt x="1" y="210"/>
                    <a:pt x="122" y="333"/>
                  </a:cubicBezTo>
                  <a:cubicBezTo>
                    <a:pt x="161" y="372"/>
                    <a:pt x="210" y="390"/>
                    <a:pt x="258" y="390"/>
                  </a:cubicBezTo>
                  <a:cubicBezTo>
                    <a:pt x="358" y="390"/>
                    <a:pt x="454" y="312"/>
                    <a:pt x="454" y="195"/>
                  </a:cubicBezTo>
                  <a:cubicBezTo>
                    <a:pt x="454" y="89"/>
                    <a:pt x="367" y="1"/>
                    <a:pt x="26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10806;p49">
              <a:extLst>
                <a:ext uri="{FF2B5EF4-FFF2-40B4-BE49-F238E27FC236}">
                  <a16:creationId xmlns:a16="http://schemas.microsoft.com/office/drawing/2014/main" id="{02D735C6-F65C-0DCF-929C-BCD4405EE5D6}"/>
                </a:ext>
              </a:extLst>
            </p:cNvPr>
            <p:cNvSpPr/>
            <p:nvPr/>
          </p:nvSpPr>
          <p:spPr>
            <a:xfrm>
              <a:off x="516425" y="1311675"/>
              <a:ext cx="9675" cy="9725"/>
            </a:xfrm>
            <a:custGeom>
              <a:avLst/>
              <a:gdLst/>
              <a:ahLst/>
              <a:cxnLst/>
              <a:rect l="l" t="t" r="r" b="b"/>
              <a:pathLst>
                <a:path w="387" h="389" extrusionOk="0">
                  <a:moveTo>
                    <a:pt x="193" y="1"/>
                  </a:moveTo>
                  <a:cubicBezTo>
                    <a:pt x="87" y="1"/>
                    <a:pt x="0" y="89"/>
                    <a:pt x="0" y="195"/>
                  </a:cubicBezTo>
                  <a:cubicBezTo>
                    <a:pt x="0" y="303"/>
                    <a:pt x="87" y="389"/>
                    <a:pt x="193" y="389"/>
                  </a:cubicBezTo>
                  <a:cubicBezTo>
                    <a:pt x="301" y="389"/>
                    <a:pt x="387" y="303"/>
                    <a:pt x="387" y="195"/>
                  </a:cubicBezTo>
                  <a:cubicBezTo>
                    <a:pt x="387" y="89"/>
                    <a:pt x="301" y="1"/>
                    <a:pt x="19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10807;p49">
              <a:extLst>
                <a:ext uri="{FF2B5EF4-FFF2-40B4-BE49-F238E27FC236}">
                  <a16:creationId xmlns:a16="http://schemas.microsoft.com/office/drawing/2014/main" id="{8404F960-E61B-1C9F-2683-6CDBF34A8A27}"/>
                </a:ext>
              </a:extLst>
            </p:cNvPr>
            <p:cNvSpPr/>
            <p:nvPr/>
          </p:nvSpPr>
          <p:spPr>
            <a:xfrm>
              <a:off x="554500" y="1311675"/>
              <a:ext cx="11375" cy="9750"/>
            </a:xfrm>
            <a:custGeom>
              <a:avLst/>
              <a:gdLst/>
              <a:ahLst/>
              <a:cxnLst/>
              <a:rect l="l" t="t" r="r" b="b"/>
              <a:pathLst>
                <a:path w="455" h="390" extrusionOk="0">
                  <a:moveTo>
                    <a:pt x="262" y="1"/>
                  </a:moveTo>
                  <a:cubicBezTo>
                    <a:pt x="87" y="1"/>
                    <a:pt x="1" y="210"/>
                    <a:pt x="124" y="333"/>
                  </a:cubicBezTo>
                  <a:cubicBezTo>
                    <a:pt x="163" y="372"/>
                    <a:pt x="212" y="390"/>
                    <a:pt x="259" y="390"/>
                  </a:cubicBezTo>
                  <a:cubicBezTo>
                    <a:pt x="359" y="390"/>
                    <a:pt x="454" y="312"/>
                    <a:pt x="454" y="195"/>
                  </a:cubicBezTo>
                  <a:cubicBezTo>
                    <a:pt x="454" y="89"/>
                    <a:pt x="368" y="1"/>
                    <a:pt x="262"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10808;p49">
              <a:extLst>
                <a:ext uri="{FF2B5EF4-FFF2-40B4-BE49-F238E27FC236}">
                  <a16:creationId xmlns:a16="http://schemas.microsoft.com/office/drawing/2014/main" id="{134A9748-12F9-34C9-9FC8-9C72D99000FA}"/>
                </a:ext>
              </a:extLst>
            </p:cNvPr>
            <p:cNvSpPr/>
            <p:nvPr/>
          </p:nvSpPr>
          <p:spPr>
            <a:xfrm>
              <a:off x="595925" y="1311675"/>
              <a:ext cx="9700" cy="9725"/>
            </a:xfrm>
            <a:custGeom>
              <a:avLst/>
              <a:gdLst/>
              <a:ahLst/>
              <a:cxnLst/>
              <a:rect l="l" t="t" r="r" b="b"/>
              <a:pathLst>
                <a:path w="388" h="389" extrusionOk="0">
                  <a:moveTo>
                    <a:pt x="193" y="1"/>
                  </a:moveTo>
                  <a:cubicBezTo>
                    <a:pt x="87" y="1"/>
                    <a:pt x="1" y="89"/>
                    <a:pt x="1" y="195"/>
                  </a:cubicBezTo>
                  <a:cubicBezTo>
                    <a:pt x="1" y="303"/>
                    <a:pt x="87" y="389"/>
                    <a:pt x="193" y="389"/>
                  </a:cubicBezTo>
                  <a:cubicBezTo>
                    <a:pt x="301" y="389"/>
                    <a:pt x="387" y="303"/>
                    <a:pt x="387" y="195"/>
                  </a:cubicBezTo>
                  <a:cubicBezTo>
                    <a:pt x="387" y="89"/>
                    <a:pt x="301" y="1"/>
                    <a:pt x="19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10809;p49">
              <a:extLst>
                <a:ext uri="{FF2B5EF4-FFF2-40B4-BE49-F238E27FC236}">
                  <a16:creationId xmlns:a16="http://schemas.microsoft.com/office/drawing/2014/main" id="{E8B55FDE-85E2-5A72-6FF6-8D7B818988CA}"/>
                </a:ext>
              </a:extLst>
            </p:cNvPr>
            <p:cNvSpPr/>
            <p:nvPr/>
          </p:nvSpPr>
          <p:spPr>
            <a:xfrm>
              <a:off x="634025" y="1311675"/>
              <a:ext cx="11375" cy="9750"/>
            </a:xfrm>
            <a:custGeom>
              <a:avLst/>
              <a:gdLst/>
              <a:ahLst/>
              <a:cxnLst/>
              <a:rect l="l" t="t" r="r" b="b"/>
              <a:pathLst>
                <a:path w="455" h="390" extrusionOk="0">
                  <a:moveTo>
                    <a:pt x="261" y="1"/>
                  </a:moveTo>
                  <a:cubicBezTo>
                    <a:pt x="88" y="1"/>
                    <a:pt x="0" y="210"/>
                    <a:pt x="123" y="333"/>
                  </a:cubicBezTo>
                  <a:cubicBezTo>
                    <a:pt x="162" y="372"/>
                    <a:pt x="211" y="390"/>
                    <a:pt x="259" y="390"/>
                  </a:cubicBezTo>
                  <a:cubicBezTo>
                    <a:pt x="359" y="390"/>
                    <a:pt x="455" y="312"/>
                    <a:pt x="455" y="195"/>
                  </a:cubicBezTo>
                  <a:cubicBezTo>
                    <a:pt x="453" y="89"/>
                    <a:pt x="367" y="1"/>
                    <a:pt x="26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10810;p49">
              <a:extLst>
                <a:ext uri="{FF2B5EF4-FFF2-40B4-BE49-F238E27FC236}">
                  <a16:creationId xmlns:a16="http://schemas.microsoft.com/office/drawing/2014/main" id="{FC019DB4-14FD-1535-7F3F-80BEB03696FC}"/>
                </a:ext>
              </a:extLst>
            </p:cNvPr>
            <p:cNvSpPr/>
            <p:nvPr/>
          </p:nvSpPr>
          <p:spPr>
            <a:xfrm>
              <a:off x="673775" y="1311675"/>
              <a:ext cx="11375" cy="9750"/>
            </a:xfrm>
            <a:custGeom>
              <a:avLst/>
              <a:gdLst/>
              <a:ahLst/>
              <a:cxnLst/>
              <a:rect l="l" t="t" r="r" b="b"/>
              <a:pathLst>
                <a:path w="455" h="390" extrusionOk="0">
                  <a:moveTo>
                    <a:pt x="261" y="1"/>
                  </a:moveTo>
                  <a:cubicBezTo>
                    <a:pt x="88" y="1"/>
                    <a:pt x="0" y="210"/>
                    <a:pt x="123" y="333"/>
                  </a:cubicBezTo>
                  <a:cubicBezTo>
                    <a:pt x="163" y="372"/>
                    <a:pt x="211" y="390"/>
                    <a:pt x="259" y="390"/>
                  </a:cubicBezTo>
                  <a:cubicBezTo>
                    <a:pt x="359" y="390"/>
                    <a:pt x="455" y="312"/>
                    <a:pt x="455" y="195"/>
                  </a:cubicBezTo>
                  <a:cubicBezTo>
                    <a:pt x="453" y="89"/>
                    <a:pt x="367" y="1"/>
                    <a:pt x="26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10811;p49">
              <a:extLst>
                <a:ext uri="{FF2B5EF4-FFF2-40B4-BE49-F238E27FC236}">
                  <a16:creationId xmlns:a16="http://schemas.microsoft.com/office/drawing/2014/main" id="{88B16EA2-10E9-FBA9-B7F4-82D8A122AD37}"/>
                </a:ext>
              </a:extLst>
            </p:cNvPr>
            <p:cNvSpPr/>
            <p:nvPr/>
          </p:nvSpPr>
          <p:spPr>
            <a:xfrm>
              <a:off x="715200" y="1311675"/>
              <a:ext cx="9725" cy="9725"/>
            </a:xfrm>
            <a:custGeom>
              <a:avLst/>
              <a:gdLst/>
              <a:ahLst/>
              <a:cxnLst/>
              <a:rect l="l" t="t" r="r" b="b"/>
              <a:pathLst>
                <a:path w="389" h="389" extrusionOk="0">
                  <a:moveTo>
                    <a:pt x="194" y="1"/>
                  </a:moveTo>
                  <a:cubicBezTo>
                    <a:pt x="86" y="1"/>
                    <a:pt x="0" y="89"/>
                    <a:pt x="0" y="195"/>
                  </a:cubicBezTo>
                  <a:cubicBezTo>
                    <a:pt x="0" y="303"/>
                    <a:pt x="86" y="389"/>
                    <a:pt x="194" y="389"/>
                  </a:cubicBezTo>
                  <a:cubicBezTo>
                    <a:pt x="300" y="389"/>
                    <a:pt x="388" y="303"/>
                    <a:pt x="388" y="195"/>
                  </a:cubicBezTo>
                  <a:cubicBezTo>
                    <a:pt x="388" y="89"/>
                    <a:pt x="300" y="1"/>
                    <a:pt x="19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10812;p49">
              <a:extLst>
                <a:ext uri="{FF2B5EF4-FFF2-40B4-BE49-F238E27FC236}">
                  <a16:creationId xmlns:a16="http://schemas.microsoft.com/office/drawing/2014/main" id="{0535E633-7A14-5800-B7F2-53A264828877}"/>
                </a:ext>
              </a:extLst>
            </p:cNvPr>
            <p:cNvSpPr/>
            <p:nvPr/>
          </p:nvSpPr>
          <p:spPr>
            <a:xfrm>
              <a:off x="753300" y="1311675"/>
              <a:ext cx="11375" cy="9750"/>
            </a:xfrm>
            <a:custGeom>
              <a:avLst/>
              <a:gdLst/>
              <a:ahLst/>
              <a:cxnLst/>
              <a:rect l="l" t="t" r="r" b="b"/>
              <a:pathLst>
                <a:path w="455" h="390" extrusionOk="0">
                  <a:moveTo>
                    <a:pt x="260" y="1"/>
                  </a:moveTo>
                  <a:cubicBezTo>
                    <a:pt x="87" y="1"/>
                    <a:pt x="1" y="210"/>
                    <a:pt x="122" y="333"/>
                  </a:cubicBezTo>
                  <a:cubicBezTo>
                    <a:pt x="162" y="372"/>
                    <a:pt x="210" y="390"/>
                    <a:pt x="258" y="390"/>
                  </a:cubicBezTo>
                  <a:cubicBezTo>
                    <a:pt x="358" y="390"/>
                    <a:pt x="454" y="312"/>
                    <a:pt x="454" y="195"/>
                  </a:cubicBezTo>
                  <a:cubicBezTo>
                    <a:pt x="454" y="89"/>
                    <a:pt x="366" y="1"/>
                    <a:pt x="26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10813;p49">
              <a:extLst>
                <a:ext uri="{FF2B5EF4-FFF2-40B4-BE49-F238E27FC236}">
                  <a16:creationId xmlns:a16="http://schemas.microsoft.com/office/drawing/2014/main" id="{FCFD48F9-3BC1-CDE0-4A96-C4FD16A22D8F}"/>
                </a:ext>
              </a:extLst>
            </p:cNvPr>
            <p:cNvSpPr/>
            <p:nvPr/>
          </p:nvSpPr>
          <p:spPr>
            <a:xfrm>
              <a:off x="794700" y="1311675"/>
              <a:ext cx="9725" cy="9725"/>
            </a:xfrm>
            <a:custGeom>
              <a:avLst/>
              <a:gdLst/>
              <a:ahLst/>
              <a:cxnLst/>
              <a:rect l="l" t="t" r="r" b="b"/>
              <a:pathLst>
                <a:path w="389" h="389" extrusionOk="0">
                  <a:moveTo>
                    <a:pt x="194" y="1"/>
                  </a:moveTo>
                  <a:cubicBezTo>
                    <a:pt x="87" y="1"/>
                    <a:pt x="0" y="89"/>
                    <a:pt x="0" y="195"/>
                  </a:cubicBezTo>
                  <a:cubicBezTo>
                    <a:pt x="0" y="303"/>
                    <a:pt x="87" y="389"/>
                    <a:pt x="194" y="389"/>
                  </a:cubicBezTo>
                  <a:cubicBezTo>
                    <a:pt x="300" y="389"/>
                    <a:pt x="388" y="303"/>
                    <a:pt x="388" y="195"/>
                  </a:cubicBezTo>
                  <a:cubicBezTo>
                    <a:pt x="388" y="89"/>
                    <a:pt x="300" y="1"/>
                    <a:pt x="19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10814;p49">
              <a:extLst>
                <a:ext uri="{FF2B5EF4-FFF2-40B4-BE49-F238E27FC236}">
                  <a16:creationId xmlns:a16="http://schemas.microsoft.com/office/drawing/2014/main" id="{56900F9F-DA0E-D5E3-CD29-91A768DFFD6D}"/>
                </a:ext>
              </a:extLst>
            </p:cNvPr>
            <p:cNvSpPr/>
            <p:nvPr/>
          </p:nvSpPr>
          <p:spPr>
            <a:xfrm>
              <a:off x="832825" y="1311675"/>
              <a:ext cx="11350" cy="9750"/>
            </a:xfrm>
            <a:custGeom>
              <a:avLst/>
              <a:gdLst/>
              <a:ahLst/>
              <a:cxnLst/>
              <a:rect l="l" t="t" r="r" b="b"/>
              <a:pathLst>
                <a:path w="454" h="390" extrusionOk="0">
                  <a:moveTo>
                    <a:pt x="259" y="1"/>
                  </a:moveTo>
                  <a:cubicBezTo>
                    <a:pt x="87" y="1"/>
                    <a:pt x="0" y="210"/>
                    <a:pt x="122" y="333"/>
                  </a:cubicBezTo>
                  <a:cubicBezTo>
                    <a:pt x="161" y="372"/>
                    <a:pt x="210" y="390"/>
                    <a:pt x="257" y="390"/>
                  </a:cubicBezTo>
                  <a:cubicBezTo>
                    <a:pt x="357" y="390"/>
                    <a:pt x="453" y="312"/>
                    <a:pt x="453" y="195"/>
                  </a:cubicBezTo>
                  <a:cubicBezTo>
                    <a:pt x="453" y="89"/>
                    <a:pt x="366" y="1"/>
                    <a:pt x="25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10815;p49">
              <a:extLst>
                <a:ext uri="{FF2B5EF4-FFF2-40B4-BE49-F238E27FC236}">
                  <a16:creationId xmlns:a16="http://schemas.microsoft.com/office/drawing/2014/main" id="{7645C39C-61A4-FC29-130B-F0CD5D8D76B8}"/>
                </a:ext>
              </a:extLst>
            </p:cNvPr>
            <p:cNvSpPr/>
            <p:nvPr/>
          </p:nvSpPr>
          <p:spPr>
            <a:xfrm>
              <a:off x="872575" y="1311675"/>
              <a:ext cx="11350" cy="9750"/>
            </a:xfrm>
            <a:custGeom>
              <a:avLst/>
              <a:gdLst/>
              <a:ahLst/>
              <a:cxnLst/>
              <a:rect l="l" t="t" r="r" b="b"/>
              <a:pathLst>
                <a:path w="454" h="390" extrusionOk="0">
                  <a:moveTo>
                    <a:pt x="260" y="1"/>
                  </a:moveTo>
                  <a:cubicBezTo>
                    <a:pt x="87" y="1"/>
                    <a:pt x="0" y="210"/>
                    <a:pt x="122" y="333"/>
                  </a:cubicBezTo>
                  <a:cubicBezTo>
                    <a:pt x="161" y="372"/>
                    <a:pt x="210" y="390"/>
                    <a:pt x="257" y="390"/>
                  </a:cubicBezTo>
                  <a:cubicBezTo>
                    <a:pt x="358" y="390"/>
                    <a:pt x="454" y="312"/>
                    <a:pt x="454" y="195"/>
                  </a:cubicBezTo>
                  <a:cubicBezTo>
                    <a:pt x="454" y="89"/>
                    <a:pt x="367" y="1"/>
                    <a:pt x="26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10816;p49">
              <a:extLst>
                <a:ext uri="{FF2B5EF4-FFF2-40B4-BE49-F238E27FC236}">
                  <a16:creationId xmlns:a16="http://schemas.microsoft.com/office/drawing/2014/main" id="{19E7C0DC-95F9-820B-EA89-63E75B15E09C}"/>
                </a:ext>
              </a:extLst>
            </p:cNvPr>
            <p:cNvSpPr/>
            <p:nvPr/>
          </p:nvSpPr>
          <p:spPr>
            <a:xfrm>
              <a:off x="913950" y="1311675"/>
              <a:ext cx="9725" cy="9725"/>
            </a:xfrm>
            <a:custGeom>
              <a:avLst/>
              <a:gdLst/>
              <a:ahLst/>
              <a:cxnLst/>
              <a:rect l="l" t="t" r="r" b="b"/>
              <a:pathLst>
                <a:path w="389" h="389" extrusionOk="0">
                  <a:moveTo>
                    <a:pt x="195" y="1"/>
                  </a:moveTo>
                  <a:cubicBezTo>
                    <a:pt x="87" y="1"/>
                    <a:pt x="1" y="89"/>
                    <a:pt x="1" y="195"/>
                  </a:cubicBezTo>
                  <a:cubicBezTo>
                    <a:pt x="1" y="303"/>
                    <a:pt x="87" y="389"/>
                    <a:pt x="195" y="389"/>
                  </a:cubicBezTo>
                  <a:cubicBezTo>
                    <a:pt x="302" y="389"/>
                    <a:pt x="389" y="303"/>
                    <a:pt x="389" y="195"/>
                  </a:cubicBezTo>
                  <a:cubicBezTo>
                    <a:pt x="389" y="89"/>
                    <a:pt x="302" y="1"/>
                    <a:pt x="19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10817;p49">
              <a:extLst>
                <a:ext uri="{FF2B5EF4-FFF2-40B4-BE49-F238E27FC236}">
                  <a16:creationId xmlns:a16="http://schemas.microsoft.com/office/drawing/2014/main" id="{E02D3A12-6D04-7CEA-E79E-7E94B2C24487}"/>
                </a:ext>
              </a:extLst>
            </p:cNvPr>
            <p:cNvSpPr/>
            <p:nvPr/>
          </p:nvSpPr>
          <p:spPr>
            <a:xfrm>
              <a:off x="953700" y="1311675"/>
              <a:ext cx="9725" cy="9725"/>
            </a:xfrm>
            <a:custGeom>
              <a:avLst/>
              <a:gdLst/>
              <a:ahLst/>
              <a:cxnLst/>
              <a:rect l="l" t="t" r="r" b="b"/>
              <a:pathLst>
                <a:path w="389" h="389" extrusionOk="0">
                  <a:moveTo>
                    <a:pt x="195" y="1"/>
                  </a:moveTo>
                  <a:cubicBezTo>
                    <a:pt x="89" y="1"/>
                    <a:pt x="1" y="89"/>
                    <a:pt x="1" y="195"/>
                  </a:cubicBezTo>
                  <a:cubicBezTo>
                    <a:pt x="1" y="303"/>
                    <a:pt x="89" y="389"/>
                    <a:pt x="195" y="389"/>
                  </a:cubicBezTo>
                  <a:cubicBezTo>
                    <a:pt x="302" y="389"/>
                    <a:pt x="389" y="303"/>
                    <a:pt x="389" y="195"/>
                  </a:cubicBezTo>
                  <a:cubicBezTo>
                    <a:pt x="389" y="89"/>
                    <a:pt x="302" y="1"/>
                    <a:pt x="19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10818;p49">
              <a:extLst>
                <a:ext uri="{FF2B5EF4-FFF2-40B4-BE49-F238E27FC236}">
                  <a16:creationId xmlns:a16="http://schemas.microsoft.com/office/drawing/2014/main" id="{E72E7C45-A256-B723-5815-6A888FFDF1ED}"/>
                </a:ext>
              </a:extLst>
            </p:cNvPr>
            <p:cNvSpPr/>
            <p:nvPr/>
          </p:nvSpPr>
          <p:spPr>
            <a:xfrm>
              <a:off x="993450" y="1311675"/>
              <a:ext cx="9725" cy="9725"/>
            </a:xfrm>
            <a:custGeom>
              <a:avLst/>
              <a:gdLst/>
              <a:ahLst/>
              <a:cxnLst/>
              <a:rect l="l" t="t" r="r" b="b"/>
              <a:pathLst>
                <a:path w="389" h="389" extrusionOk="0">
                  <a:moveTo>
                    <a:pt x="195" y="1"/>
                  </a:moveTo>
                  <a:cubicBezTo>
                    <a:pt x="89" y="1"/>
                    <a:pt x="1" y="89"/>
                    <a:pt x="1" y="195"/>
                  </a:cubicBezTo>
                  <a:cubicBezTo>
                    <a:pt x="1" y="303"/>
                    <a:pt x="89" y="389"/>
                    <a:pt x="195" y="389"/>
                  </a:cubicBezTo>
                  <a:cubicBezTo>
                    <a:pt x="303" y="389"/>
                    <a:pt x="389" y="303"/>
                    <a:pt x="389" y="195"/>
                  </a:cubicBezTo>
                  <a:cubicBezTo>
                    <a:pt x="389" y="89"/>
                    <a:pt x="303" y="1"/>
                    <a:pt x="19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10819;p49">
              <a:extLst>
                <a:ext uri="{FF2B5EF4-FFF2-40B4-BE49-F238E27FC236}">
                  <a16:creationId xmlns:a16="http://schemas.microsoft.com/office/drawing/2014/main" id="{AC3DC2F5-B48F-593F-41B4-936FC44E594C}"/>
                </a:ext>
              </a:extLst>
            </p:cNvPr>
            <p:cNvSpPr/>
            <p:nvPr/>
          </p:nvSpPr>
          <p:spPr>
            <a:xfrm>
              <a:off x="1033225" y="1311675"/>
              <a:ext cx="9725" cy="9725"/>
            </a:xfrm>
            <a:custGeom>
              <a:avLst/>
              <a:gdLst/>
              <a:ahLst/>
              <a:cxnLst/>
              <a:rect l="l" t="t" r="r" b="b"/>
              <a:pathLst>
                <a:path w="389" h="389" extrusionOk="0">
                  <a:moveTo>
                    <a:pt x="194" y="1"/>
                  </a:moveTo>
                  <a:cubicBezTo>
                    <a:pt x="88" y="1"/>
                    <a:pt x="0" y="89"/>
                    <a:pt x="0" y="195"/>
                  </a:cubicBezTo>
                  <a:cubicBezTo>
                    <a:pt x="0" y="303"/>
                    <a:pt x="88" y="389"/>
                    <a:pt x="194" y="389"/>
                  </a:cubicBezTo>
                  <a:cubicBezTo>
                    <a:pt x="302" y="389"/>
                    <a:pt x="388" y="303"/>
                    <a:pt x="388" y="195"/>
                  </a:cubicBezTo>
                  <a:cubicBezTo>
                    <a:pt x="388" y="89"/>
                    <a:pt x="302" y="1"/>
                    <a:pt x="19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10820;p49">
              <a:extLst>
                <a:ext uri="{FF2B5EF4-FFF2-40B4-BE49-F238E27FC236}">
                  <a16:creationId xmlns:a16="http://schemas.microsoft.com/office/drawing/2014/main" id="{2212087C-609A-CFF7-5B53-32EEB0AD4460}"/>
                </a:ext>
              </a:extLst>
            </p:cNvPr>
            <p:cNvSpPr/>
            <p:nvPr/>
          </p:nvSpPr>
          <p:spPr>
            <a:xfrm>
              <a:off x="1072975" y="1311675"/>
              <a:ext cx="9725" cy="9725"/>
            </a:xfrm>
            <a:custGeom>
              <a:avLst/>
              <a:gdLst/>
              <a:ahLst/>
              <a:cxnLst/>
              <a:rect l="l" t="t" r="r" b="b"/>
              <a:pathLst>
                <a:path w="389" h="389" extrusionOk="0">
                  <a:moveTo>
                    <a:pt x="194" y="1"/>
                  </a:moveTo>
                  <a:cubicBezTo>
                    <a:pt x="88" y="1"/>
                    <a:pt x="0" y="89"/>
                    <a:pt x="0" y="195"/>
                  </a:cubicBezTo>
                  <a:cubicBezTo>
                    <a:pt x="0" y="303"/>
                    <a:pt x="88" y="389"/>
                    <a:pt x="194" y="389"/>
                  </a:cubicBezTo>
                  <a:cubicBezTo>
                    <a:pt x="302" y="389"/>
                    <a:pt x="388" y="303"/>
                    <a:pt x="388" y="195"/>
                  </a:cubicBezTo>
                  <a:cubicBezTo>
                    <a:pt x="388" y="89"/>
                    <a:pt x="302" y="1"/>
                    <a:pt x="19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10821;p49">
              <a:extLst>
                <a:ext uri="{FF2B5EF4-FFF2-40B4-BE49-F238E27FC236}">
                  <a16:creationId xmlns:a16="http://schemas.microsoft.com/office/drawing/2014/main" id="{1210692A-AC50-DE83-727A-2799B4E783FF}"/>
                </a:ext>
              </a:extLst>
            </p:cNvPr>
            <p:cNvSpPr/>
            <p:nvPr/>
          </p:nvSpPr>
          <p:spPr>
            <a:xfrm>
              <a:off x="1112725" y="1311675"/>
              <a:ext cx="9725" cy="9725"/>
            </a:xfrm>
            <a:custGeom>
              <a:avLst/>
              <a:gdLst/>
              <a:ahLst/>
              <a:cxnLst/>
              <a:rect l="l" t="t" r="r" b="b"/>
              <a:pathLst>
                <a:path w="389" h="389" extrusionOk="0">
                  <a:moveTo>
                    <a:pt x="194" y="1"/>
                  </a:moveTo>
                  <a:cubicBezTo>
                    <a:pt x="88" y="1"/>
                    <a:pt x="0" y="89"/>
                    <a:pt x="0" y="195"/>
                  </a:cubicBezTo>
                  <a:cubicBezTo>
                    <a:pt x="0" y="303"/>
                    <a:pt x="88" y="389"/>
                    <a:pt x="194" y="389"/>
                  </a:cubicBezTo>
                  <a:cubicBezTo>
                    <a:pt x="302" y="389"/>
                    <a:pt x="388" y="303"/>
                    <a:pt x="388" y="195"/>
                  </a:cubicBezTo>
                  <a:cubicBezTo>
                    <a:pt x="388" y="89"/>
                    <a:pt x="302" y="1"/>
                    <a:pt x="19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10822;p49">
              <a:extLst>
                <a:ext uri="{FF2B5EF4-FFF2-40B4-BE49-F238E27FC236}">
                  <a16:creationId xmlns:a16="http://schemas.microsoft.com/office/drawing/2014/main" id="{50A513DB-854C-8B54-00F6-6D24F04D53CD}"/>
                </a:ext>
              </a:extLst>
            </p:cNvPr>
            <p:cNvSpPr/>
            <p:nvPr/>
          </p:nvSpPr>
          <p:spPr>
            <a:xfrm>
              <a:off x="1152500" y="1311675"/>
              <a:ext cx="9700" cy="9725"/>
            </a:xfrm>
            <a:custGeom>
              <a:avLst/>
              <a:gdLst/>
              <a:ahLst/>
              <a:cxnLst/>
              <a:rect l="l" t="t" r="r" b="b"/>
              <a:pathLst>
                <a:path w="388" h="389" extrusionOk="0">
                  <a:moveTo>
                    <a:pt x="193" y="1"/>
                  </a:moveTo>
                  <a:cubicBezTo>
                    <a:pt x="87" y="1"/>
                    <a:pt x="1" y="89"/>
                    <a:pt x="1" y="195"/>
                  </a:cubicBezTo>
                  <a:cubicBezTo>
                    <a:pt x="1" y="303"/>
                    <a:pt x="87" y="389"/>
                    <a:pt x="193" y="389"/>
                  </a:cubicBezTo>
                  <a:cubicBezTo>
                    <a:pt x="301" y="389"/>
                    <a:pt x="388" y="303"/>
                    <a:pt x="388" y="195"/>
                  </a:cubicBezTo>
                  <a:cubicBezTo>
                    <a:pt x="388" y="89"/>
                    <a:pt x="301" y="1"/>
                    <a:pt x="19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10823;p49">
              <a:extLst>
                <a:ext uri="{FF2B5EF4-FFF2-40B4-BE49-F238E27FC236}">
                  <a16:creationId xmlns:a16="http://schemas.microsoft.com/office/drawing/2014/main" id="{C9F20B76-1193-9568-B2E0-4DA50F109CAD}"/>
                </a:ext>
              </a:extLst>
            </p:cNvPr>
            <p:cNvSpPr/>
            <p:nvPr/>
          </p:nvSpPr>
          <p:spPr>
            <a:xfrm>
              <a:off x="1192275" y="1311675"/>
              <a:ext cx="9675" cy="9725"/>
            </a:xfrm>
            <a:custGeom>
              <a:avLst/>
              <a:gdLst/>
              <a:ahLst/>
              <a:cxnLst/>
              <a:rect l="l" t="t" r="r" b="b"/>
              <a:pathLst>
                <a:path w="387" h="389" extrusionOk="0">
                  <a:moveTo>
                    <a:pt x="193" y="1"/>
                  </a:moveTo>
                  <a:cubicBezTo>
                    <a:pt x="86" y="1"/>
                    <a:pt x="0" y="89"/>
                    <a:pt x="0" y="195"/>
                  </a:cubicBezTo>
                  <a:cubicBezTo>
                    <a:pt x="0" y="303"/>
                    <a:pt x="86" y="389"/>
                    <a:pt x="193" y="389"/>
                  </a:cubicBezTo>
                  <a:cubicBezTo>
                    <a:pt x="300" y="389"/>
                    <a:pt x="387" y="303"/>
                    <a:pt x="387" y="195"/>
                  </a:cubicBezTo>
                  <a:cubicBezTo>
                    <a:pt x="387" y="89"/>
                    <a:pt x="300" y="1"/>
                    <a:pt x="19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10824;p49">
              <a:extLst>
                <a:ext uri="{FF2B5EF4-FFF2-40B4-BE49-F238E27FC236}">
                  <a16:creationId xmlns:a16="http://schemas.microsoft.com/office/drawing/2014/main" id="{626EEBB3-B1FD-94AA-68E6-8445B8A5E2A5}"/>
                </a:ext>
              </a:extLst>
            </p:cNvPr>
            <p:cNvSpPr/>
            <p:nvPr/>
          </p:nvSpPr>
          <p:spPr>
            <a:xfrm>
              <a:off x="1232025" y="1311675"/>
              <a:ext cx="9675" cy="9725"/>
            </a:xfrm>
            <a:custGeom>
              <a:avLst/>
              <a:gdLst/>
              <a:ahLst/>
              <a:cxnLst/>
              <a:rect l="l" t="t" r="r" b="b"/>
              <a:pathLst>
                <a:path w="387" h="389" extrusionOk="0">
                  <a:moveTo>
                    <a:pt x="194" y="1"/>
                  </a:moveTo>
                  <a:cubicBezTo>
                    <a:pt x="87" y="1"/>
                    <a:pt x="0" y="89"/>
                    <a:pt x="0" y="195"/>
                  </a:cubicBezTo>
                  <a:cubicBezTo>
                    <a:pt x="0" y="303"/>
                    <a:pt x="87" y="389"/>
                    <a:pt x="194" y="389"/>
                  </a:cubicBezTo>
                  <a:cubicBezTo>
                    <a:pt x="300" y="389"/>
                    <a:pt x="387" y="303"/>
                    <a:pt x="387" y="195"/>
                  </a:cubicBezTo>
                  <a:cubicBezTo>
                    <a:pt x="387" y="89"/>
                    <a:pt x="300" y="1"/>
                    <a:pt x="19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10825;p49">
              <a:extLst>
                <a:ext uri="{FF2B5EF4-FFF2-40B4-BE49-F238E27FC236}">
                  <a16:creationId xmlns:a16="http://schemas.microsoft.com/office/drawing/2014/main" id="{074D27E5-B0E0-F5D1-9DC0-6F842CFB3278}"/>
                </a:ext>
              </a:extLst>
            </p:cNvPr>
            <p:cNvSpPr/>
            <p:nvPr/>
          </p:nvSpPr>
          <p:spPr>
            <a:xfrm>
              <a:off x="276225" y="1277575"/>
              <a:ext cx="11375" cy="9725"/>
            </a:xfrm>
            <a:custGeom>
              <a:avLst/>
              <a:gdLst/>
              <a:ahLst/>
              <a:cxnLst/>
              <a:rect l="l" t="t" r="r" b="b"/>
              <a:pathLst>
                <a:path w="455" h="389" extrusionOk="0">
                  <a:moveTo>
                    <a:pt x="260" y="1"/>
                  </a:moveTo>
                  <a:cubicBezTo>
                    <a:pt x="87" y="1"/>
                    <a:pt x="1" y="210"/>
                    <a:pt x="124" y="331"/>
                  </a:cubicBezTo>
                  <a:cubicBezTo>
                    <a:pt x="163" y="371"/>
                    <a:pt x="212" y="389"/>
                    <a:pt x="259" y="389"/>
                  </a:cubicBezTo>
                  <a:cubicBezTo>
                    <a:pt x="359" y="389"/>
                    <a:pt x="454" y="311"/>
                    <a:pt x="454" y="195"/>
                  </a:cubicBezTo>
                  <a:cubicBezTo>
                    <a:pt x="454" y="89"/>
                    <a:pt x="368" y="1"/>
                    <a:pt x="26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10826;p49">
              <a:extLst>
                <a:ext uri="{FF2B5EF4-FFF2-40B4-BE49-F238E27FC236}">
                  <a16:creationId xmlns:a16="http://schemas.microsoft.com/office/drawing/2014/main" id="{8C3B44C4-3356-D1FA-67D3-0E4E5C297F18}"/>
                </a:ext>
              </a:extLst>
            </p:cNvPr>
            <p:cNvSpPr/>
            <p:nvPr/>
          </p:nvSpPr>
          <p:spPr>
            <a:xfrm>
              <a:off x="317625" y="1277575"/>
              <a:ext cx="9725" cy="9725"/>
            </a:xfrm>
            <a:custGeom>
              <a:avLst/>
              <a:gdLst/>
              <a:ahLst/>
              <a:cxnLst/>
              <a:rect l="l" t="t" r="r" b="b"/>
              <a:pathLst>
                <a:path w="389" h="389" extrusionOk="0">
                  <a:moveTo>
                    <a:pt x="194" y="1"/>
                  </a:moveTo>
                  <a:cubicBezTo>
                    <a:pt x="87" y="1"/>
                    <a:pt x="0" y="89"/>
                    <a:pt x="0" y="195"/>
                  </a:cubicBezTo>
                  <a:cubicBezTo>
                    <a:pt x="0" y="302"/>
                    <a:pt x="87" y="389"/>
                    <a:pt x="194" y="389"/>
                  </a:cubicBezTo>
                  <a:cubicBezTo>
                    <a:pt x="302" y="389"/>
                    <a:pt x="388" y="302"/>
                    <a:pt x="388" y="195"/>
                  </a:cubicBezTo>
                  <a:cubicBezTo>
                    <a:pt x="388" y="89"/>
                    <a:pt x="302" y="1"/>
                    <a:pt x="19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10827;p49">
              <a:extLst>
                <a:ext uri="{FF2B5EF4-FFF2-40B4-BE49-F238E27FC236}">
                  <a16:creationId xmlns:a16="http://schemas.microsoft.com/office/drawing/2014/main" id="{86B133B1-8BE6-1301-06AF-7199A23FA51F}"/>
                </a:ext>
              </a:extLst>
            </p:cNvPr>
            <p:cNvSpPr/>
            <p:nvPr/>
          </p:nvSpPr>
          <p:spPr>
            <a:xfrm>
              <a:off x="355750" y="1277575"/>
              <a:ext cx="11350" cy="9750"/>
            </a:xfrm>
            <a:custGeom>
              <a:avLst/>
              <a:gdLst/>
              <a:ahLst/>
              <a:cxnLst/>
              <a:rect l="l" t="t" r="r" b="b"/>
              <a:pathLst>
                <a:path w="454" h="390" extrusionOk="0">
                  <a:moveTo>
                    <a:pt x="259" y="1"/>
                  </a:moveTo>
                  <a:cubicBezTo>
                    <a:pt x="87" y="1"/>
                    <a:pt x="0" y="210"/>
                    <a:pt x="123" y="333"/>
                  </a:cubicBezTo>
                  <a:cubicBezTo>
                    <a:pt x="162" y="372"/>
                    <a:pt x="210" y="389"/>
                    <a:pt x="258" y="389"/>
                  </a:cubicBezTo>
                  <a:cubicBezTo>
                    <a:pt x="357" y="389"/>
                    <a:pt x="453" y="312"/>
                    <a:pt x="453" y="195"/>
                  </a:cubicBezTo>
                  <a:cubicBezTo>
                    <a:pt x="453" y="89"/>
                    <a:pt x="367" y="1"/>
                    <a:pt x="25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10828;p49">
              <a:extLst>
                <a:ext uri="{FF2B5EF4-FFF2-40B4-BE49-F238E27FC236}">
                  <a16:creationId xmlns:a16="http://schemas.microsoft.com/office/drawing/2014/main" id="{E52E3055-B5AC-6857-1984-BB270BD2D928}"/>
                </a:ext>
              </a:extLst>
            </p:cNvPr>
            <p:cNvSpPr/>
            <p:nvPr/>
          </p:nvSpPr>
          <p:spPr>
            <a:xfrm>
              <a:off x="397125" y="1277575"/>
              <a:ext cx="9725" cy="9725"/>
            </a:xfrm>
            <a:custGeom>
              <a:avLst/>
              <a:gdLst/>
              <a:ahLst/>
              <a:cxnLst/>
              <a:rect l="l" t="t" r="r" b="b"/>
              <a:pathLst>
                <a:path w="389" h="389" extrusionOk="0">
                  <a:moveTo>
                    <a:pt x="195" y="1"/>
                  </a:moveTo>
                  <a:cubicBezTo>
                    <a:pt x="88" y="1"/>
                    <a:pt x="1" y="89"/>
                    <a:pt x="1" y="195"/>
                  </a:cubicBezTo>
                  <a:cubicBezTo>
                    <a:pt x="1" y="302"/>
                    <a:pt x="88" y="389"/>
                    <a:pt x="195" y="389"/>
                  </a:cubicBezTo>
                  <a:cubicBezTo>
                    <a:pt x="302" y="389"/>
                    <a:pt x="389" y="302"/>
                    <a:pt x="389" y="195"/>
                  </a:cubicBezTo>
                  <a:cubicBezTo>
                    <a:pt x="389" y="89"/>
                    <a:pt x="302" y="1"/>
                    <a:pt x="19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10829;p49">
              <a:extLst>
                <a:ext uri="{FF2B5EF4-FFF2-40B4-BE49-F238E27FC236}">
                  <a16:creationId xmlns:a16="http://schemas.microsoft.com/office/drawing/2014/main" id="{62165F66-DCCE-25D3-C660-7FA3577880B7}"/>
                </a:ext>
              </a:extLst>
            </p:cNvPr>
            <p:cNvSpPr/>
            <p:nvPr/>
          </p:nvSpPr>
          <p:spPr>
            <a:xfrm>
              <a:off x="435250" y="1277575"/>
              <a:ext cx="11350" cy="9750"/>
            </a:xfrm>
            <a:custGeom>
              <a:avLst/>
              <a:gdLst/>
              <a:ahLst/>
              <a:cxnLst/>
              <a:rect l="l" t="t" r="r" b="b"/>
              <a:pathLst>
                <a:path w="454" h="390" extrusionOk="0">
                  <a:moveTo>
                    <a:pt x="260" y="1"/>
                  </a:moveTo>
                  <a:cubicBezTo>
                    <a:pt x="87" y="1"/>
                    <a:pt x="0" y="210"/>
                    <a:pt x="123" y="333"/>
                  </a:cubicBezTo>
                  <a:cubicBezTo>
                    <a:pt x="162" y="372"/>
                    <a:pt x="211" y="389"/>
                    <a:pt x="258" y="389"/>
                  </a:cubicBezTo>
                  <a:cubicBezTo>
                    <a:pt x="358" y="389"/>
                    <a:pt x="454" y="312"/>
                    <a:pt x="454" y="195"/>
                  </a:cubicBezTo>
                  <a:cubicBezTo>
                    <a:pt x="454" y="89"/>
                    <a:pt x="367" y="1"/>
                    <a:pt x="26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10830;p49">
              <a:extLst>
                <a:ext uri="{FF2B5EF4-FFF2-40B4-BE49-F238E27FC236}">
                  <a16:creationId xmlns:a16="http://schemas.microsoft.com/office/drawing/2014/main" id="{C3B3FAAF-2915-FCF9-7E6C-D29F913C3CBA}"/>
                </a:ext>
              </a:extLst>
            </p:cNvPr>
            <p:cNvSpPr/>
            <p:nvPr/>
          </p:nvSpPr>
          <p:spPr>
            <a:xfrm>
              <a:off x="475000" y="1277575"/>
              <a:ext cx="11350" cy="9750"/>
            </a:xfrm>
            <a:custGeom>
              <a:avLst/>
              <a:gdLst/>
              <a:ahLst/>
              <a:cxnLst/>
              <a:rect l="l" t="t" r="r" b="b"/>
              <a:pathLst>
                <a:path w="454" h="390" extrusionOk="0">
                  <a:moveTo>
                    <a:pt x="260" y="1"/>
                  </a:moveTo>
                  <a:cubicBezTo>
                    <a:pt x="87" y="1"/>
                    <a:pt x="1" y="210"/>
                    <a:pt x="122" y="333"/>
                  </a:cubicBezTo>
                  <a:cubicBezTo>
                    <a:pt x="161" y="372"/>
                    <a:pt x="210" y="389"/>
                    <a:pt x="258" y="389"/>
                  </a:cubicBezTo>
                  <a:cubicBezTo>
                    <a:pt x="358" y="389"/>
                    <a:pt x="454" y="312"/>
                    <a:pt x="454" y="195"/>
                  </a:cubicBezTo>
                  <a:cubicBezTo>
                    <a:pt x="454" y="89"/>
                    <a:pt x="367" y="1"/>
                    <a:pt x="26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10831;p49">
              <a:extLst>
                <a:ext uri="{FF2B5EF4-FFF2-40B4-BE49-F238E27FC236}">
                  <a16:creationId xmlns:a16="http://schemas.microsoft.com/office/drawing/2014/main" id="{789F25D9-3D22-6E8B-E5DF-4D5EA52512D3}"/>
                </a:ext>
              </a:extLst>
            </p:cNvPr>
            <p:cNvSpPr/>
            <p:nvPr/>
          </p:nvSpPr>
          <p:spPr>
            <a:xfrm>
              <a:off x="516425" y="1277575"/>
              <a:ext cx="9675" cy="9725"/>
            </a:xfrm>
            <a:custGeom>
              <a:avLst/>
              <a:gdLst/>
              <a:ahLst/>
              <a:cxnLst/>
              <a:rect l="l" t="t" r="r" b="b"/>
              <a:pathLst>
                <a:path w="387" h="389" extrusionOk="0">
                  <a:moveTo>
                    <a:pt x="193" y="1"/>
                  </a:moveTo>
                  <a:cubicBezTo>
                    <a:pt x="87" y="1"/>
                    <a:pt x="0" y="89"/>
                    <a:pt x="0" y="195"/>
                  </a:cubicBezTo>
                  <a:cubicBezTo>
                    <a:pt x="0" y="302"/>
                    <a:pt x="87" y="389"/>
                    <a:pt x="193" y="389"/>
                  </a:cubicBezTo>
                  <a:cubicBezTo>
                    <a:pt x="301" y="389"/>
                    <a:pt x="387" y="302"/>
                    <a:pt x="387" y="195"/>
                  </a:cubicBezTo>
                  <a:cubicBezTo>
                    <a:pt x="387" y="89"/>
                    <a:pt x="301" y="1"/>
                    <a:pt x="19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10832;p49">
              <a:extLst>
                <a:ext uri="{FF2B5EF4-FFF2-40B4-BE49-F238E27FC236}">
                  <a16:creationId xmlns:a16="http://schemas.microsoft.com/office/drawing/2014/main" id="{ABCDCCF5-5BA3-B083-54C0-C0C40498D687}"/>
                </a:ext>
              </a:extLst>
            </p:cNvPr>
            <p:cNvSpPr/>
            <p:nvPr/>
          </p:nvSpPr>
          <p:spPr>
            <a:xfrm>
              <a:off x="554500" y="1277575"/>
              <a:ext cx="11375" cy="9750"/>
            </a:xfrm>
            <a:custGeom>
              <a:avLst/>
              <a:gdLst/>
              <a:ahLst/>
              <a:cxnLst/>
              <a:rect l="l" t="t" r="r" b="b"/>
              <a:pathLst>
                <a:path w="455" h="390" extrusionOk="0">
                  <a:moveTo>
                    <a:pt x="262" y="1"/>
                  </a:moveTo>
                  <a:cubicBezTo>
                    <a:pt x="87" y="1"/>
                    <a:pt x="1" y="210"/>
                    <a:pt x="124" y="333"/>
                  </a:cubicBezTo>
                  <a:cubicBezTo>
                    <a:pt x="163" y="372"/>
                    <a:pt x="211" y="389"/>
                    <a:pt x="258" y="389"/>
                  </a:cubicBezTo>
                  <a:cubicBezTo>
                    <a:pt x="358" y="389"/>
                    <a:pt x="454" y="312"/>
                    <a:pt x="454" y="195"/>
                  </a:cubicBezTo>
                  <a:cubicBezTo>
                    <a:pt x="454" y="89"/>
                    <a:pt x="368" y="1"/>
                    <a:pt x="262"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10833;p49">
              <a:extLst>
                <a:ext uri="{FF2B5EF4-FFF2-40B4-BE49-F238E27FC236}">
                  <a16:creationId xmlns:a16="http://schemas.microsoft.com/office/drawing/2014/main" id="{6A3E199E-70FA-0089-85F0-C272ECBB9F4D}"/>
                </a:ext>
              </a:extLst>
            </p:cNvPr>
            <p:cNvSpPr/>
            <p:nvPr/>
          </p:nvSpPr>
          <p:spPr>
            <a:xfrm>
              <a:off x="595925" y="1277575"/>
              <a:ext cx="9700" cy="9725"/>
            </a:xfrm>
            <a:custGeom>
              <a:avLst/>
              <a:gdLst/>
              <a:ahLst/>
              <a:cxnLst/>
              <a:rect l="l" t="t" r="r" b="b"/>
              <a:pathLst>
                <a:path w="388" h="389" extrusionOk="0">
                  <a:moveTo>
                    <a:pt x="193" y="1"/>
                  </a:moveTo>
                  <a:cubicBezTo>
                    <a:pt x="87" y="1"/>
                    <a:pt x="1" y="89"/>
                    <a:pt x="1" y="195"/>
                  </a:cubicBezTo>
                  <a:cubicBezTo>
                    <a:pt x="1" y="302"/>
                    <a:pt x="87" y="389"/>
                    <a:pt x="193" y="389"/>
                  </a:cubicBezTo>
                  <a:cubicBezTo>
                    <a:pt x="301" y="389"/>
                    <a:pt x="387" y="302"/>
                    <a:pt x="387" y="195"/>
                  </a:cubicBezTo>
                  <a:cubicBezTo>
                    <a:pt x="387" y="89"/>
                    <a:pt x="301" y="1"/>
                    <a:pt x="19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10834;p49">
              <a:extLst>
                <a:ext uri="{FF2B5EF4-FFF2-40B4-BE49-F238E27FC236}">
                  <a16:creationId xmlns:a16="http://schemas.microsoft.com/office/drawing/2014/main" id="{5DB306FF-B52A-0C84-06E6-B6A3548B05A5}"/>
                </a:ext>
              </a:extLst>
            </p:cNvPr>
            <p:cNvSpPr/>
            <p:nvPr/>
          </p:nvSpPr>
          <p:spPr>
            <a:xfrm>
              <a:off x="634025" y="1277575"/>
              <a:ext cx="11375" cy="9750"/>
            </a:xfrm>
            <a:custGeom>
              <a:avLst/>
              <a:gdLst/>
              <a:ahLst/>
              <a:cxnLst/>
              <a:rect l="l" t="t" r="r" b="b"/>
              <a:pathLst>
                <a:path w="455" h="390" extrusionOk="0">
                  <a:moveTo>
                    <a:pt x="261" y="1"/>
                  </a:moveTo>
                  <a:cubicBezTo>
                    <a:pt x="88" y="1"/>
                    <a:pt x="0" y="210"/>
                    <a:pt x="123" y="333"/>
                  </a:cubicBezTo>
                  <a:cubicBezTo>
                    <a:pt x="162" y="372"/>
                    <a:pt x="211" y="389"/>
                    <a:pt x="258" y="389"/>
                  </a:cubicBezTo>
                  <a:cubicBezTo>
                    <a:pt x="358" y="389"/>
                    <a:pt x="454" y="312"/>
                    <a:pt x="455" y="195"/>
                  </a:cubicBezTo>
                  <a:cubicBezTo>
                    <a:pt x="455" y="89"/>
                    <a:pt x="367" y="1"/>
                    <a:pt x="26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10835;p49">
              <a:extLst>
                <a:ext uri="{FF2B5EF4-FFF2-40B4-BE49-F238E27FC236}">
                  <a16:creationId xmlns:a16="http://schemas.microsoft.com/office/drawing/2014/main" id="{16C20D09-A01E-CDDE-4A99-6790A3105A69}"/>
                </a:ext>
              </a:extLst>
            </p:cNvPr>
            <p:cNvSpPr/>
            <p:nvPr/>
          </p:nvSpPr>
          <p:spPr>
            <a:xfrm>
              <a:off x="673775" y="1277575"/>
              <a:ext cx="11375" cy="9750"/>
            </a:xfrm>
            <a:custGeom>
              <a:avLst/>
              <a:gdLst/>
              <a:ahLst/>
              <a:cxnLst/>
              <a:rect l="l" t="t" r="r" b="b"/>
              <a:pathLst>
                <a:path w="455" h="390" extrusionOk="0">
                  <a:moveTo>
                    <a:pt x="261" y="1"/>
                  </a:moveTo>
                  <a:cubicBezTo>
                    <a:pt x="88" y="1"/>
                    <a:pt x="0" y="210"/>
                    <a:pt x="123" y="333"/>
                  </a:cubicBezTo>
                  <a:cubicBezTo>
                    <a:pt x="163" y="372"/>
                    <a:pt x="211" y="389"/>
                    <a:pt x="259" y="389"/>
                  </a:cubicBezTo>
                  <a:cubicBezTo>
                    <a:pt x="359" y="389"/>
                    <a:pt x="455" y="312"/>
                    <a:pt x="455" y="195"/>
                  </a:cubicBezTo>
                  <a:cubicBezTo>
                    <a:pt x="455" y="89"/>
                    <a:pt x="367" y="1"/>
                    <a:pt x="26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10836;p49">
              <a:extLst>
                <a:ext uri="{FF2B5EF4-FFF2-40B4-BE49-F238E27FC236}">
                  <a16:creationId xmlns:a16="http://schemas.microsoft.com/office/drawing/2014/main" id="{9F407426-82A3-B2AF-266C-3CE02AEB2E00}"/>
                </a:ext>
              </a:extLst>
            </p:cNvPr>
            <p:cNvSpPr/>
            <p:nvPr/>
          </p:nvSpPr>
          <p:spPr>
            <a:xfrm>
              <a:off x="715200" y="1277575"/>
              <a:ext cx="9725" cy="9725"/>
            </a:xfrm>
            <a:custGeom>
              <a:avLst/>
              <a:gdLst/>
              <a:ahLst/>
              <a:cxnLst/>
              <a:rect l="l" t="t" r="r" b="b"/>
              <a:pathLst>
                <a:path w="389" h="389" extrusionOk="0">
                  <a:moveTo>
                    <a:pt x="194" y="1"/>
                  </a:moveTo>
                  <a:cubicBezTo>
                    <a:pt x="86" y="1"/>
                    <a:pt x="0" y="89"/>
                    <a:pt x="0" y="195"/>
                  </a:cubicBezTo>
                  <a:cubicBezTo>
                    <a:pt x="0" y="302"/>
                    <a:pt x="86" y="389"/>
                    <a:pt x="194" y="389"/>
                  </a:cubicBezTo>
                  <a:cubicBezTo>
                    <a:pt x="300" y="389"/>
                    <a:pt x="388" y="302"/>
                    <a:pt x="388" y="195"/>
                  </a:cubicBezTo>
                  <a:cubicBezTo>
                    <a:pt x="388" y="89"/>
                    <a:pt x="300" y="1"/>
                    <a:pt x="19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10837;p49">
              <a:extLst>
                <a:ext uri="{FF2B5EF4-FFF2-40B4-BE49-F238E27FC236}">
                  <a16:creationId xmlns:a16="http://schemas.microsoft.com/office/drawing/2014/main" id="{489F0EDD-C5F8-29E6-8A4F-1B8EEED55D60}"/>
                </a:ext>
              </a:extLst>
            </p:cNvPr>
            <p:cNvSpPr/>
            <p:nvPr/>
          </p:nvSpPr>
          <p:spPr>
            <a:xfrm>
              <a:off x="753300" y="1277575"/>
              <a:ext cx="11375" cy="9750"/>
            </a:xfrm>
            <a:custGeom>
              <a:avLst/>
              <a:gdLst/>
              <a:ahLst/>
              <a:cxnLst/>
              <a:rect l="l" t="t" r="r" b="b"/>
              <a:pathLst>
                <a:path w="455" h="390" extrusionOk="0">
                  <a:moveTo>
                    <a:pt x="260" y="1"/>
                  </a:moveTo>
                  <a:cubicBezTo>
                    <a:pt x="87" y="1"/>
                    <a:pt x="1" y="210"/>
                    <a:pt x="122" y="333"/>
                  </a:cubicBezTo>
                  <a:cubicBezTo>
                    <a:pt x="162" y="372"/>
                    <a:pt x="210" y="389"/>
                    <a:pt x="258" y="389"/>
                  </a:cubicBezTo>
                  <a:cubicBezTo>
                    <a:pt x="358" y="389"/>
                    <a:pt x="454" y="312"/>
                    <a:pt x="454" y="195"/>
                  </a:cubicBezTo>
                  <a:cubicBezTo>
                    <a:pt x="454" y="89"/>
                    <a:pt x="366" y="1"/>
                    <a:pt x="26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10838;p49">
              <a:extLst>
                <a:ext uri="{FF2B5EF4-FFF2-40B4-BE49-F238E27FC236}">
                  <a16:creationId xmlns:a16="http://schemas.microsoft.com/office/drawing/2014/main" id="{0F3FD75A-506B-2245-493A-2161E298B31E}"/>
                </a:ext>
              </a:extLst>
            </p:cNvPr>
            <p:cNvSpPr/>
            <p:nvPr/>
          </p:nvSpPr>
          <p:spPr>
            <a:xfrm>
              <a:off x="794700" y="1277575"/>
              <a:ext cx="9725" cy="9725"/>
            </a:xfrm>
            <a:custGeom>
              <a:avLst/>
              <a:gdLst/>
              <a:ahLst/>
              <a:cxnLst/>
              <a:rect l="l" t="t" r="r" b="b"/>
              <a:pathLst>
                <a:path w="389" h="389" extrusionOk="0">
                  <a:moveTo>
                    <a:pt x="194" y="1"/>
                  </a:moveTo>
                  <a:cubicBezTo>
                    <a:pt x="87" y="1"/>
                    <a:pt x="0" y="89"/>
                    <a:pt x="0" y="195"/>
                  </a:cubicBezTo>
                  <a:cubicBezTo>
                    <a:pt x="0" y="302"/>
                    <a:pt x="87" y="389"/>
                    <a:pt x="194" y="389"/>
                  </a:cubicBezTo>
                  <a:cubicBezTo>
                    <a:pt x="300" y="389"/>
                    <a:pt x="388" y="302"/>
                    <a:pt x="388" y="195"/>
                  </a:cubicBezTo>
                  <a:cubicBezTo>
                    <a:pt x="388" y="89"/>
                    <a:pt x="300" y="1"/>
                    <a:pt x="19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10839;p49">
              <a:extLst>
                <a:ext uri="{FF2B5EF4-FFF2-40B4-BE49-F238E27FC236}">
                  <a16:creationId xmlns:a16="http://schemas.microsoft.com/office/drawing/2014/main" id="{442E5F51-F223-37EB-E68E-03F105E4E344}"/>
                </a:ext>
              </a:extLst>
            </p:cNvPr>
            <p:cNvSpPr/>
            <p:nvPr/>
          </p:nvSpPr>
          <p:spPr>
            <a:xfrm>
              <a:off x="832825" y="1277575"/>
              <a:ext cx="11350" cy="9750"/>
            </a:xfrm>
            <a:custGeom>
              <a:avLst/>
              <a:gdLst/>
              <a:ahLst/>
              <a:cxnLst/>
              <a:rect l="l" t="t" r="r" b="b"/>
              <a:pathLst>
                <a:path w="454" h="390" extrusionOk="0">
                  <a:moveTo>
                    <a:pt x="259" y="1"/>
                  </a:moveTo>
                  <a:cubicBezTo>
                    <a:pt x="87" y="1"/>
                    <a:pt x="0" y="210"/>
                    <a:pt x="122" y="333"/>
                  </a:cubicBezTo>
                  <a:cubicBezTo>
                    <a:pt x="161" y="372"/>
                    <a:pt x="210" y="389"/>
                    <a:pt x="257" y="389"/>
                  </a:cubicBezTo>
                  <a:cubicBezTo>
                    <a:pt x="357" y="389"/>
                    <a:pt x="453" y="312"/>
                    <a:pt x="453" y="195"/>
                  </a:cubicBezTo>
                  <a:cubicBezTo>
                    <a:pt x="453" y="89"/>
                    <a:pt x="367" y="1"/>
                    <a:pt x="25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10840;p49">
              <a:extLst>
                <a:ext uri="{FF2B5EF4-FFF2-40B4-BE49-F238E27FC236}">
                  <a16:creationId xmlns:a16="http://schemas.microsoft.com/office/drawing/2014/main" id="{37E21597-2D59-0F45-CF9B-199A77775023}"/>
                </a:ext>
              </a:extLst>
            </p:cNvPr>
            <p:cNvSpPr/>
            <p:nvPr/>
          </p:nvSpPr>
          <p:spPr>
            <a:xfrm>
              <a:off x="872575" y="1277575"/>
              <a:ext cx="11350" cy="9750"/>
            </a:xfrm>
            <a:custGeom>
              <a:avLst/>
              <a:gdLst/>
              <a:ahLst/>
              <a:cxnLst/>
              <a:rect l="l" t="t" r="r" b="b"/>
              <a:pathLst>
                <a:path w="454" h="390" extrusionOk="0">
                  <a:moveTo>
                    <a:pt x="260" y="1"/>
                  </a:moveTo>
                  <a:cubicBezTo>
                    <a:pt x="87" y="1"/>
                    <a:pt x="0" y="210"/>
                    <a:pt x="122" y="333"/>
                  </a:cubicBezTo>
                  <a:cubicBezTo>
                    <a:pt x="161" y="372"/>
                    <a:pt x="210" y="389"/>
                    <a:pt x="257" y="389"/>
                  </a:cubicBezTo>
                  <a:cubicBezTo>
                    <a:pt x="358" y="389"/>
                    <a:pt x="454" y="312"/>
                    <a:pt x="454" y="195"/>
                  </a:cubicBezTo>
                  <a:cubicBezTo>
                    <a:pt x="454" y="89"/>
                    <a:pt x="367" y="1"/>
                    <a:pt x="26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10841;p49">
              <a:extLst>
                <a:ext uri="{FF2B5EF4-FFF2-40B4-BE49-F238E27FC236}">
                  <a16:creationId xmlns:a16="http://schemas.microsoft.com/office/drawing/2014/main" id="{C770CA2A-1103-8B19-8D1A-AABBD69F3F0D}"/>
                </a:ext>
              </a:extLst>
            </p:cNvPr>
            <p:cNvSpPr/>
            <p:nvPr/>
          </p:nvSpPr>
          <p:spPr>
            <a:xfrm>
              <a:off x="913950" y="1277575"/>
              <a:ext cx="9725" cy="9725"/>
            </a:xfrm>
            <a:custGeom>
              <a:avLst/>
              <a:gdLst/>
              <a:ahLst/>
              <a:cxnLst/>
              <a:rect l="l" t="t" r="r" b="b"/>
              <a:pathLst>
                <a:path w="389" h="389" extrusionOk="0">
                  <a:moveTo>
                    <a:pt x="195" y="1"/>
                  </a:moveTo>
                  <a:cubicBezTo>
                    <a:pt x="87" y="1"/>
                    <a:pt x="1" y="89"/>
                    <a:pt x="1" y="195"/>
                  </a:cubicBezTo>
                  <a:cubicBezTo>
                    <a:pt x="1" y="302"/>
                    <a:pt x="87" y="389"/>
                    <a:pt x="195" y="389"/>
                  </a:cubicBezTo>
                  <a:cubicBezTo>
                    <a:pt x="302" y="389"/>
                    <a:pt x="389" y="302"/>
                    <a:pt x="389" y="195"/>
                  </a:cubicBezTo>
                  <a:cubicBezTo>
                    <a:pt x="389" y="89"/>
                    <a:pt x="302" y="1"/>
                    <a:pt x="19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10842;p49">
              <a:extLst>
                <a:ext uri="{FF2B5EF4-FFF2-40B4-BE49-F238E27FC236}">
                  <a16:creationId xmlns:a16="http://schemas.microsoft.com/office/drawing/2014/main" id="{115FBEDF-28C8-DF30-ADCC-B1284E86AA91}"/>
                </a:ext>
              </a:extLst>
            </p:cNvPr>
            <p:cNvSpPr/>
            <p:nvPr/>
          </p:nvSpPr>
          <p:spPr>
            <a:xfrm>
              <a:off x="953700" y="1277575"/>
              <a:ext cx="9725" cy="9725"/>
            </a:xfrm>
            <a:custGeom>
              <a:avLst/>
              <a:gdLst/>
              <a:ahLst/>
              <a:cxnLst/>
              <a:rect l="l" t="t" r="r" b="b"/>
              <a:pathLst>
                <a:path w="389" h="389" extrusionOk="0">
                  <a:moveTo>
                    <a:pt x="195" y="1"/>
                  </a:moveTo>
                  <a:cubicBezTo>
                    <a:pt x="89" y="1"/>
                    <a:pt x="1" y="89"/>
                    <a:pt x="1" y="195"/>
                  </a:cubicBezTo>
                  <a:cubicBezTo>
                    <a:pt x="1" y="302"/>
                    <a:pt x="89" y="389"/>
                    <a:pt x="195" y="389"/>
                  </a:cubicBezTo>
                  <a:cubicBezTo>
                    <a:pt x="302" y="389"/>
                    <a:pt x="389" y="302"/>
                    <a:pt x="389" y="195"/>
                  </a:cubicBezTo>
                  <a:cubicBezTo>
                    <a:pt x="389" y="89"/>
                    <a:pt x="302" y="1"/>
                    <a:pt x="19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10843;p49">
              <a:extLst>
                <a:ext uri="{FF2B5EF4-FFF2-40B4-BE49-F238E27FC236}">
                  <a16:creationId xmlns:a16="http://schemas.microsoft.com/office/drawing/2014/main" id="{ACF2040A-5462-2F33-8FE9-B08D19D38E9E}"/>
                </a:ext>
              </a:extLst>
            </p:cNvPr>
            <p:cNvSpPr/>
            <p:nvPr/>
          </p:nvSpPr>
          <p:spPr>
            <a:xfrm>
              <a:off x="993450" y="1277575"/>
              <a:ext cx="9725" cy="9725"/>
            </a:xfrm>
            <a:custGeom>
              <a:avLst/>
              <a:gdLst/>
              <a:ahLst/>
              <a:cxnLst/>
              <a:rect l="l" t="t" r="r" b="b"/>
              <a:pathLst>
                <a:path w="389" h="389" extrusionOk="0">
                  <a:moveTo>
                    <a:pt x="195" y="1"/>
                  </a:moveTo>
                  <a:cubicBezTo>
                    <a:pt x="89" y="1"/>
                    <a:pt x="1" y="89"/>
                    <a:pt x="1" y="195"/>
                  </a:cubicBezTo>
                  <a:cubicBezTo>
                    <a:pt x="1" y="302"/>
                    <a:pt x="89" y="389"/>
                    <a:pt x="195" y="389"/>
                  </a:cubicBezTo>
                  <a:cubicBezTo>
                    <a:pt x="303" y="389"/>
                    <a:pt x="389" y="302"/>
                    <a:pt x="389" y="195"/>
                  </a:cubicBezTo>
                  <a:cubicBezTo>
                    <a:pt x="389" y="89"/>
                    <a:pt x="303" y="1"/>
                    <a:pt x="19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10844;p49">
              <a:extLst>
                <a:ext uri="{FF2B5EF4-FFF2-40B4-BE49-F238E27FC236}">
                  <a16:creationId xmlns:a16="http://schemas.microsoft.com/office/drawing/2014/main" id="{B458B231-4EED-E5B6-F60E-838E85B12926}"/>
                </a:ext>
              </a:extLst>
            </p:cNvPr>
            <p:cNvSpPr/>
            <p:nvPr/>
          </p:nvSpPr>
          <p:spPr>
            <a:xfrm>
              <a:off x="1033225" y="1277575"/>
              <a:ext cx="9725" cy="9725"/>
            </a:xfrm>
            <a:custGeom>
              <a:avLst/>
              <a:gdLst/>
              <a:ahLst/>
              <a:cxnLst/>
              <a:rect l="l" t="t" r="r" b="b"/>
              <a:pathLst>
                <a:path w="389" h="389" extrusionOk="0">
                  <a:moveTo>
                    <a:pt x="194" y="1"/>
                  </a:moveTo>
                  <a:cubicBezTo>
                    <a:pt x="88" y="1"/>
                    <a:pt x="0" y="89"/>
                    <a:pt x="0" y="195"/>
                  </a:cubicBezTo>
                  <a:cubicBezTo>
                    <a:pt x="0" y="302"/>
                    <a:pt x="88" y="389"/>
                    <a:pt x="194" y="389"/>
                  </a:cubicBezTo>
                  <a:cubicBezTo>
                    <a:pt x="302" y="389"/>
                    <a:pt x="388" y="302"/>
                    <a:pt x="388" y="195"/>
                  </a:cubicBezTo>
                  <a:cubicBezTo>
                    <a:pt x="388" y="89"/>
                    <a:pt x="302" y="1"/>
                    <a:pt x="19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10845;p49">
              <a:extLst>
                <a:ext uri="{FF2B5EF4-FFF2-40B4-BE49-F238E27FC236}">
                  <a16:creationId xmlns:a16="http://schemas.microsoft.com/office/drawing/2014/main" id="{F00CD46C-B6C7-E88E-C461-FF77335E3550}"/>
                </a:ext>
              </a:extLst>
            </p:cNvPr>
            <p:cNvSpPr/>
            <p:nvPr/>
          </p:nvSpPr>
          <p:spPr>
            <a:xfrm>
              <a:off x="1072975" y="1277575"/>
              <a:ext cx="9725" cy="9725"/>
            </a:xfrm>
            <a:custGeom>
              <a:avLst/>
              <a:gdLst/>
              <a:ahLst/>
              <a:cxnLst/>
              <a:rect l="l" t="t" r="r" b="b"/>
              <a:pathLst>
                <a:path w="389" h="389" extrusionOk="0">
                  <a:moveTo>
                    <a:pt x="194" y="1"/>
                  </a:moveTo>
                  <a:cubicBezTo>
                    <a:pt x="88" y="1"/>
                    <a:pt x="0" y="89"/>
                    <a:pt x="0" y="195"/>
                  </a:cubicBezTo>
                  <a:cubicBezTo>
                    <a:pt x="0" y="302"/>
                    <a:pt x="88" y="389"/>
                    <a:pt x="194" y="389"/>
                  </a:cubicBezTo>
                  <a:cubicBezTo>
                    <a:pt x="302" y="389"/>
                    <a:pt x="388" y="302"/>
                    <a:pt x="388" y="195"/>
                  </a:cubicBezTo>
                  <a:cubicBezTo>
                    <a:pt x="388" y="89"/>
                    <a:pt x="302" y="1"/>
                    <a:pt x="19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10846;p49">
              <a:extLst>
                <a:ext uri="{FF2B5EF4-FFF2-40B4-BE49-F238E27FC236}">
                  <a16:creationId xmlns:a16="http://schemas.microsoft.com/office/drawing/2014/main" id="{603993B8-492E-4A14-05FE-45EC1CF007E0}"/>
                </a:ext>
              </a:extLst>
            </p:cNvPr>
            <p:cNvSpPr/>
            <p:nvPr/>
          </p:nvSpPr>
          <p:spPr>
            <a:xfrm>
              <a:off x="1112725" y="1277575"/>
              <a:ext cx="9725" cy="9725"/>
            </a:xfrm>
            <a:custGeom>
              <a:avLst/>
              <a:gdLst/>
              <a:ahLst/>
              <a:cxnLst/>
              <a:rect l="l" t="t" r="r" b="b"/>
              <a:pathLst>
                <a:path w="389" h="389" extrusionOk="0">
                  <a:moveTo>
                    <a:pt x="194" y="1"/>
                  </a:moveTo>
                  <a:cubicBezTo>
                    <a:pt x="88" y="1"/>
                    <a:pt x="0" y="89"/>
                    <a:pt x="0" y="195"/>
                  </a:cubicBezTo>
                  <a:cubicBezTo>
                    <a:pt x="0" y="302"/>
                    <a:pt x="88" y="389"/>
                    <a:pt x="194" y="389"/>
                  </a:cubicBezTo>
                  <a:cubicBezTo>
                    <a:pt x="302" y="389"/>
                    <a:pt x="388" y="302"/>
                    <a:pt x="388" y="195"/>
                  </a:cubicBezTo>
                  <a:cubicBezTo>
                    <a:pt x="388" y="89"/>
                    <a:pt x="302" y="1"/>
                    <a:pt x="19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10847;p49">
              <a:extLst>
                <a:ext uri="{FF2B5EF4-FFF2-40B4-BE49-F238E27FC236}">
                  <a16:creationId xmlns:a16="http://schemas.microsoft.com/office/drawing/2014/main" id="{5191CE4F-A9AA-69C5-4CB0-006649B6E3AA}"/>
                </a:ext>
              </a:extLst>
            </p:cNvPr>
            <p:cNvSpPr/>
            <p:nvPr/>
          </p:nvSpPr>
          <p:spPr>
            <a:xfrm>
              <a:off x="1152500" y="1277575"/>
              <a:ext cx="9700" cy="9725"/>
            </a:xfrm>
            <a:custGeom>
              <a:avLst/>
              <a:gdLst/>
              <a:ahLst/>
              <a:cxnLst/>
              <a:rect l="l" t="t" r="r" b="b"/>
              <a:pathLst>
                <a:path w="388" h="389" extrusionOk="0">
                  <a:moveTo>
                    <a:pt x="193" y="1"/>
                  </a:moveTo>
                  <a:cubicBezTo>
                    <a:pt x="87" y="1"/>
                    <a:pt x="1" y="89"/>
                    <a:pt x="1" y="195"/>
                  </a:cubicBezTo>
                  <a:cubicBezTo>
                    <a:pt x="1" y="302"/>
                    <a:pt x="87" y="389"/>
                    <a:pt x="193" y="389"/>
                  </a:cubicBezTo>
                  <a:cubicBezTo>
                    <a:pt x="301" y="389"/>
                    <a:pt x="388" y="302"/>
                    <a:pt x="388" y="195"/>
                  </a:cubicBezTo>
                  <a:cubicBezTo>
                    <a:pt x="388" y="89"/>
                    <a:pt x="301" y="1"/>
                    <a:pt x="19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10848;p49">
              <a:extLst>
                <a:ext uri="{FF2B5EF4-FFF2-40B4-BE49-F238E27FC236}">
                  <a16:creationId xmlns:a16="http://schemas.microsoft.com/office/drawing/2014/main" id="{037022CE-712B-D7D5-8AE5-5A9E50AAB95C}"/>
                </a:ext>
              </a:extLst>
            </p:cNvPr>
            <p:cNvSpPr/>
            <p:nvPr/>
          </p:nvSpPr>
          <p:spPr>
            <a:xfrm>
              <a:off x="1192275" y="1277575"/>
              <a:ext cx="9675" cy="9725"/>
            </a:xfrm>
            <a:custGeom>
              <a:avLst/>
              <a:gdLst/>
              <a:ahLst/>
              <a:cxnLst/>
              <a:rect l="l" t="t" r="r" b="b"/>
              <a:pathLst>
                <a:path w="387" h="389" extrusionOk="0">
                  <a:moveTo>
                    <a:pt x="193" y="1"/>
                  </a:moveTo>
                  <a:cubicBezTo>
                    <a:pt x="86" y="1"/>
                    <a:pt x="0" y="89"/>
                    <a:pt x="0" y="195"/>
                  </a:cubicBezTo>
                  <a:cubicBezTo>
                    <a:pt x="0" y="302"/>
                    <a:pt x="86" y="389"/>
                    <a:pt x="193" y="389"/>
                  </a:cubicBezTo>
                  <a:cubicBezTo>
                    <a:pt x="300" y="389"/>
                    <a:pt x="387" y="302"/>
                    <a:pt x="387" y="195"/>
                  </a:cubicBezTo>
                  <a:cubicBezTo>
                    <a:pt x="387" y="89"/>
                    <a:pt x="300" y="1"/>
                    <a:pt x="19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10849;p49">
              <a:extLst>
                <a:ext uri="{FF2B5EF4-FFF2-40B4-BE49-F238E27FC236}">
                  <a16:creationId xmlns:a16="http://schemas.microsoft.com/office/drawing/2014/main" id="{90611DFD-87B7-9CAD-0B9A-8A351C6CF7F8}"/>
                </a:ext>
              </a:extLst>
            </p:cNvPr>
            <p:cNvSpPr/>
            <p:nvPr/>
          </p:nvSpPr>
          <p:spPr>
            <a:xfrm>
              <a:off x="1232025" y="1277575"/>
              <a:ext cx="9675" cy="9725"/>
            </a:xfrm>
            <a:custGeom>
              <a:avLst/>
              <a:gdLst/>
              <a:ahLst/>
              <a:cxnLst/>
              <a:rect l="l" t="t" r="r" b="b"/>
              <a:pathLst>
                <a:path w="387" h="389" extrusionOk="0">
                  <a:moveTo>
                    <a:pt x="194" y="1"/>
                  </a:moveTo>
                  <a:cubicBezTo>
                    <a:pt x="87" y="1"/>
                    <a:pt x="0" y="89"/>
                    <a:pt x="0" y="195"/>
                  </a:cubicBezTo>
                  <a:cubicBezTo>
                    <a:pt x="0" y="302"/>
                    <a:pt x="87" y="389"/>
                    <a:pt x="194" y="389"/>
                  </a:cubicBezTo>
                  <a:cubicBezTo>
                    <a:pt x="300" y="389"/>
                    <a:pt x="387" y="302"/>
                    <a:pt x="387" y="195"/>
                  </a:cubicBezTo>
                  <a:cubicBezTo>
                    <a:pt x="387" y="89"/>
                    <a:pt x="300" y="1"/>
                    <a:pt x="19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10850;p49">
              <a:extLst>
                <a:ext uri="{FF2B5EF4-FFF2-40B4-BE49-F238E27FC236}">
                  <a16:creationId xmlns:a16="http://schemas.microsoft.com/office/drawing/2014/main" id="{C4D509D1-8596-1C13-CEE0-32F276D9D9F8}"/>
                </a:ext>
              </a:extLst>
            </p:cNvPr>
            <p:cNvSpPr/>
            <p:nvPr/>
          </p:nvSpPr>
          <p:spPr>
            <a:xfrm>
              <a:off x="276225" y="1243475"/>
              <a:ext cx="11375" cy="9725"/>
            </a:xfrm>
            <a:custGeom>
              <a:avLst/>
              <a:gdLst/>
              <a:ahLst/>
              <a:cxnLst/>
              <a:rect l="l" t="t" r="r" b="b"/>
              <a:pathLst>
                <a:path w="455" h="389" extrusionOk="0">
                  <a:moveTo>
                    <a:pt x="260" y="0"/>
                  </a:moveTo>
                  <a:cubicBezTo>
                    <a:pt x="87" y="0"/>
                    <a:pt x="1" y="210"/>
                    <a:pt x="124" y="332"/>
                  </a:cubicBezTo>
                  <a:cubicBezTo>
                    <a:pt x="163" y="371"/>
                    <a:pt x="211" y="389"/>
                    <a:pt x="258" y="389"/>
                  </a:cubicBezTo>
                  <a:cubicBezTo>
                    <a:pt x="358" y="389"/>
                    <a:pt x="454" y="312"/>
                    <a:pt x="454" y="194"/>
                  </a:cubicBezTo>
                  <a:cubicBezTo>
                    <a:pt x="454" y="88"/>
                    <a:pt x="368" y="0"/>
                    <a:pt x="26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10851;p49">
              <a:extLst>
                <a:ext uri="{FF2B5EF4-FFF2-40B4-BE49-F238E27FC236}">
                  <a16:creationId xmlns:a16="http://schemas.microsoft.com/office/drawing/2014/main" id="{9EDAB6C1-A772-41DF-9363-0D96F60970D4}"/>
                </a:ext>
              </a:extLst>
            </p:cNvPr>
            <p:cNvSpPr/>
            <p:nvPr/>
          </p:nvSpPr>
          <p:spPr>
            <a:xfrm>
              <a:off x="317625" y="1243475"/>
              <a:ext cx="9725" cy="9725"/>
            </a:xfrm>
            <a:custGeom>
              <a:avLst/>
              <a:gdLst/>
              <a:ahLst/>
              <a:cxnLst/>
              <a:rect l="l" t="t" r="r" b="b"/>
              <a:pathLst>
                <a:path w="389" h="389" extrusionOk="0">
                  <a:moveTo>
                    <a:pt x="194" y="0"/>
                  </a:moveTo>
                  <a:cubicBezTo>
                    <a:pt x="87" y="0"/>
                    <a:pt x="0" y="88"/>
                    <a:pt x="0" y="194"/>
                  </a:cubicBezTo>
                  <a:cubicBezTo>
                    <a:pt x="0" y="302"/>
                    <a:pt x="87" y="388"/>
                    <a:pt x="194" y="388"/>
                  </a:cubicBezTo>
                  <a:cubicBezTo>
                    <a:pt x="302" y="388"/>
                    <a:pt x="388" y="302"/>
                    <a:pt x="388" y="194"/>
                  </a:cubicBezTo>
                  <a:cubicBezTo>
                    <a:pt x="388" y="88"/>
                    <a:pt x="302" y="0"/>
                    <a:pt x="19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10852;p49">
              <a:extLst>
                <a:ext uri="{FF2B5EF4-FFF2-40B4-BE49-F238E27FC236}">
                  <a16:creationId xmlns:a16="http://schemas.microsoft.com/office/drawing/2014/main" id="{2EBDA4C8-E395-58FE-2E6D-87D55F1CDF34}"/>
                </a:ext>
              </a:extLst>
            </p:cNvPr>
            <p:cNvSpPr/>
            <p:nvPr/>
          </p:nvSpPr>
          <p:spPr>
            <a:xfrm>
              <a:off x="355750" y="1243475"/>
              <a:ext cx="11350" cy="9725"/>
            </a:xfrm>
            <a:custGeom>
              <a:avLst/>
              <a:gdLst/>
              <a:ahLst/>
              <a:cxnLst/>
              <a:rect l="l" t="t" r="r" b="b"/>
              <a:pathLst>
                <a:path w="454" h="389" extrusionOk="0">
                  <a:moveTo>
                    <a:pt x="259" y="0"/>
                  </a:moveTo>
                  <a:cubicBezTo>
                    <a:pt x="87" y="0"/>
                    <a:pt x="0" y="210"/>
                    <a:pt x="123" y="332"/>
                  </a:cubicBezTo>
                  <a:cubicBezTo>
                    <a:pt x="162" y="371"/>
                    <a:pt x="210" y="389"/>
                    <a:pt x="258" y="389"/>
                  </a:cubicBezTo>
                  <a:cubicBezTo>
                    <a:pt x="357" y="389"/>
                    <a:pt x="453" y="312"/>
                    <a:pt x="453" y="194"/>
                  </a:cubicBezTo>
                  <a:cubicBezTo>
                    <a:pt x="453" y="88"/>
                    <a:pt x="367" y="0"/>
                    <a:pt x="25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10853;p49">
              <a:extLst>
                <a:ext uri="{FF2B5EF4-FFF2-40B4-BE49-F238E27FC236}">
                  <a16:creationId xmlns:a16="http://schemas.microsoft.com/office/drawing/2014/main" id="{BE5A6358-7E42-A01A-C7F6-2C8FBC372E5F}"/>
                </a:ext>
              </a:extLst>
            </p:cNvPr>
            <p:cNvSpPr/>
            <p:nvPr/>
          </p:nvSpPr>
          <p:spPr>
            <a:xfrm>
              <a:off x="397125" y="1243475"/>
              <a:ext cx="9725" cy="9725"/>
            </a:xfrm>
            <a:custGeom>
              <a:avLst/>
              <a:gdLst/>
              <a:ahLst/>
              <a:cxnLst/>
              <a:rect l="l" t="t" r="r" b="b"/>
              <a:pathLst>
                <a:path w="389" h="389" extrusionOk="0">
                  <a:moveTo>
                    <a:pt x="195" y="0"/>
                  </a:moveTo>
                  <a:cubicBezTo>
                    <a:pt x="88" y="0"/>
                    <a:pt x="1" y="88"/>
                    <a:pt x="1" y="194"/>
                  </a:cubicBezTo>
                  <a:cubicBezTo>
                    <a:pt x="1" y="302"/>
                    <a:pt x="88" y="388"/>
                    <a:pt x="195" y="388"/>
                  </a:cubicBezTo>
                  <a:cubicBezTo>
                    <a:pt x="302" y="388"/>
                    <a:pt x="389" y="302"/>
                    <a:pt x="389" y="194"/>
                  </a:cubicBezTo>
                  <a:cubicBezTo>
                    <a:pt x="389" y="88"/>
                    <a:pt x="302" y="0"/>
                    <a:pt x="19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10854;p49">
              <a:extLst>
                <a:ext uri="{FF2B5EF4-FFF2-40B4-BE49-F238E27FC236}">
                  <a16:creationId xmlns:a16="http://schemas.microsoft.com/office/drawing/2014/main" id="{60AFABDD-7EA1-9456-696A-5E56CA85A921}"/>
                </a:ext>
              </a:extLst>
            </p:cNvPr>
            <p:cNvSpPr/>
            <p:nvPr/>
          </p:nvSpPr>
          <p:spPr>
            <a:xfrm>
              <a:off x="435250" y="1243475"/>
              <a:ext cx="11350" cy="9750"/>
            </a:xfrm>
            <a:custGeom>
              <a:avLst/>
              <a:gdLst/>
              <a:ahLst/>
              <a:cxnLst/>
              <a:rect l="l" t="t" r="r" b="b"/>
              <a:pathLst>
                <a:path w="454" h="390" extrusionOk="0">
                  <a:moveTo>
                    <a:pt x="260" y="0"/>
                  </a:moveTo>
                  <a:cubicBezTo>
                    <a:pt x="87" y="0"/>
                    <a:pt x="0" y="210"/>
                    <a:pt x="123" y="332"/>
                  </a:cubicBezTo>
                  <a:cubicBezTo>
                    <a:pt x="162" y="372"/>
                    <a:pt x="211" y="390"/>
                    <a:pt x="258" y="390"/>
                  </a:cubicBezTo>
                  <a:cubicBezTo>
                    <a:pt x="358" y="390"/>
                    <a:pt x="454" y="312"/>
                    <a:pt x="454" y="194"/>
                  </a:cubicBezTo>
                  <a:cubicBezTo>
                    <a:pt x="454" y="88"/>
                    <a:pt x="367" y="0"/>
                    <a:pt x="26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10855;p49">
              <a:extLst>
                <a:ext uri="{FF2B5EF4-FFF2-40B4-BE49-F238E27FC236}">
                  <a16:creationId xmlns:a16="http://schemas.microsoft.com/office/drawing/2014/main" id="{99BF9F52-1F68-8FAA-E104-190C3D44A182}"/>
                </a:ext>
              </a:extLst>
            </p:cNvPr>
            <p:cNvSpPr/>
            <p:nvPr/>
          </p:nvSpPr>
          <p:spPr>
            <a:xfrm>
              <a:off x="475000" y="1243475"/>
              <a:ext cx="11350" cy="9750"/>
            </a:xfrm>
            <a:custGeom>
              <a:avLst/>
              <a:gdLst/>
              <a:ahLst/>
              <a:cxnLst/>
              <a:rect l="l" t="t" r="r" b="b"/>
              <a:pathLst>
                <a:path w="454" h="390" extrusionOk="0">
                  <a:moveTo>
                    <a:pt x="260" y="0"/>
                  </a:moveTo>
                  <a:cubicBezTo>
                    <a:pt x="87" y="0"/>
                    <a:pt x="1" y="210"/>
                    <a:pt x="122" y="332"/>
                  </a:cubicBezTo>
                  <a:cubicBezTo>
                    <a:pt x="161" y="372"/>
                    <a:pt x="210" y="390"/>
                    <a:pt x="258" y="390"/>
                  </a:cubicBezTo>
                  <a:cubicBezTo>
                    <a:pt x="358" y="390"/>
                    <a:pt x="454" y="312"/>
                    <a:pt x="454" y="194"/>
                  </a:cubicBezTo>
                  <a:cubicBezTo>
                    <a:pt x="454" y="88"/>
                    <a:pt x="367" y="0"/>
                    <a:pt x="26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10856;p49">
              <a:extLst>
                <a:ext uri="{FF2B5EF4-FFF2-40B4-BE49-F238E27FC236}">
                  <a16:creationId xmlns:a16="http://schemas.microsoft.com/office/drawing/2014/main" id="{F85EDCC4-ADA7-EF32-1C84-B9B8352C0A5A}"/>
                </a:ext>
              </a:extLst>
            </p:cNvPr>
            <p:cNvSpPr/>
            <p:nvPr/>
          </p:nvSpPr>
          <p:spPr>
            <a:xfrm>
              <a:off x="516425" y="1243475"/>
              <a:ext cx="9675" cy="9725"/>
            </a:xfrm>
            <a:custGeom>
              <a:avLst/>
              <a:gdLst/>
              <a:ahLst/>
              <a:cxnLst/>
              <a:rect l="l" t="t" r="r" b="b"/>
              <a:pathLst>
                <a:path w="387" h="389" extrusionOk="0">
                  <a:moveTo>
                    <a:pt x="193" y="0"/>
                  </a:moveTo>
                  <a:cubicBezTo>
                    <a:pt x="87" y="0"/>
                    <a:pt x="0" y="88"/>
                    <a:pt x="0" y="194"/>
                  </a:cubicBezTo>
                  <a:cubicBezTo>
                    <a:pt x="0" y="302"/>
                    <a:pt x="87" y="388"/>
                    <a:pt x="193" y="388"/>
                  </a:cubicBezTo>
                  <a:cubicBezTo>
                    <a:pt x="301" y="388"/>
                    <a:pt x="387" y="302"/>
                    <a:pt x="387" y="194"/>
                  </a:cubicBezTo>
                  <a:cubicBezTo>
                    <a:pt x="387" y="88"/>
                    <a:pt x="301" y="0"/>
                    <a:pt x="19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10857;p49">
              <a:extLst>
                <a:ext uri="{FF2B5EF4-FFF2-40B4-BE49-F238E27FC236}">
                  <a16:creationId xmlns:a16="http://schemas.microsoft.com/office/drawing/2014/main" id="{8C3E1BDC-1172-250D-D607-534DF41FF6F4}"/>
                </a:ext>
              </a:extLst>
            </p:cNvPr>
            <p:cNvSpPr/>
            <p:nvPr/>
          </p:nvSpPr>
          <p:spPr>
            <a:xfrm>
              <a:off x="554500" y="1243475"/>
              <a:ext cx="11375" cy="9750"/>
            </a:xfrm>
            <a:custGeom>
              <a:avLst/>
              <a:gdLst/>
              <a:ahLst/>
              <a:cxnLst/>
              <a:rect l="l" t="t" r="r" b="b"/>
              <a:pathLst>
                <a:path w="455" h="390" extrusionOk="0">
                  <a:moveTo>
                    <a:pt x="262" y="0"/>
                  </a:moveTo>
                  <a:cubicBezTo>
                    <a:pt x="87" y="0"/>
                    <a:pt x="1" y="210"/>
                    <a:pt x="124" y="332"/>
                  </a:cubicBezTo>
                  <a:cubicBezTo>
                    <a:pt x="163" y="372"/>
                    <a:pt x="212" y="390"/>
                    <a:pt x="259" y="390"/>
                  </a:cubicBezTo>
                  <a:cubicBezTo>
                    <a:pt x="359" y="390"/>
                    <a:pt x="454" y="312"/>
                    <a:pt x="454" y="194"/>
                  </a:cubicBezTo>
                  <a:cubicBezTo>
                    <a:pt x="454" y="88"/>
                    <a:pt x="368" y="0"/>
                    <a:pt x="26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10858;p49">
              <a:extLst>
                <a:ext uri="{FF2B5EF4-FFF2-40B4-BE49-F238E27FC236}">
                  <a16:creationId xmlns:a16="http://schemas.microsoft.com/office/drawing/2014/main" id="{965FD4C7-5123-6D08-E1BF-C3CCCC44DE57}"/>
                </a:ext>
              </a:extLst>
            </p:cNvPr>
            <p:cNvSpPr/>
            <p:nvPr/>
          </p:nvSpPr>
          <p:spPr>
            <a:xfrm>
              <a:off x="595925" y="1243475"/>
              <a:ext cx="9700" cy="9725"/>
            </a:xfrm>
            <a:custGeom>
              <a:avLst/>
              <a:gdLst/>
              <a:ahLst/>
              <a:cxnLst/>
              <a:rect l="l" t="t" r="r" b="b"/>
              <a:pathLst>
                <a:path w="388" h="389" extrusionOk="0">
                  <a:moveTo>
                    <a:pt x="193" y="0"/>
                  </a:moveTo>
                  <a:cubicBezTo>
                    <a:pt x="87" y="0"/>
                    <a:pt x="1" y="88"/>
                    <a:pt x="1" y="194"/>
                  </a:cubicBezTo>
                  <a:cubicBezTo>
                    <a:pt x="1" y="302"/>
                    <a:pt x="87" y="388"/>
                    <a:pt x="193" y="388"/>
                  </a:cubicBezTo>
                  <a:cubicBezTo>
                    <a:pt x="301" y="388"/>
                    <a:pt x="387" y="302"/>
                    <a:pt x="387" y="194"/>
                  </a:cubicBezTo>
                  <a:cubicBezTo>
                    <a:pt x="387" y="88"/>
                    <a:pt x="301" y="0"/>
                    <a:pt x="19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10859;p49">
              <a:extLst>
                <a:ext uri="{FF2B5EF4-FFF2-40B4-BE49-F238E27FC236}">
                  <a16:creationId xmlns:a16="http://schemas.microsoft.com/office/drawing/2014/main" id="{D08A3FB0-E010-27AF-0EFF-DBB96B65BCBF}"/>
                </a:ext>
              </a:extLst>
            </p:cNvPr>
            <p:cNvSpPr/>
            <p:nvPr/>
          </p:nvSpPr>
          <p:spPr>
            <a:xfrm>
              <a:off x="634025" y="1243475"/>
              <a:ext cx="11375" cy="9750"/>
            </a:xfrm>
            <a:custGeom>
              <a:avLst/>
              <a:gdLst/>
              <a:ahLst/>
              <a:cxnLst/>
              <a:rect l="l" t="t" r="r" b="b"/>
              <a:pathLst>
                <a:path w="455" h="390" extrusionOk="0">
                  <a:moveTo>
                    <a:pt x="261" y="0"/>
                  </a:moveTo>
                  <a:cubicBezTo>
                    <a:pt x="88" y="0"/>
                    <a:pt x="0" y="210"/>
                    <a:pt x="123" y="332"/>
                  </a:cubicBezTo>
                  <a:cubicBezTo>
                    <a:pt x="162" y="372"/>
                    <a:pt x="211" y="390"/>
                    <a:pt x="259" y="390"/>
                  </a:cubicBezTo>
                  <a:cubicBezTo>
                    <a:pt x="359" y="390"/>
                    <a:pt x="455" y="312"/>
                    <a:pt x="455" y="194"/>
                  </a:cubicBezTo>
                  <a:cubicBezTo>
                    <a:pt x="455" y="88"/>
                    <a:pt x="367" y="0"/>
                    <a:pt x="26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10860;p49">
              <a:extLst>
                <a:ext uri="{FF2B5EF4-FFF2-40B4-BE49-F238E27FC236}">
                  <a16:creationId xmlns:a16="http://schemas.microsoft.com/office/drawing/2014/main" id="{CDABC824-7BDB-E54C-56B6-CDF1DC21045B}"/>
                </a:ext>
              </a:extLst>
            </p:cNvPr>
            <p:cNvSpPr/>
            <p:nvPr/>
          </p:nvSpPr>
          <p:spPr>
            <a:xfrm>
              <a:off x="673775" y="1243475"/>
              <a:ext cx="11375" cy="9750"/>
            </a:xfrm>
            <a:custGeom>
              <a:avLst/>
              <a:gdLst/>
              <a:ahLst/>
              <a:cxnLst/>
              <a:rect l="l" t="t" r="r" b="b"/>
              <a:pathLst>
                <a:path w="455" h="390" extrusionOk="0">
                  <a:moveTo>
                    <a:pt x="261" y="0"/>
                  </a:moveTo>
                  <a:cubicBezTo>
                    <a:pt x="88" y="0"/>
                    <a:pt x="0" y="210"/>
                    <a:pt x="123" y="332"/>
                  </a:cubicBezTo>
                  <a:cubicBezTo>
                    <a:pt x="163" y="372"/>
                    <a:pt x="211" y="390"/>
                    <a:pt x="259" y="390"/>
                  </a:cubicBezTo>
                  <a:cubicBezTo>
                    <a:pt x="359" y="390"/>
                    <a:pt x="455" y="312"/>
                    <a:pt x="455" y="194"/>
                  </a:cubicBezTo>
                  <a:cubicBezTo>
                    <a:pt x="455" y="88"/>
                    <a:pt x="367" y="0"/>
                    <a:pt x="26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10861;p49">
              <a:extLst>
                <a:ext uri="{FF2B5EF4-FFF2-40B4-BE49-F238E27FC236}">
                  <a16:creationId xmlns:a16="http://schemas.microsoft.com/office/drawing/2014/main" id="{65D793C3-E65C-FA3D-86B1-5F3BB74B2301}"/>
                </a:ext>
              </a:extLst>
            </p:cNvPr>
            <p:cNvSpPr/>
            <p:nvPr/>
          </p:nvSpPr>
          <p:spPr>
            <a:xfrm>
              <a:off x="715200" y="1243475"/>
              <a:ext cx="9725" cy="9725"/>
            </a:xfrm>
            <a:custGeom>
              <a:avLst/>
              <a:gdLst/>
              <a:ahLst/>
              <a:cxnLst/>
              <a:rect l="l" t="t" r="r" b="b"/>
              <a:pathLst>
                <a:path w="389" h="389" extrusionOk="0">
                  <a:moveTo>
                    <a:pt x="194" y="0"/>
                  </a:moveTo>
                  <a:cubicBezTo>
                    <a:pt x="86" y="0"/>
                    <a:pt x="0" y="88"/>
                    <a:pt x="0" y="194"/>
                  </a:cubicBezTo>
                  <a:cubicBezTo>
                    <a:pt x="0" y="302"/>
                    <a:pt x="86" y="388"/>
                    <a:pt x="194" y="388"/>
                  </a:cubicBezTo>
                  <a:cubicBezTo>
                    <a:pt x="300" y="388"/>
                    <a:pt x="388" y="302"/>
                    <a:pt x="388" y="194"/>
                  </a:cubicBezTo>
                  <a:cubicBezTo>
                    <a:pt x="388" y="88"/>
                    <a:pt x="300" y="0"/>
                    <a:pt x="19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10862;p49">
              <a:extLst>
                <a:ext uri="{FF2B5EF4-FFF2-40B4-BE49-F238E27FC236}">
                  <a16:creationId xmlns:a16="http://schemas.microsoft.com/office/drawing/2014/main" id="{103E6720-B62A-9571-4119-807BCC642598}"/>
                </a:ext>
              </a:extLst>
            </p:cNvPr>
            <p:cNvSpPr/>
            <p:nvPr/>
          </p:nvSpPr>
          <p:spPr>
            <a:xfrm>
              <a:off x="753300" y="1243475"/>
              <a:ext cx="11375" cy="9750"/>
            </a:xfrm>
            <a:custGeom>
              <a:avLst/>
              <a:gdLst/>
              <a:ahLst/>
              <a:cxnLst/>
              <a:rect l="l" t="t" r="r" b="b"/>
              <a:pathLst>
                <a:path w="455" h="390" extrusionOk="0">
                  <a:moveTo>
                    <a:pt x="260" y="0"/>
                  </a:moveTo>
                  <a:cubicBezTo>
                    <a:pt x="87" y="0"/>
                    <a:pt x="1" y="210"/>
                    <a:pt x="122" y="332"/>
                  </a:cubicBezTo>
                  <a:cubicBezTo>
                    <a:pt x="162" y="372"/>
                    <a:pt x="210" y="390"/>
                    <a:pt x="258" y="390"/>
                  </a:cubicBezTo>
                  <a:cubicBezTo>
                    <a:pt x="358" y="390"/>
                    <a:pt x="454" y="312"/>
                    <a:pt x="454" y="194"/>
                  </a:cubicBezTo>
                  <a:cubicBezTo>
                    <a:pt x="454" y="88"/>
                    <a:pt x="366" y="0"/>
                    <a:pt x="26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10863;p49">
              <a:extLst>
                <a:ext uri="{FF2B5EF4-FFF2-40B4-BE49-F238E27FC236}">
                  <a16:creationId xmlns:a16="http://schemas.microsoft.com/office/drawing/2014/main" id="{D5625844-5EC5-FAC8-DD70-C44D1E136CE5}"/>
                </a:ext>
              </a:extLst>
            </p:cNvPr>
            <p:cNvSpPr/>
            <p:nvPr/>
          </p:nvSpPr>
          <p:spPr>
            <a:xfrm>
              <a:off x="794700" y="1243475"/>
              <a:ext cx="9725" cy="9725"/>
            </a:xfrm>
            <a:custGeom>
              <a:avLst/>
              <a:gdLst/>
              <a:ahLst/>
              <a:cxnLst/>
              <a:rect l="l" t="t" r="r" b="b"/>
              <a:pathLst>
                <a:path w="389" h="389" extrusionOk="0">
                  <a:moveTo>
                    <a:pt x="194" y="0"/>
                  </a:moveTo>
                  <a:cubicBezTo>
                    <a:pt x="87" y="0"/>
                    <a:pt x="0" y="88"/>
                    <a:pt x="0" y="194"/>
                  </a:cubicBezTo>
                  <a:cubicBezTo>
                    <a:pt x="0" y="302"/>
                    <a:pt x="87" y="388"/>
                    <a:pt x="194" y="388"/>
                  </a:cubicBezTo>
                  <a:cubicBezTo>
                    <a:pt x="300" y="388"/>
                    <a:pt x="388" y="302"/>
                    <a:pt x="388" y="194"/>
                  </a:cubicBezTo>
                  <a:cubicBezTo>
                    <a:pt x="388" y="88"/>
                    <a:pt x="300" y="0"/>
                    <a:pt x="19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10864;p49">
              <a:extLst>
                <a:ext uri="{FF2B5EF4-FFF2-40B4-BE49-F238E27FC236}">
                  <a16:creationId xmlns:a16="http://schemas.microsoft.com/office/drawing/2014/main" id="{A8C205B6-8863-7610-5D0E-FC754215CD40}"/>
                </a:ext>
              </a:extLst>
            </p:cNvPr>
            <p:cNvSpPr/>
            <p:nvPr/>
          </p:nvSpPr>
          <p:spPr>
            <a:xfrm>
              <a:off x="832825" y="1243475"/>
              <a:ext cx="11350" cy="9750"/>
            </a:xfrm>
            <a:custGeom>
              <a:avLst/>
              <a:gdLst/>
              <a:ahLst/>
              <a:cxnLst/>
              <a:rect l="l" t="t" r="r" b="b"/>
              <a:pathLst>
                <a:path w="454" h="390" extrusionOk="0">
                  <a:moveTo>
                    <a:pt x="259" y="0"/>
                  </a:moveTo>
                  <a:cubicBezTo>
                    <a:pt x="87" y="0"/>
                    <a:pt x="0" y="210"/>
                    <a:pt x="122" y="332"/>
                  </a:cubicBezTo>
                  <a:cubicBezTo>
                    <a:pt x="161" y="372"/>
                    <a:pt x="210" y="390"/>
                    <a:pt x="257" y="390"/>
                  </a:cubicBezTo>
                  <a:cubicBezTo>
                    <a:pt x="357" y="390"/>
                    <a:pt x="453" y="312"/>
                    <a:pt x="453" y="194"/>
                  </a:cubicBezTo>
                  <a:cubicBezTo>
                    <a:pt x="453" y="88"/>
                    <a:pt x="367" y="0"/>
                    <a:pt x="25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10865;p49">
              <a:extLst>
                <a:ext uri="{FF2B5EF4-FFF2-40B4-BE49-F238E27FC236}">
                  <a16:creationId xmlns:a16="http://schemas.microsoft.com/office/drawing/2014/main" id="{B7A042C1-250E-9FE9-6F75-8114B17F99F7}"/>
                </a:ext>
              </a:extLst>
            </p:cNvPr>
            <p:cNvSpPr/>
            <p:nvPr/>
          </p:nvSpPr>
          <p:spPr>
            <a:xfrm>
              <a:off x="872575" y="1243475"/>
              <a:ext cx="11350" cy="9750"/>
            </a:xfrm>
            <a:custGeom>
              <a:avLst/>
              <a:gdLst/>
              <a:ahLst/>
              <a:cxnLst/>
              <a:rect l="l" t="t" r="r" b="b"/>
              <a:pathLst>
                <a:path w="454" h="390" extrusionOk="0">
                  <a:moveTo>
                    <a:pt x="260" y="0"/>
                  </a:moveTo>
                  <a:cubicBezTo>
                    <a:pt x="87" y="0"/>
                    <a:pt x="0" y="210"/>
                    <a:pt x="122" y="332"/>
                  </a:cubicBezTo>
                  <a:cubicBezTo>
                    <a:pt x="161" y="372"/>
                    <a:pt x="210" y="390"/>
                    <a:pt x="257" y="390"/>
                  </a:cubicBezTo>
                  <a:cubicBezTo>
                    <a:pt x="358" y="390"/>
                    <a:pt x="454" y="312"/>
                    <a:pt x="454" y="194"/>
                  </a:cubicBezTo>
                  <a:cubicBezTo>
                    <a:pt x="454" y="88"/>
                    <a:pt x="367" y="0"/>
                    <a:pt x="26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10866;p49">
              <a:extLst>
                <a:ext uri="{FF2B5EF4-FFF2-40B4-BE49-F238E27FC236}">
                  <a16:creationId xmlns:a16="http://schemas.microsoft.com/office/drawing/2014/main" id="{F60D9BE5-FB07-92A7-54F2-BDE441358263}"/>
                </a:ext>
              </a:extLst>
            </p:cNvPr>
            <p:cNvSpPr/>
            <p:nvPr/>
          </p:nvSpPr>
          <p:spPr>
            <a:xfrm>
              <a:off x="913950" y="1243475"/>
              <a:ext cx="9725" cy="9725"/>
            </a:xfrm>
            <a:custGeom>
              <a:avLst/>
              <a:gdLst/>
              <a:ahLst/>
              <a:cxnLst/>
              <a:rect l="l" t="t" r="r" b="b"/>
              <a:pathLst>
                <a:path w="389" h="389" extrusionOk="0">
                  <a:moveTo>
                    <a:pt x="195" y="0"/>
                  </a:moveTo>
                  <a:cubicBezTo>
                    <a:pt x="87" y="0"/>
                    <a:pt x="1" y="88"/>
                    <a:pt x="1" y="194"/>
                  </a:cubicBezTo>
                  <a:cubicBezTo>
                    <a:pt x="1" y="302"/>
                    <a:pt x="87" y="388"/>
                    <a:pt x="195" y="388"/>
                  </a:cubicBezTo>
                  <a:cubicBezTo>
                    <a:pt x="302" y="388"/>
                    <a:pt x="389" y="302"/>
                    <a:pt x="389" y="194"/>
                  </a:cubicBezTo>
                  <a:cubicBezTo>
                    <a:pt x="389" y="88"/>
                    <a:pt x="302" y="0"/>
                    <a:pt x="19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10867;p49">
              <a:extLst>
                <a:ext uri="{FF2B5EF4-FFF2-40B4-BE49-F238E27FC236}">
                  <a16:creationId xmlns:a16="http://schemas.microsoft.com/office/drawing/2014/main" id="{AC4D95C3-D7FE-AF11-0E8D-1BB10D41F53A}"/>
                </a:ext>
              </a:extLst>
            </p:cNvPr>
            <p:cNvSpPr/>
            <p:nvPr/>
          </p:nvSpPr>
          <p:spPr>
            <a:xfrm>
              <a:off x="953700" y="1243475"/>
              <a:ext cx="9725" cy="9725"/>
            </a:xfrm>
            <a:custGeom>
              <a:avLst/>
              <a:gdLst/>
              <a:ahLst/>
              <a:cxnLst/>
              <a:rect l="l" t="t" r="r" b="b"/>
              <a:pathLst>
                <a:path w="389" h="389" extrusionOk="0">
                  <a:moveTo>
                    <a:pt x="195" y="0"/>
                  </a:moveTo>
                  <a:cubicBezTo>
                    <a:pt x="89" y="0"/>
                    <a:pt x="1" y="88"/>
                    <a:pt x="1" y="194"/>
                  </a:cubicBezTo>
                  <a:cubicBezTo>
                    <a:pt x="1" y="302"/>
                    <a:pt x="89" y="388"/>
                    <a:pt x="195" y="388"/>
                  </a:cubicBezTo>
                  <a:cubicBezTo>
                    <a:pt x="302" y="388"/>
                    <a:pt x="389" y="302"/>
                    <a:pt x="389" y="194"/>
                  </a:cubicBezTo>
                  <a:cubicBezTo>
                    <a:pt x="389" y="88"/>
                    <a:pt x="302" y="0"/>
                    <a:pt x="19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10868;p49">
              <a:extLst>
                <a:ext uri="{FF2B5EF4-FFF2-40B4-BE49-F238E27FC236}">
                  <a16:creationId xmlns:a16="http://schemas.microsoft.com/office/drawing/2014/main" id="{A72CC582-673E-6845-60EE-86110CEAAA70}"/>
                </a:ext>
              </a:extLst>
            </p:cNvPr>
            <p:cNvSpPr/>
            <p:nvPr/>
          </p:nvSpPr>
          <p:spPr>
            <a:xfrm>
              <a:off x="993450" y="1243475"/>
              <a:ext cx="9725" cy="9725"/>
            </a:xfrm>
            <a:custGeom>
              <a:avLst/>
              <a:gdLst/>
              <a:ahLst/>
              <a:cxnLst/>
              <a:rect l="l" t="t" r="r" b="b"/>
              <a:pathLst>
                <a:path w="389" h="389" extrusionOk="0">
                  <a:moveTo>
                    <a:pt x="195" y="0"/>
                  </a:moveTo>
                  <a:cubicBezTo>
                    <a:pt x="89" y="0"/>
                    <a:pt x="1" y="88"/>
                    <a:pt x="1" y="194"/>
                  </a:cubicBezTo>
                  <a:cubicBezTo>
                    <a:pt x="1" y="302"/>
                    <a:pt x="89" y="388"/>
                    <a:pt x="195" y="388"/>
                  </a:cubicBezTo>
                  <a:cubicBezTo>
                    <a:pt x="303" y="388"/>
                    <a:pt x="389" y="302"/>
                    <a:pt x="389" y="194"/>
                  </a:cubicBezTo>
                  <a:cubicBezTo>
                    <a:pt x="389" y="88"/>
                    <a:pt x="303" y="0"/>
                    <a:pt x="19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10869;p49">
              <a:extLst>
                <a:ext uri="{FF2B5EF4-FFF2-40B4-BE49-F238E27FC236}">
                  <a16:creationId xmlns:a16="http://schemas.microsoft.com/office/drawing/2014/main" id="{5D8B84C5-A06B-6532-4F75-DCBCFB190D16}"/>
                </a:ext>
              </a:extLst>
            </p:cNvPr>
            <p:cNvSpPr/>
            <p:nvPr/>
          </p:nvSpPr>
          <p:spPr>
            <a:xfrm>
              <a:off x="1033225" y="1243475"/>
              <a:ext cx="9725" cy="9725"/>
            </a:xfrm>
            <a:custGeom>
              <a:avLst/>
              <a:gdLst/>
              <a:ahLst/>
              <a:cxnLst/>
              <a:rect l="l" t="t" r="r" b="b"/>
              <a:pathLst>
                <a:path w="389" h="389" extrusionOk="0">
                  <a:moveTo>
                    <a:pt x="194" y="0"/>
                  </a:moveTo>
                  <a:cubicBezTo>
                    <a:pt x="88" y="0"/>
                    <a:pt x="0" y="88"/>
                    <a:pt x="0" y="194"/>
                  </a:cubicBezTo>
                  <a:cubicBezTo>
                    <a:pt x="0" y="302"/>
                    <a:pt x="88" y="388"/>
                    <a:pt x="194" y="388"/>
                  </a:cubicBezTo>
                  <a:cubicBezTo>
                    <a:pt x="302" y="388"/>
                    <a:pt x="388" y="302"/>
                    <a:pt x="388" y="194"/>
                  </a:cubicBezTo>
                  <a:cubicBezTo>
                    <a:pt x="388" y="88"/>
                    <a:pt x="302" y="0"/>
                    <a:pt x="19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10870;p49">
              <a:extLst>
                <a:ext uri="{FF2B5EF4-FFF2-40B4-BE49-F238E27FC236}">
                  <a16:creationId xmlns:a16="http://schemas.microsoft.com/office/drawing/2014/main" id="{4C5BDA3C-A141-478B-96DD-09D89679BF44}"/>
                </a:ext>
              </a:extLst>
            </p:cNvPr>
            <p:cNvSpPr/>
            <p:nvPr/>
          </p:nvSpPr>
          <p:spPr>
            <a:xfrm>
              <a:off x="1072975" y="1243475"/>
              <a:ext cx="9725" cy="9725"/>
            </a:xfrm>
            <a:custGeom>
              <a:avLst/>
              <a:gdLst/>
              <a:ahLst/>
              <a:cxnLst/>
              <a:rect l="l" t="t" r="r" b="b"/>
              <a:pathLst>
                <a:path w="389" h="389" extrusionOk="0">
                  <a:moveTo>
                    <a:pt x="194" y="0"/>
                  </a:moveTo>
                  <a:cubicBezTo>
                    <a:pt x="88" y="0"/>
                    <a:pt x="0" y="88"/>
                    <a:pt x="0" y="194"/>
                  </a:cubicBezTo>
                  <a:cubicBezTo>
                    <a:pt x="0" y="302"/>
                    <a:pt x="88" y="388"/>
                    <a:pt x="194" y="388"/>
                  </a:cubicBezTo>
                  <a:cubicBezTo>
                    <a:pt x="302" y="388"/>
                    <a:pt x="388" y="302"/>
                    <a:pt x="388" y="194"/>
                  </a:cubicBezTo>
                  <a:cubicBezTo>
                    <a:pt x="388" y="88"/>
                    <a:pt x="302" y="0"/>
                    <a:pt x="19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10871;p49">
              <a:extLst>
                <a:ext uri="{FF2B5EF4-FFF2-40B4-BE49-F238E27FC236}">
                  <a16:creationId xmlns:a16="http://schemas.microsoft.com/office/drawing/2014/main" id="{F8E83561-F86A-1E64-610C-75295095697A}"/>
                </a:ext>
              </a:extLst>
            </p:cNvPr>
            <p:cNvSpPr/>
            <p:nvPr/>
          </p:nvSpPr>
          <p:spPr>
            <a:xfrm>
              <a:off x="1112725" y="1243475"/>
              <a:ext cx="9725" cy="9725"/>
            </a:xfrm>
            <a:custGeom>
              <a:avLst/>
              <a:gdLst/>
              <a:ahLst/>
              <a:cxnLst/>
              <a:rect l="l" t="t" r="r" b="b"/>
              <a:pathLst>
                <a:path w="389" h="389" extrusionOk="0">
                  <a:moveTo>
                    <a:pt x="194" y="0"/>
                  </a:moveTo>
                  <a:cubicBezTo>
                    <a:pt x="88" y="0"/>
                    <a:pt x="0" y="88"/>
                    <a:pt x="0" y="194"/>
                  </a:cubicBezTo>
                  <a:cubicBezTo>
                    <a:pt x="0" y="302"/>
                    <a:pt x="88" y="388"/>
                    <a:pt x="194" y="388"/>
                  </a:cubicBezTo>
                  <a:cubicBezTo>
                    <a:pt x="302" y="388"/>
                    <a:pt x="388" y="302"/>
                    <a:pt x="388" y="194"/>
                  </a:cubicBezTo>
                  <a:cubicBezTo>
                    <a:pt x="388" y="88"/>
                    <a:pt x="302" y="0"/>
                    <a:pt x="19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10872;p49">
              <a:extLst>
                <a:ext uri="{FF2B5EF4-FFF2-40B4-BE49-F238E27FC236}">
                  <a16:creationId xmlns:a16="http://schemas.microsoft.com/office/drawing/2014/main" id="{8A3E23C8-304D-7A87-E7F2-08D5285929B1}"/>
                </a:ext>
              </a:extLst>
            </p:cNvPr>
            <p:cNvSpPr/>
            <p:nvPr/>
          </p:nvSpPr>
          <p:spPr>
            <a:xfrm>
              <a:off x="1152500" y="1243475"/>
              <a:ext cx="9700" cy="9725"/>
            </a:xfrm>
            <a:custGeom>
              <a:avLst/>
              <a:gdLst/>
              <a:ahLst/>
              <a:cxnLst/>
              <a:rect l="l" t="t" r="r" b="b"/>
              <a:pathLst>
                <a:path w="388" h="389" extrusionOk="0">
                  <a:moveTo>
                    <a:pt x="193" y="0"/>
                  </a:moveTo>
                  <a:cubicBezTo>
                    <a:pt x="87" y="0"/>
                    <a:pt x="1" y="88"/>
                    <a:pt x="1" y="194"/>
                  </a:cubicBezTo>
                  <a:cubicBezTo>
                    <a:pt x="1" y="302"/>
                    <a:pt x="87" y="388"/>
                    <a:pt x="193" y="388"/>
                  </a:cubicBezTo>
                  <a:cubicBezTo>
                    <a:pt x="301" y="388"/>
                    <a:pt x="388" y="302"/>
                    <a:pt x="388" y="194"/>
                  </a:cubicBezTo>
                  <a:cubicBezTo>
                    <a:pt x="388" y="88"/>
                    <a:pt x="301" y="0"/>
                    <a:pt x="19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10873;p49">
              <a:extLst>
                <a:ext uri="{FF2B5EF4-FFF2-40B4-BE49-F238E27FC236}">
                  <a16:creationId xmlns:a16="http://schemas.microsoft.com/office/drawing/2014/main" id="{838EF23C-1FD6-D3CE-75C2-ED19AE7C420A}"/>
                </a:ext>
              </a:extLst>
            </p:cNvPr>
            <p:cNvSpPr/>
            <p:nvPr/>
          </p:nvSpPr>
          <p:spPr>
            <a:xfrm>
              <a:off x="1192275" y="1243475"/>
              <a:ext cx="9675" cy="9725"/>
            </a:xfrm>
            <a:custGeom>
              <a:avLst/>
              <a:gdLst/>
              <a:ahLst/>
              <a:cxnLst/>
              <a:rect l="l" t="t" r="r" b="b"/>
              <a:pathLst>
                <a:path w="387" h="389" extrusionOk="0">
                  <a:moveTo>
                    <a:pt x="193" y="0"/>
                  </a:moveTo>
                  <a:cubicBezTo>
                    <a:pt x="86" y="0"/>
                    <a:pt x="0" y="88"/>
                    <a:pt x="0" y="194"/>
                  </a:cubicBezTo>
                  <a:cubicBezTo>
                    <a:pt x="0" y="302"/>
                    <a:pt x="86" y="388"/>
                    <a:pt x="193" y="388"/>
                  </a:cubicBezTo>
                  <a:cubicBezTo>
                    <a:pt x="300" y="388"/>
                    <a:pt x="387" y="302"/>
                    <a:pt x="387" y="194"/>
                  </a:cubicBezTo>
                  <a:cubicBezTo>
                    <a:pt x="387" y="88"/>
                    <a:pt x="300" y="0"/>
                    <a:pt x="19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10874;p49">
              <a:extLst>
                <a:ext uri="{FF2B5EF4-FFF2-40B4-BE49-F238E27FC236}">
                  <a16:creationId xmlns:a16="http://schemas.microsoft.com/office/drawing/2014/main" id="{E87508A9-F8A5-6E44-EB80-5E2390223147}"/>
                </a:ext>
              </a:extLst>
            </p:cNvPr>
            <p:cNvSpPr/>
            <p:nvPr/>
          </p:nvSpPr>
          <p:spPr>
            <a:xfrm>
              <a:off x="1232025" y="1243475"/>
              <a:ext cx="9675" cy="9725"/>
            </a:xfrm>
            <a:custGeom>
              <a:avLst/>
              <a:gdLst/>
              <a:ahLst/>
              <a:cxnLst/>
              <a:rect l="l" t="t" r="r" b="b"/>
              <a:pathLst>
                <a:path w="387" h="389" extrusionOk="0">
                  <a:moveTo>
                    <a:pt x="194" y="0"/>
                  </a:moveTo>
                  <a:cubicBezTo>
                    <a:pt x="87" y="0"/>
                    <a:pt x="0" y="88"/>
                    <a:pt x="0" y="194"/>
                  </a:cubicBezTo>
                  <a:cubicBezTo>
                    <a:pt x="0" y="302"/>
                    <a:pt x="87" y="388"/>
                    <a:pt x="194" y="388"/>
                  </a:cubicBezTo>
                  <a:cubicBezTo>
                    <a:pt x="300" y="388"/>
                    <a:pt x="387" y="302"/>
                    <a:pt x="387" y="194"/>
                  </a:cubicBezTo>
                  <a:cubicBezTo>
                    <a:pt x="387" y="88"/>
                    <a:pt x="300" y="0"/>
                    <a:pt x="19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10875;p49">
              <a:extLst>
                <a:ext uri="{FF2B5EF4-FFF2-40B4-BE49-F238E27FC236}">
                  <a16:creationId xmlns:a16="http://schemas.microsoft.com/office/drawing/2014/main" id="{FD153E72-3F40-EA99-1B6D-6EB2636938E0}"/>
                </a:ext>
              </a:extLst>
            </p:cNvPr>
            <p:cNvSpPr/>
            <p:nvPr/>
          </p:nvSpPr>
          <p:spPr>
            <a:xfrm>
              <a:off x="276225" y="1209375"/>
              <a:ext cx="11375" cy="9725"/>
            </a:xfrm>
            <a:custGeom>
              <a:avLst/>
              <a:gdLst/>
              <a:ahLst/>
              <a:cxnLst/>
              <a:rect l="l" t="t" r="r" b="b"/>
              <a:pathLst>
                <a:path w="455" h="389" extrusionOk="0">
                  <a:moveTo>
                    <a:pt x="260" y="0"/>
                  </a:moveTo>
                  <a:cubicBezTo>
                    <a:pt x="87" y="0"/>
                    <a:pt x="1" y="209"/>
                    <a:pt x="124" y="332"/>
                  </a:cubicBezTo>
                  <a:cubicBezTo>
                    <a:pt x="163" y="371"/>
                    <a:pt x="211" y="389"/>
                    <a:pt x="258" y="389"/>
                  </a:cubicBezTo>
                  <a:cubicBezTo>
                    <a:pt x="358" y="389"/>
                    <a:pt x="454" y="311"/>
                    <a:pt x="454" y="194"/>
                  </a:cubicBezTo>
                  <a:cubicBezTo>
                    <a:pt x="454" y="88"/>
                    <a:pt x="368" y="0"/>
                    <a:pt x="26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10876;p49">
              <a:extLst>
                <a:ext uri="{FF2B5EF4-FFF2-40B4-BE49-F238E27FC236}">
                  <a16:creationId xmlns:a16="http://schemas.microsoft.com/office/drawing/2014/main" id="{9E22BA8A-6F12-F482-DDF3-E3B9F5FC2B74}"/>
                </a:ext>
              </a:extLst>
            </p:cNvPr>
            <p:cNvSpPr/>
            <p:nvPr/>
          </p:nvSpPr>
          <p:spPr>
            <a:xfrm>
              <a:off x="317625" y="1209400"/>
              <a:ext cx="9725" cy="9700"/>
            </a:xfrm>
            <a:custGeom>
              <a:avLst/>
              <a:gdLst/>
              <a:ahLst/>
              <a:cxnLst/>
              <a:rect l="l" t="t" r="r" b="b"/>
              <a:pathLst>
                <a:path w="389" h="388" extrusionOk="0">
                  <a:moveTo>
                    <a:pt x="194" y="1"/>
                  </a:moveTo>
                  <a:cubicBezTo>
                    <a:pt x="87" y="1"/>
                    <a:pt x="0" y="87"/>
                    <a:pt x="0" y="193"/>
                  </a:cubicBezTo>
                  <a:cubicBezTo>
                    <a:pt x="0" y="301"/>
                    <a:pt x="87" y="387"/>
                    <a:pt x="194" y="387"/>
                  </a:cubicBezTo>
                  <a:cubicBezTo>
                    <a:pt x="302" y="387"/>
                    <a:pt x="388" y="301"/>
                    <a:pt x="388" y="193"/>
                  </a:cubicBezTo>
                  <a:cubicBezTo>
                    <a:pt x="388" y="87"/>
                    <a:pt x="302" y="1"/>
                    <a:pt x="19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10877;p49">
              <a:extLst>
                <a:ext uri="{FF2B5EF4-FFF2-40B4-BE49-F238E27FC236}">
                  <a16:creationId xmlns:a16="http://schemas.microsoft.com/office/drawing/2014/main" id="{698B282E-8826-19F3-516F-9E5EF7517D60}"/>
                </a:ext>
              </a:extLst>
            </p:cNvPr>
            <p:cNvSpPr/>
            <p:nvPr/>
          </p:nvSpPr>
          <p:spPr>
            <a:xfrm>
              <a:off x="355750" y="1209375"/>
              <a:ext cx="11350" cy="9725"/>
            </a:xfrm>
            <a:custGeom>
              <a:avLst/>
              <a:gdLst/>
              <a:ahLst/>
              <a:cxnLst/>
              <a:rect l="l" t="t" r="r" b="b"/>
              <a:pathLst>
                <a:path w="454" h="389" extrusionOk="0">
                  <a:moveTo>
                    <a:pt x="259" y="0"/>
                  </a:moveTo>
                  <a:cubicBezTo>
                    <a:pt x="87" y="0"/>
                    <a:pt x="0" y="209"/>
                    <a:pt x="123" y="332"/>
                  </a:cubicBezTo>
                  <a:cubicBezTo>
                    <a:pt x="162" y="371"/>
                    <a:pt x="210" y="389"/>
                    <a:pt x="258" y="389"/>
                  </a:cubicBezTo>
                  <a:cubicBezTo>
                    <a:pt x="357" y="389"/>
                    <a:pt x="453" y="311"/>
                    <a:pt x="453" y="194"/>
                  </a:cubicBezTo>
                  <a:cubicBezTo>
                    <a:pt x="453" y="88"/>
                    <a:pt x="367" y="0"/>
                    <a:pt x="25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10878;p49">
              <a:extLst>
                <a:ext uri="{FF2B5EF4-FFF2-40B4-BE49-F238E27FC236}">
                  <a16:creationId xmlns:a16="http://schemas.microsoft.com/office/drawing/2014/main" id="{41F227E4-B749-5A12-C52B-B1B6FC8F9A58}"/>
                </a:ext>
              </a:extLst>
            </p:cNvPr>
            <p:cNvSpPr/>
            <p:nvPr/>
          </p:nvSpPr>
          <p:spPr>
            <a:xfrm>
              <a:off x="397125" y="1209400"/>
              <a:ext cx="9725" cy="9700"/>
            </a:xfrm>
            <a:custGeom>
              <a:avLst/>
              <a:gdLst/>
              <a:ahLst/>
              <a:cxnLst/>
              <a:rect l="l" t="t" r="r" b="b"/>
              <a:pathLst>
                <a:path w="389" h="388" extrusionOk="0">
                  <a:moveTo>
                    <a:pt x="195" y="1"/>
                  </a:moveTo>
                  <a:cubicBezTo>
                    <a:pt x="88" y="1"/>
                    <a:pt x="1" y="87"/>
                    <a:pt x="1" y="193"/>
                  </a:cubicBezTo>
                  <a:cubicBezTo>
                    <a:pt x="1" y="301"/>
                    <a:pt x="88" y="387"/>
                    <a:pt x="195" y="387"/>
                  </a:cubicBezTo>
                  <a:cubicBezTo>
                    <a:pt x="302" y="387"/>
                    <a:pt x="389" y="301"/>
                    <a:pt x="389" y="193"/>
                  </a:cubicBezTo>
                  <a:cubicBezTo>
                    <a:pt x="389" y="87"/>
                    <a:pt x="302" y="1"/>
                    <a:pt x="19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10879;p49">
              <a:extLst>
                <a:ext uri="{FF2B5EF4-FFF2-40B4-BE49-F238E27FC236}">
                  <a16:creationId xmlns:a16="http://schemas.microsoft.com/office/drawing/2014/main" id="{A95BBB4E-00CC-AF40-4918-0DC5730E8A3D}"/>
                </a:ext>
              </a:extLst>
            </p:cNvPr>
            <p:cNvSpPr/>
            <p:nvPr/>
          </p:nvSpPr>
          <p:spPr>
            <a:xfrm>
              <a:off x="435250" y="1209375"/>
              <a:ext cx="11350" cy="9750"/>
            </a:xfrm>
            <a:custGeom>
              <a:avLst/>
              <a:gdLst/>
              <a:ahLst/>
              <a:cxnLst/>
              <a:rect l="l" t="t" r="r" b="b"/>
              <a:pathLst>
                <a:path w="454" h="390" extrusionOk="0">
                  <a:moveTo>
                    <a:pt x="260" y="0"/>
                  </a:moveTo>
                  <a:cubicBezTo>
                    <a:pt x="87" y="0"/>
                    <a:pt x="0" y="209"/>
                    <a:pt x="123" y="332"/>
                  </a:cubicBezTo>
                  <a:cubicBezTo>
                    <a:pt x="162" y="372"/>
                    <a:pt x="211" y="389"/>
                    <a:pt x="258" y="389"/>
                  </a:cubicBezTo>
                  <a:cubicBezTo>
                    <a:pt x="358" y="389"/>
                    <a:pt x="454" y="311"/>
                    <a:pt x="454" y="194"/>
                  </a:cubicBezTo>
                  <a:cubicBezTo>
                    <a:pt x="454" y="88"/>
                    <a:pt x="367" y="0"/>
                    <a:pt x="26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10880;p49">
              <a:extLst>
                <a:ext uri="{FF2B5EF4-FFF2-40B4-BE49-F238E27FC236}">
                  <a16:creationId xmlns:a16="http://schemas.microsoft.com/office/drawing/2014/main" id="{D415C220-69AC-7665-BB95-D53827649A11}"/>
                </a:ext>
              </a:extLst>
            </p:cNvPr>
            <p:cNvSpPr/>
            <p:nvPr/>
          </p:nvSpPr>
          <p:spPr>
            <a:xfrm>
              <a:off x="475000" y="1209375"/>
              <a:ext cx="11350" cy="9750"/>
            </a:xfrm>
            <a:custGeom>
              <a:avLst/>
              <a:gdLst/>
              <a:ahLst/>
              <a:cxnLst/>
              <a:rect l="l" t="t" r="r" b="b"/>
              <a:pathLst>
                <a:path w="454" h="390" extrusionOk="0">
                  <a:moveTo>
                    <a:pt x="260" y="0"/>
                  </a:moveTo>
                  <a:cubicBezTo>
                    <a:pt x="87" y="0"/>
                    <a:pt x="1" y="209"/>
                    <a:pt x="122" y="332"/>
                  </a:cubicBezTo>
                  <a:cubicBezTo>
                    <a:pt x="161" y="372"/>
                    <a:pt x="210" y="389"/>
                    <a:pt x="258" y="389"/>
                  </a:cubicBezTo>
                  <a:cubicBezTo>
                    <a:pt x="358" y="389"/>
                    <a:pt x="454" y="311"/>
                    <a:pt x="454" y="194"/>
                  </a:cubicBezTo>
                  <a:cubicBezTo>
                    <a:pt x="454" y="88"/>
                    <a:pt x="367" y="0"/>
                    <a:pt x="26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10881;p49">
              <a:extLst>
                <a:ext uri="{FF2B5EF4-FFF2-40B4-BE49-F238E27FC236}">
                  <a16:creationId xmlns:a16="http://schemas.microsoft.com/office/drawing/2014/main" id="{B1FF4A46-457B-73C3-8D6B-C226601AF1C4}"/>
                </a:ext>
              </a:extLst>
            </p:cNvPr>
            <p:cNvSpPr/>
            <p:nvPr/>
          </p:nvSpPr>
          <p:spPr>
            <a:xfrm>
              <a:off x="516425" y="1209400"/>
              <a:ext cx="9675" cy="9700"/>
            </a:xfrm>
            <a:custGeom>
              <a:avLst/>
              <a:gdLst/>
              <a:ahLst/>
              <a:cxnLst/>
              <a:rect l="l" t="t" r="r" b="b"/>
              <a:pathLst>
                <a:path w="387" h="388" extrusionOk="0">
                  <a:moveTo>
                    <a:pt x="193" y="1"/>
                  </a:moveTo>
                  <a:cubicBezTo>
                    <a:pt x="87" y="1"/>
                    <a:pt x="0" y="87"/>
                    <a:pt x="0" y="193"/>
                  </a:cubicBezTo>
                  <a:cubicBezTo>
                    <a:pt x="0" y="301"/>
                    <a:pt x="87" y="387"/>
                    <a:pt x="193" y="387"/>
                  </a:cubicBezTo>
                  <a:cubicBezTo>
                    <a:pt x="301" y="387"/>
                    <a:pt x="387" y="301"/>
                    <a:pt x="387" y="193"/>
                  </a:cubicBezTo>
                  <a:cubicBezTo>
                    <a:pt x="387" y="87"/>
                    <a:pt x="301" y="1"/>
                    <a:pt x="19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10882;p49">
              <a:extLst>
                <a:ext uri="{FF2B5EF4-FFF2-40B4-BE49-F238E27FC236}">
                  <a16:creationId xmlns:a16="http://schemas.microsoft.com/office/drawing/2014/main" id="{3446FF92-8D0C-0173-0296-0F1B1BD7D682}"/>
                </a:ext>
              </a:extLst>
            </p:cNvPr>
            <p:cNvSpPr/>
            <p:nvPr/>
          </p:nvSpPr>
          <p:spPr>
            <a:xfrm>
              <a:off x="554500" y="1209375"/>
              <a:ext cx="11375" cy="9750"/>
            </a:xfrm>
            <a:custGeom>
              <a:avLst/>
              <a:gdLst/>
              <a:ahLst/>
              <a:cxnLst/>
              <a:rect l="l" t="t" r="r" b="b"/>
              <a:pathLst>
                <a:path w="455" h="390" extrusionOk="0">
                  <a:moveTo>
                    <a:pt x="262" y="0"/>
                  </a:moveTo>
                  <a:cubicBezTo>
                    <a:pt x="87" y="0"/>
                    <a:pt x="1" y="209"/>
                    <a:pt x="124" y="332"/>
                  </a:cubicBezTo>
                  <a:cubicBezTo>
                    <a:pt x="163" y="372"/>
                    <a:pt x="211" y="389"/>
                    <a:pt x="258" y="389"/>
                  </a:cubicBezTo>
                  <a:cubicBezTo>
                    <a:pt x="358" y="389"/>
                    <a:pt x="454" y="311"/>
                    <a:pt x="454" y="194"/>
                  </a:cubicBezTo>
                  <a:cubicBezTo>
                    <a:pt x="454" y="88"/>
                    <a:pt x="368" y="0"/>
                    <a:pt x="26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10883;p49">
              <a:extLst>
                <a:ext uri="{FF2B5EF4-FFF2-40B4-BE49-F238E27FC236}">
                  <a16:creationId xmlns:a16="http://schemas.microsoft.com/office/drawing/2014/main" id="{298B38A8-A963-8214-F809-92AF61377304}"/>
                </a:ext>
              </a:extLst>
            </p:cNvPr>
            <p:cNvSpPr/>
            <p:nvPr/>
          </p:nvSpPr>
          <p:spPr>
            <a:xfrm>
              <a:off x="595925" y="1209400"/>
              <a:ext cx="9700" cy="9700"/>
            </a:xfrm>
            <a:custGeom>
              <a:avLst/>
              <a:gdLst/>
              <a:ahLst/>
              <a:cxnLst/>
              <a:rect l="l" t="t" r="r" b="b"/>
              <a:pathLst>
                <a:path w="388" h="388" extrusionOk="0">
                  <a:moveTo>
                    <a:pt x="193" y="1"/>
                  </a:moveTo>
                  <a:cubicBezTo>
                    <a:pt x="87" y="1"/>
                    <a:pt x="1" y="87"/>
                    <a:pt x="1" y="193"/>
                  </a:cubicBezTo>
                  <a:cubicBezTo>
                    <a:pt x="1" y="301"/>
                    <a:pt x="87" y="387"/>
                    <a:pt x="193" y="387"/>
                  </a:cubicBezTo>
                  <a:cubicBezTo>
                    <a:pt x="301" y="387"/>
                    <a:pt x="387" y="301"/>
                    <a:pt x="387" y="193"/>
                  </a:cubicBezTo>
                  <a:cubicBezTo>
                    <a:pt x="387" y="87"/>
                    <a:pt x="301" y="1"/>
                    <a:pt x="19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10884;p49">
              <a:extLst>
                <a:ext uri="{FF2B5EF4-FFF2-40B4-BE49-F238E27FC236}">
                  <a16:creationId xmlns:a16="http://schemas.microsoft.com/office/drawing/2014/main" id="{9614D75E-2A96-E097-613E-69294A5561DB}"/>
                </a:ext>
              </a:extLst>
            </p:cNvPr>
            <p:cNvSpPr/>
            <p:nvPr/>
          </p:nvSpPr>
          <p:spPr>
            <a:xfrm>
              <a:off x="634025" y="1209375"/>
              <a:ext cx="11375" cy="9750"/>
            </a:xfrm>
            <a:custGeom>
              <a:avLst/>
              <a:gdLst/>
              <a:ahLst/>
              <a:cxnLst/>
              <a:rect l="l" t="t" r="r" b="b"/>
              <a:pathLst>
                <a:path w="455" h="390" extrusionOk="0">
                  <a:moveTo>
                    <a:pt x="261" y="0"/>
                  </a:moveTo>
                  <a:cubicBezTo>
                    <a:pt x="88" y="0"/>
                    <a:pt x="0" y="209"/>
                    <a:pt x="123" y="332"/>
                  </a:cubicBezTo>
                  <a:cubicBezTo>
                    <a:pt x="162" y="372"/>
                    <a:pt x="211" y="389"/>
                    <a:pt x="258" y="389"/>
                  </a:cubicBezTo>
                  <a:cubicBezTo>
                    <a:pt x="358" y="389"/>
                    <a:pt x="454" y="311"/>
                    <a:pt x="455" y="194"/>
                  </a:cubicBezTo>
                  <a:cubicBezTo>
                    <a:pt x="455" y="88"/>
                    <a:pt x="367" y="0"/>
                    <a:pt x="26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10885;p49">
              <a:extLst>
                <a:ext uri="{FF2B5EF4-FFF2-40B4-BE49-F238E27FC236}">
                  <a16:creationId xmlns:a16="http://schemas.microsoft.com/office/drawing/2014/main" id="{F5698F1A-429D-C9F4-DEF1-87E8A46B4022}"/>
                </a:ext>
              </a:extLst>
            </p:cNvPr>
            <p:cNvSpPr/>
            <p:nvPr/>
          </p:nvSpPr>
          <p:spPr>
            <a:xfrm>
              <a:off x="673775" y="1209375"/>
              <a:ext cx="11375" cy="9750"/>
            </a:xfrm>
            <a:custGeom>
              <a:avLst/>
              <a:gdLst/>
              <a:ahLst/>
              <a:cxnLst/>
              <a:rect l="l" t="t" r="r" b="b"/>
              <a:pathLst>
                <a:path w="455" h="390" extrusionOk="0">
                  <a:moveTo>
                    <a:pt x="261" y="0"/>
                  </a:moveTo>
                  <a:cubicBezTo>
                    <a:pt x="88" y="0"/>
                    <a:pt x="0" y="209"/>
                    <a:pt x="123" y="332"/>
                  </a:cubicBezTo>
                  <a:cubicBezTo>
                    <a:pt x="163" y="372"/>
                    <a:pt x="211" y="389"/>
                    <a:pt x="259" y="389"/>
                  </a:cubicBezTo>
                  <a:cubicBezTo>
                    <a:pt x="359" y="389"/>
                    <a:pt x="455" y="311"/>
                    <a:pt x="455" y="194"/>
                  </a:cubicBezTo>
                  <a:cubicBezTo>
                    <a:pt x="455" y="88"/>
                    <a:pt x="367" y="0"/>
                    <a:pt x="26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10886;p49">
              <a:extLst>
                <a:ext uri="{FF2B5EF4-FFF2-40B4-BE49-F238E27FC236}">
                  <a16:creationId xmlns:a16="http://schemas.microsoft.com/office/drawing/2014/main" id="{D6036AFA-2DAC-6C48-F519-B156A396927E}"/>
                </a:ext>
              </a:extLst>
            </p:cNvPr>
            <p:cNvSpPr/>
            <p:nvPr/>
          </p:nvSpPr>
          <p:spPr>
            <a:xfrm>
              <a:off x="715200" y="1209400"/>
              <a:ext cx="9725" cy="9700"/>
            </a:xfrm>
            <a:custGeom>
              <a:avLst/>
              <a:gdLst/>
              <a:ahLst/>
              <a:cxnLst/>
              <a:rect l="l" t="t" r="r" b="b"/>
              <a:pathLst>
                <a:path w="389" h="388" extrusionOk="0">
                  <a:moveTo>
                    <a:pt x="194" y="1"/>
                  </a:moveTo>
                  <a:cubicBezTo>
                    <a:pt x="86" y="1"/>
                    <a:pt x="0" y="87"/>
                    <a:pt x="0" y="193"/>
                  </a:cubicBezTo>
                  <a:cubicBezTo>
                    <a:pt x="0" y="301"/>
                    <a:pt x="86" y="387"/>
                    <a:pt x="194" y="387"/>
                  </a:cubicBezTo>
                  <a:cubicBezTo>
                    <a:pt x="300" y="387"/>
                    <a:pt x="388" y="301"/>
                    <a:pt x="388" y="193"/>
                  </a:cubicBezTo>
                  <a:cubicBezTo>
                    <a:pt x="388" y="87"/>
                    <a:pt x="300" y="1"/>
                    <a:pt x="19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10887;p49">
              <a:extLst>
                <a:ext uri="{FF2B5EF4-FFF2-40B4-BE49-F238E27FC236}">
                  <a16:creationId xmlns:a16="http://schemas.microsoft.com/office/drawing/2014/main" id="{3CB9FE33-DF22-264F-7E83-56255B2D40AE}"/>
                </a:ext>
              </a:extLst>
            </p:cNvPr>
            <p:cNvSpPr/>
            <p:nvPr/>
          </p:nvSpPr>
          <p:spPr>
            <a:xfrm>
              <a:off x="753300" y="1209375"/>
              <a:ext cx="11375" cy="9750"/>
            </a:xfrm>
            <a:custGeom>
              <a:avLst/>
              <a:gdLst/>
              <a:ahLst/>
              <a:cxnLst/>
              <a:rect l="l" t="t" r="r" b="b"/>
              <a:pathLst>
                <a:path w="455" h="390" extrusionOk="0">
                  <a:moveTo>
                    <a:pt x="260" y="0"/>
                  </a:moveTo>
                  <a:cubicBezTo>
                    <a:pt x="87" y="0"/>
                    <a:pt x="1" y="209"/>
                    <a:pt x="122" y="332"/>
                  </a:cubicBezTo>
                  <a:cubicBezTo>
                    <a:pt x="162" y="372"/>
                    <a:pt x="210" y="389"/>
                    <a:pt x="258" y="389"/>
                  </a:cubicBezTo>
                  <a:cubicBezTo>
                    <a:pt x="358" y="389"/>
                    <a:pt x="454" y="311"/>
                    <a:pt x="454" y="194"/>
                  </a:cubicBezTo>
                  <a:cubicBezTo>
                    <a:pt x="454" y="88"/>
                    <a:pt x="366" y="0"/>
                    <a:pt x="26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10888;p49">
              <a:extLst>
                <a:ext uri="{FF2B5EF4-FFF2-40B4-BE49-F238E27FC236}">
                  <a16:creationId xmlns:a16="http://schemas.microsoft.com/office/drawing/2014/main" id="{96017469-DAFF-A87C-0933-D3A05E40F331}"/>
                </a:ext>
              </a:extLst>
            </p:cNvPr>
            <p:cNvSpPr/>
            <p:nvPr/>
          </p:nvSpPr>
          <p:spPr>
            <a:xfrm>
              <a:off x="794700" y="1209400"/>
              <a:ext cx="9725" cy="9700"/>
            </a:xfrm>
            <a:custGeom>
              <a:avLst/>
              <a:gdLst/>
              <a:ahLst/>
              <a:cxnLst/>
              <a:rect l="l" t="t" r="r" b="b"/>
              <a:pathLst>
                <a:path w="389" h="388" extrusionOk="0">
                  <a:moveTo>
                    <a:pt x="194" y="1"/>
                  </a:moveTo>
                  <a:cubicBezTo>
                    <a:pt x="87" y="1"/>
                    <a:pt x="0" y="87"/>
                    <a:pt x="0" y="193"/>
                  </a:cubicBezTo>
                  <a:cubicBezTo>
                    <a:pt x="0" y="301"/>
                    <a:pt x="87" y="387"/>
                    <a:pt x="194" y="387"/>
                  </a:cubicBezTo>
                  <a:cubicBezTo>
                    <a:pt x="300" y="387"/>
                    <a:pt x="388" y="301"/>
                    <a:pt x="388" y="193"/>
                  </a:cubicBezTo>
                  <a:cubicBezTo>
                    <a:pt x="388" y="87"/>
                    <a:pt x="300" y="1"/>
                    <a:pt x="19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10889;p49">
              <a:extLst>
                <a:ext uri="{FF2B5EF4-FFF2-40B4-BE49-F238E27FC236}">
                  <a16:creationId xmlns:a16="http://schemas.microsoft.com/office/drawing/2014/main" id="{1C386A65-CE93-1417-FFDB-E3CC2BB831EB}"/>
                </a:ext>
              </a:extLst>
            </p:cNvPr>
            <p:cNvSpPr/>
            <p:nvPr/>
          </p:nvSpPr>
          <p:spPr>
            <a:xfrm>
              <a:off x="832825" y="1209375"/>
              <a:ext cx="11350" cy="9750"/>
            </a:xfrm>
            <a:custGeom>
              <a:avLst/>
              <a:gdLst/>
              <a:ahLst/>
              <a:cxnLst/>
              <a:rect l="l" t="t" r="r" b="b"/>
              <a:pathLst>
                <a:path w="454" h="390" extrusionOk="0">
                  <a:moveTo>
                    <a:pt x="259" y="0"/>
                  </a:moveTo>
                  <a:cubicBezTo>
                    <a:pt x="87" y="0"/>
                    <a:pt x="0" y="209"/>
                    <a:pt x="122" y="332"/>
                  </a:cubicBezTo>
                  <a:cubicBezTo>
                    <a:pt x="161" y="372"/>
                    <a:pt x="210" y="389"/>
                    <a:pt x="257" y="389"/>
                  </a:cubicBezTo>
                  <a:cubicBezTo>
                    <a:pt x="357" y="389"/>
                    <a:pt x="453" y="311"/>
                    <a:pt x="453" y="194"/>
                  </a:cubicBezTo>
                  <a:cubicBezTo>
                    <a:pt x="453" y="88"/>
                    <a:pt x="367" y="0"/>
                    <a:pt x="25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10890;p49">
              <a:extLst>
                <a:ext uri="{FF2B5EF4-FFF2-40B4-BE49-F238E27FC236}">
                  <a16:creationId xmlns:a16="http://schemas.microsoft.com/office/drawing/2014/main" id="{C4DA71C1-F123-2C18-2BB8-95E44D9A7765}"/>
                </a:ext>
              </a:extLst>
            </p:cNvPr>
            <p:cNvSpPr/>
            <p:nvPr/>
          </p:nvSpPr>
          <p:spPr>
            <a:xfrm>
              <a:off x="872575" y="1209375"/>
              <a:ext cx="11350" cy="9750"/>
            </a:xfrm>
            <a:custGeom>
              <a:avLst/>
              <a:gdLst/>
              <a:ahLst/>
              <a:cxnLst/>
              <a:rect l="l" t="t" r="r" b="b"/>
              <a:pathLst>
                <a:path w="454" h="390" extrusionOk="0">
                  <a:moveTo>
                    <a:pt x="260" y="0"/>
                  </a:moveTo>
                  <a:cubicBezTo>
                    <a:pt x="87" y="0"/>
                    <a:pt x="0" y="209"/>
                    <a:pt x="122" y="332"/>
                  </a:cubicBezTo>
                  <a:cubicBezTo>
                    <a:pt x="161" y="372"/>
                    <a:pt x="210" y="389"/>
                    <a:pt x="257" y="389"/>
                  </a:cubicBezTo>
                  <a:cubicBezTo>
                    <a:pt x="358" y="389"/>
                    <a:pt x="454" y="311"/>
                    <a:pt x="454" y="194"/>
                  </a:cubicBezTo>
                  <a:cubicBezTo>
                    <a:pt x="454" y="88"/>
                    <a:pt x="367" y="0"/>
                    <a:pt x="26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10891;p49">
              <a:extLst>
                <a:ext uri="{FF2B5EF4-FFF2-40B4-BE49-F238E27FC236}">
                  <a16:creationId xmlns:a16="http://schemas.microsoft.com/office/drawing/2014/main" id="{8DF0EC38-2DB5-2F93-E223-EF1FDAF69E20}"/>
                </a:ext>
              </a:extLst>
            </p:cNvPr>
            <p:cNvSpPr/>
            <p:nvPr/>
          </p:nvSpPr>
          <p:spPr>
            <a:xfrm>
              <a:off x="913950" y="1209400"/>
              <a:ext cx="9725" cy="9700"/>
            </a:xfrm>
            <a:custGeom>
              <a:avLst/>
              <a:gdLst/>
              <a:ahLst/>
              <a:cxnLst/>
              <a:rect l="l" t="t" r="r" b="b"/>
              <a:pathLst>
                <a:path w="389" h="388" extrusionOk="0">
                  <a:moveTo>
                    <a:pt x="195" y="1"/>
                  </a:moveTo>
                  <a:cubicBezTo>
                    <a:pt x="87" y="1"/>
                    <a:pt x="1" y="87"/>
                    <a:pt x="1" y="193"/>
                  </a:cubicBezTo>
                  <a:cubicBezTo>
                    <a:pt x="1" y="301"/>
                    <a:pt x="87" y="387"/>
                    <a:pt x="195" y="387"/>
                  </a:cubicBezTo>
                  <a:cubicBezTo>
                    <a:pt x="302" y="387"/>
                    <a:pt x="389" y="301"/>
                    <a:pt x="389" y="193"/>
                  </a:cubicBezTo>
                  <a:cubicBezTo>
                    <a:pt x="389" y="87"/>
                    <a:pt x="302" y="1"/>
                    <a:pt x="19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10892;p49">
              <a:extLst>
                <a:ext uri="{FF2B5EF4-FFF2-40B4-BE49-F238E27FC236}">
                  <a16:creationId xmlns:a16="http://schemas.microsoft.com/office/drawing/2014/main" id="{6737B452-E7CF-FFC4-3F5E-12F4DA149F03}"/>
                </a:ext>
              </a:extLst>
            </p:cNvPr>
            <p:cNvSpPr/>
            <p:nvPr/>
          </p:nvSpPr>
          <p:spPr>
            <a:xfrm>
              <a:off x="953700" y="1209400"/>
              <a:ext cx="9725" cy="9700"/>
            </a:xfrm>
            <a:custGeom>
              <a:avLst/>
              <a:gdLst/>
              <a:ahLst/>
              <a:cxnLst/>
              <a:rect l="l" t="t" r="r" b="b"/>
              <a:pathLst>
                <a:path w="389" h="388" extrusionOk="0">
                  <a:moveTo>
                    <a:pt x="195" y="1"/>
                  </a:moveTo>
                  <a:cubicBezTo>
                    <a:pt x="89" y="1"/>
                    <a:pt x="1" y="87"/>
                    <a:pt x="1" y="193"/>
                  </a:cubicBezTo>
                  <a:cubicBezTo>
                    <a:pt x="1" y="301"/>
                    <a:pt x="89" y="387"/>
                    <a:pt x="195" y="387"/>
                  </a:cubicBezTo>
                  <a:cubicBezTo>
                    <a:pt x="302" y="387"/>
                    <a:pt x="389" y="301"/>
                    <a:pt x="389" y="193"/>
                  </a:cubicBezTo>
                  <a:cubicBezTo>
                    <a:pt x="389" y="87"/>
                    <a:pt x="302" y="1"/>
                    <a:pt x="19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10893;p49">
              <a:extLst>
                <a:ext uri="{FF2B5EF4-FFF2-40B4-BE49-F238E27FC236}">
                  <a16:creationId xmlns:a16="http://schemas.microsoft.com/office/drawing/2014/main" id="{4EBD4B2F-0B21-C03C-4041-8B271311A2C5}"/>
                </a:ext>
              </a:extLst>
            </p:cNvPr>
            <p:cNvSpPr/>
            <p:nvPr/>
          </p:nvSpPr>
          <p:spPr>
            <a:xfrm>
              <a:off x="993450" y="1209400"/>
              <a:ext cx="9725" cy="9700"/>
            </a:xfrm>
            <a:custGeom>
              <a:avLst/>
              <a:gdLst/>
              <a:ahLst/>
              <a:cxnLst/>
              <a:rect l="l" t="t" r="r" b="b"/>
              <a:pathLst>
                <a:path w="389" h="388" extrusionOk="0">
                  <a:moveTo>
                    <a:pt x="195" y="1"/>
                  </a:moveTo>
                  <a:cubicBezTo>
                    <a:pt x="89" y="1"/>
                    <a:pt x="1" y="87"/>
                    <a:pt x="1" y="193"/>
                  </a:cubicBezTo>
                  <a:cubicBezTo>
                    <a:pt x="1" y="301"/>
                    <a:pt x="89" y="387"/>
                    <a:pt x="195" y="387"/>
                  </a:cubicBezTo>
                  <a:cubicBezTo>
                    <a:pt x="303" y="387"/>
                    <a:pt x="389" y="301"/>
                    <a:pt x="389" y="193"/>
                  </a:cubicBezTo>
                  <a:cubicBezTo>
                    <a:pt x="389" y="87"/>
                    <a:pt x="303" y="1"/>
                    <a:pt x="19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10894;p49">
              <a:extLst>
                <a:ext uri="{FF2B5EF4-FFF2-40B4-BE49-F238E27FC236}">
                  <a16:creationId xmlns:a16="http://schemas.microsoft.com/office/drawing/2014/main" id="{BAC34BEE-35E6-BEC7-20F3-3B382ED19747}"/>
                </a:ext>
              </a:extLst>
            </p:cNvPr>
            <p:cNvSpPr/>
            <p:nvPr/>
          </p:nvSpPr>
          <p:spPr>
            <a:xfrm>
              <a:off x="1033225" y="1209400"/>
              <a:ext cx="9725" cy="9700"/>
            </a:xfrm>
            <a:custGeom>
              <a:avLst/>
              <a:gdLst/>
              <a:ahLst/>
              <a:cxnLst/>
              <a:rect l="l" t="t" r="r" b="b"/>
              <a:pathLst>
                <a:path w="389" h="388" extrusionOk="0">
                  <a:moveTo>
                    <a:pt x="194" y="1"/>
                  </a:moveTo>
                  <a:cubicBezTo>
                    <a:pt x="88" y="1"/>
                    <a:pt x="0" y="87"/>
                    <a:pt x="0" y="193"/>
                  </a:cubicBezTo>
                  <a:cubicBezTo>
                    <a:pt x="0" y="301"/>
                    <a:pt x="88" y="387"/>
                    <a:pt x="194" y="387"/>
                  </a:cubicBezTo>
                  <a:cubicBezTo>
                    <a:pt x="302" y="387"/>
                    <a:pt x="388" y="301"/>
                    <a:pt x="388" y="193"/>
                  </a:cubicBezTo>
                  <a:cubicBezTo>
                    <a:pt x="388" y="87"/>
                    <a:pt x="302" y="1"/>
                    <a:pt x="19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10895;p49">
              <a:extLst>
                <a:ext uri="{FF2B5EF4-FFF2-40B4-BE49-F238E27FC236}">
                  <a16:creationId xmlns:a16="http://schemas.microsoft.com/office/drawing/2014/main" id="{93F9234E-B5A1-17E4-6217-0127A5409FA5}"/>
                </a:ext>
              </a:extLst>
            </p:cNvPr>
            <p:cNvSpPr/>
            <p:nvPr/>
          </p:nvSpPr>
          <p:spPr>
            <a:xfrm>
              <a:off x="1072975" y="1209400"/>
              <a:ext cx="9725" cy="9700"/>
            </a:xfrm>
            <a:custGeom>
              <a:avLst/>
              <a:gdLst/>
              <a:ahLst/>
              <a:cxnLst/>
              <a:rect l="l" t="t" r="r" b="b"/>
              <a:pathLst>
                <a:path w="389" h="388" extrusionOk="0">
                  <a:moveTo>
                    <a:pt x="194" y="1"/>
                  </a:moveTo>
                  <a:cubicBezTo>
                    <a:pt x="88" y="1"/>
                    <a:pt x="0" y="87"/>
                    <a:pt x="0" y="193"/>
                  </a:cubicBezTo>
                  <a:cubicBezTo>
                    <a:pt x="0" y="301"/>
                    <a:pt x="88" y="387"/>
                    <a:pt x="194" y="387"/>
                  </a:cubicBezTo>
                  <a:cubicBezTo>
                    <a:pt x="302" y="387"/>
                    <a:pt x="388" y="301"/>
                    <a:pt x="388" y="193"/>
                  </a:cubicBezTo>
                  <a:cubicBezTo>
                    <a:pt x="388" y="87"/>
                    <a:pt x="302" y="1"/>
                    <a:pt x="19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10896;p49">
              <a:extLst>
                <a:ext uri="{FF2B5EF4-FFF2-40B4-BE49-F238E27FC236}">
                  <a16:creationId xmlns:a16="http://schemas.microsoft.com/office/drawing/2014/main" id="{5D73BAEB-4FFB-E273-4F8B-F2EAC4AA66F3}"/>
                </a:ext>
              </a:extLst>
            </p:cNvPr>
            <p:cNvSpPr/>
            <p:nvPr/>
          </p:nvSpPr>
          <p:spPr>
            <a:xfrm>
              <a:off x="1112725" y="1209400"/>
              <a:ext cx="9725" cy="9700"/>
            </a:xfrm>
            <a:custGeom>
              <a:avLst/>
              <a:gdLst/>
              <a:ahLst/>
              <a:cxnLst/>
              <a:rect l="l" t="t" r="r" b="b"/>
              <a:pathLst>
                <a:path w="389" h="388" extrusionOk="0">
                  <a:moveTo>
                    <a:pt x="194" y="1"/>
                  </a:moveTo>
                  <a:cubicBezTo>
                    <a:pt x="88" y="1"/>
                    <a:pt x="0" y="87"/>
                    <a:pt x="0" y="193"/>
                  </a:cubicBezTo>
                  <a:cubicBezTo>
                    <a:pt x="0" y="301"/>
                    <a:pt x="88" y="387"/>
                    <a:pt x="194" y="387"/>
                  </a:cubicBezTo>
                  <a:cubicBezTo>
                    <a:pt x="302" y="387"/>
                    <a:pt x="388" y="301"/>
                    <a:pt x="388" y="193"/>
                  </a:cubicBezTo>
                  <a:cubicBezTo>
                    <a:pt x="388" y="87"/>
                    <a:pt x="302" y="1"/>
                    <a:pt x="19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10897;p49">
              <a:extLst>
                <a:ext uri="{FF2B5EF4-FFF2-40B4-BE49-F238E27FC236}">
                  <a16:creationId xmlns:a16="http://schemas.microsoft.com/office/drawing/2014/main" id="{7F2A816E-6AB5-09F2-9597-9F4C85E9F2A5}"/>
                </a:ext>
              </a:extLst>
            </p:cNvPr>
            <p:cNvSpPr/>
            <p:nvPr/>
          </p:nvSpPr>
          <p:spPr>
            <a:xfrm>
              <a:off x="1152500" y="1209400"/>
              <a:ext cx="9700" cy="9700"/>
            </a:xfrm>
            <a:custGeom>
              <a:avLst/>
              <a:gdLst/>
              <a:ahLst/>
              <a:cxnLst/>
              <a:rect l="l" t="t" r="r" b="b"/>
              <a:pathLst>
                <a:path w="388" h="388" extrusionOk="0">
                  <a:moveTo>
                    <a:pt x="193" y="1"/>
                  </a:moveTo>
                  <a:cubicBezTo>
                    <a:pt x="87" y="1"/>
                    <a:pt x="1" y="87"/>
                    <a:pt x="1" y="193"/>
                  </a:cubicBezTo>
                  <a:cubicBezTo>
                    <a:pt x="1" y="301"/>
                    <a:pt x="87" y="387"/>
                    <a:pt x="193" y="387"/>
                  </a:cubicBezTo>
                  <a:cubicBezTo>
                    <a:pt x="301" y="387"/>
                    <a:pt x="388" y="301"/>
                    <a:pt x="388" y="193"/>
                  </a:cubicBezTo>
                  <a:cubicBezTo>
                    <a:pt x="388" y="87"/>
                    <a:pt x="301" y="1"/>
                    <a:pt x="19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10898;p49">
              <a:extLst>
                <a:ext uri="{FF2B5EF4-FFF2-40B4-BE49-F238E27FC236}">
                  <a16:creationId xmlns:a16="http://schemas.microsoft.com/office/drawing/2014/main" id="{B1177429-BABE-2D50-0AAF-57578C09CD4B}"/>
                </a:ext>
              </a:extLst>
            </p:cNvPr>
            <p:cNvSpPr/>
            <p:nvPr/>
          </p:nvSpPr>
          <p:spPr>
            <a:xfrm>
              <a:off x="1192275" y="1209400"/>
              <a:ext cx="9675" cy="9700"/>
            </a:xfrm>
            <a:custGeom>
              <a:avLst/>
              <a:gdLst/>
              <a:ahLst/>
              <a:cxnLst/>
              <a:rect l="l" t="t" r="r" b="b"/>
              <a:pathLst>
                <a:path w="387" h="388" extrusionOk="0">
                  <a:moveTo>
                    <a:pt x="193" y="1"/>
                  </a:moveTo>
                  <a:cubicBezTo>
                    <a:pt x="86" y="1"/>
                    <a:pt x="0" y="87"/>
                    <a:pt x="0" y="193"/>
                  </a:cubicBezTo>
                  <a:cubicBezTo>
                    <a:pt x="0" y="301"/>
                    <a:pt x="86" y="387"/>
                    <a:pt x="193" y="387"/>
                  </a:cubicBezTo>
                  <a:cubicBezTo>
                    <a:pt x="300" y="387"/>
                    <a:pt x="387" y="301"/>
                    <a:pt x="387" y="193"/>
                  </a:cubicBezTo>
                  <a:cubicBezTo>
                    <a:pt x="387" y="87"/>
                    <a:pt x="300" y="1"/>
                    <a:pt x="19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10899;p49">
              <a:extLst>
                <a:ext uri="{FF2B5EF4-FFF2-40B4-BE49-F238E27FC236}">
                  <a16:creationId xmlns:a16="http://schemas.microsoft.com/office/drawing/2014/main" id="{9F60E687-742A-A72E-C4E7-EA9AD864E4BC}"/>
                </a:ext>
              </a:extLst>
            </p:cNvPr>
            <p:cNvSpPr/>
            <p:nvPr/>
          </p:nvSpPr>
          <p:spPr>
            <a:xfrm>
              <a:off x="1232025" y="1209400"/>
              <a:ext cx="9675" cy="9700"/>
            </a:xfrm>
            <a:custGeom>
              <a:avLst/>
              <a:gdLst/>
              <a:ahLst/>
              <a:cxnLst/>
              <a:rect l="l" t="t" r="r" b="b"/>
              <a:pathLst>
                <a:path w="387" h="388" extrusionOk="0">
                  <a:moveTo>
                    <a:pt x="194" y="1"/>
                  </a:moveTo>
                  <a:cubicBezTo>
                    <a:pt x="87" y="1"/>
                    <a:pt x="0" y="87"/>
                    <a:pt x="0" y="193"/>
                  </a:cubicBezTo>
                  <a:cubicBezTo>
                    <a:pt x="0" y="301"/>
                    <a:pt x="87" y="387"/>
                    <a:pt x="194" y="387"/>
                  </a:cubicBezTo>
                  <a:cubicBezTo>
                    <a:pt x="300" y="387"/>
                    <a:pt x="387" y="301"/>
                    <a:pt x="387" y="193"/>
                  </a:cubicBezTo>
                  <a:cubicBezTo>
                    <a:pt x="387" y="87"/>
                    <a:pt x="300" y="1"/>
                    <a:pt x="19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10900;p49">
              <a:extLst>
                <a:ext uri="{FF2B5EF4-FFF2-40B4-BE49-F238E27FC236}">
                  <a16:creationId xmlns:a16="http://schemas.microsoft.com/office/drawing/2014/main" id="{D74591E1-36A5-2523-6F2D-7E7F184D89D9}"/>
                </a:ext>
              </a:extLst>
            </p:cNvPr>
            <p:cNvSpPr/>
            <p:nvPr/>
          </p:nvSpPr>
          <p:spPr>
            <a:xfrm>
              <a:off x="276225" y="1175300"/>
              <a:ext cx="11375" cy="9700"/>
            </a:xfrm>
            <a:custGeom>
              <a:avLst/>
              <a:gdLst/>
              <a:ahLst/>
              <a:cxnLst/>
              <a:rect l="l" t="t" r="r" b="b"/>
              <a:pathLst>
                <a:path w="455" h="388" extrusionOk="0">
                  <a:moveTo>
                    <a:pt x="263" y="0"/>
                  </a:moveTo>
                  <a:cubicBezTo>
                    <a:pt x="262" y="0"/>
                    <a:pt x="261" y="0"/>
                    <a:pt x="260" y="0"/>
                  </a:cubicBezTo>
                  <a:cubicBezTo>
                    <a:pt x="87" y="0"/>
                    <a:pt x="1" y="208"/>
                    <a:pt x="124" y="331"/>
                  </a:cubicBezTo>
                  <a:cubicBezTo>
                    <a:pt x="163" y="370"/>
                    <a:pt x="211" y="388"/>
                    <a:pt x="259" y="388"/>
                  </a:cubicBezTo>
                  <a:cubicBezTo>
                    <a:pt x="358" y="388"/>
                    <a:pt x="454" y="310"/>
                    <a:pt x="454" y="194"/>
                  </a:cubicBezTo>
                  <a:cubicBezTo>
                    <a:pt x="454" y="88"/>
                    <a:pt x="369" y="0"/>
                    <a:pt x="26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10901;p49">
              <a:extLst>
                <a:ext uri="{FF2B5EF4-FFF2-40B4-BE49-F238E27FC236}">
                  <a16:creationId xmlns:a16="http://schemas.microsoft.com/office/drawing/2014/main" id="{DDE3D570-17C5-1850-F3F5-45A9513EA27D}"/>
                </a:ext>
              </a:extLst>
            </p:cNvPr>
            <p:cNvSpPr/>
            <p:nvPr/>
          </p:nvSpPr>
          <p:spPr>
            <a:xfrm>
              <a:off x="317625" y="1175300"/>
              <a:ext cx="9725" cy="9675"/>
            </a:xfrm>
            <a:custGeom>
              <a:avLst/>
              <a:gdLst/>
              <a:ahLst/>
              <a:cxnLst/>
              <a:rect l="l" t="t" r="r" b="b"/>
              <a:pathLst>
                <a:path w="389" h="387" extrusionOk="0">
                  <a:moveTo>
                    <a:pt x="194" y="0"/>
                  </a:moveTo>
                  <a:cubicBezTo>
                    <a:pt x="87" y="0"/>
                    <a:pt x="0" y="87"/>
                    <a:pt x="0" y="194"/>
                  </a:cubicBezTo>
                  <a:cubicBezTo>
                    <a:pt x="0" y="301"/>
                    <a:pt x="87" y="387"/>
                    <a:pt x="194" y="387"/>
                  </a:cubicBezTo>
                  <a:cubicBezTo>
                    <a:pt x="302" y="387"/>
                    <a:pt x="388" y="301"/>
                    <a:pt x="388" y="194"/>
                  </a:cubicBezTo>
                  <a:cubicBezTo>
                    <a:pt x="388" y="87"/>
                    <a:pt x="302" y="0"/>
                    <a:pt x="19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10902;p49">
              <a:extLst>
                <a:ext uri="{FF2B5EF4-FFF2-40B4-BE49-F238E27FC236}">
                  <a16:creationId xmlns:a16="http://schemas.microsoft.com/office/drawing/2014/main" id="{789AD8AE-D98D-2F67-6458-B9F7AC988D54}"/>
                </a:ext>
              </a:extLst>
            </p:cNvPr>
            <p:cNvSpPr/>
            <p:nvPr/>
          </p:nvSpPr>
          <p:spPr>
            <a:xfrm>
              <a:off x="355750" y="1175300"/>
              <a:ext cx="11350" cy="9700"/>
            </a:xfrm>
            <a:custGeom>
              <a:avLst/>
              <a:gdLst/>
              <a:ahLst/>
              <a:cxnLst/>
              <a:rect l="l" t="t" r="r" b="b"/>
              <a:pathLst>
                <a:path w="454" h="388" extrusionOk="0">
                  <a:moveTo>
                    <a:pt x="262" y="0"/>
                  </a:moveTo>
                  <a:cubicBezTo>
                    <a:pt x="261" y="0"/>
                    <a:pt x="260" y="0"/>
                    <a:pt x="259" y="0"/>
                  </a:cubicBezTo>
                  <a:cubicBezTo>
                    <a:pt x="87" y="0"/>
                    <a:pt x="0" y="208"/>
                    <a:pt x="123" y="331"/>
                  </a:cubicBezTo>
                  <a:cubicBezTo>
                    <a:pt x="162" y="370"/>
                    <a:pt x="210" y="388"/>
                    <a:pt x="258" y="388"/>
                  </a:cubicBezTo>
                  <a:cubicBezTo>
                    <a:pt x="357" y="388"/>
                    <a:pt x="453" y="310"/>
                    <a:pt x="453" y="194"/>
                  </a:cubicBezTo>
                  <a:cubicBezTo>
                    <a:pt x="453" y="88"/>
                    <a:pt x="369" y="0"/>
                    <a:pt x="26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10903;p49">
              <a:extLst>
                <a:ext uri="{FF2B5EF4-FFF2-40B4-BE49-F238E27FC236}">
                  <a16:creationId xmlns:a16="http://schemas.microsoft.com/office/drawing/2014/main" id="{BB8408F5-6096-2B5A-B52D-007C020EFE49}"/>
                </a:ext>
              </a:extLst>
            </p:cNvPr>
            <p:cNvSpPr/>
            <p:nvPr/>
          </p:nvSpPr>
          <p:spPr>
            <a:xfrm>
              <a:off x="397125" y="1175300"/>
              <a:ext cx="9725" cy="9675"/>
            </a:xfrm>
            <a:custGeom>
              <a:avLst/>
              <a:gdLst/>
              <a:ahLst/>
              <a:cxnLst/>
              <a:rect l="l" t="t" r="r" b="b"/>
              <a:pathLst>
                <a:path w="389" h="387" extrusionOk="0">
                  <a:moveTo>
                    <a:pt x="195" y="0"/>
                  </a:moveTo>
                  <a:cubicBezTo>
                    <a:pt x="88" y="0"/>
                    <a:pt x="1" y="87"/>
                    <a:pt x="1" y="194"/>
                  </a:cubicBezTo>
                  <a:cubicBezTo>
                    <a:pt x="1" y="301"/>
                    <a:pt x="88" y="387"/>
                    <a:pt x="195" y="387"/>
                  </a:cubicBezTo>
                  <a:cubicBezTo>
                    <a:pt x="302" y="387"/>
                    <a:pt x="389" y="301"/>
                    <a:pt x="389" y="194"/>
                  </a:cubicBezTo>
                  <a:cubicBezTo>
                    <a:pt x="389" y="87"/>
                    <a:pt x="302" y="0"/>
                    <a:pt x="19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10904;p49">
              <a:extLst>
                <a:ext uri="{FF2B5EF4-FFF2-40B4-BE49-F238E27FC236}">
                  <a16:creationId xmlns:a16="http://schemas.microsoft.com/office/drawing/2014/main" id="{AF2FA45B-2498-91A8-26DC-CEFCB0CB940C}"/>
                </a:ext>
              </a:extLst>
            </p:cNvPr>
            <p:cNvSpPr/>
            <p:nvPr/>
          </p:nvSpPr>
          <p:spPr>
            <a:xfrm>
              <a:off x="435250" y="1175300"/>
              <a:ext cx="11350" cy="9725"/>
            </a:xfrm>
            <a:custGeom>
              <a:avLst/>
              <a:gdLst/>
              <a:ahLst/>
              <a:cxnLst/>
              <a:rect l="l" t="t" r="r" b="b"/>
              <a:pathLst>
                <a:path w="454" h="389" extrusionOk="0">
                  <a:moveTo>
                    <a:pt x="260" y="0"/>
                  </a:moveTo>
                  <a:cubicBezTo>
                    <a:pt x="87" y="0"/>
                    <a:pt x="0" y="208"/>
                    <a:pt x="123" y="331"/>
                  </a:cubicBezTo>
                  <a:cubicBezTo>
                    <a:pt x="163" y="371"/>
                    <a:pt x="211" y="389"/>
                    <a:pt x="259" y="389"/>
                  </a:cubicBezTo>
                  <a:cubicBezTo>
                    <a:pt x="358" y="389"/>
                    <a:pt x="454" y="311"/>
                    <a:pt x="454" y="194"/>
                  </a:cubicBezTo>
                  <a:cubicBezTo>
                    <a:pt x="454" y="87"/>
                    <a:pt x="367" y="0"/>
                    <a:pt x="26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10905;p49">
              <a:extLst>
                <a:ext uri="{FF2B5EF4-FFF2-40B4-BE49-F238E27FC236}">
                  <a16:creationId xmlns:a16="http://schemas.microsoft.com/office/drawing/2014/main" id="{280B7C81-BEB0-1A02-BC5D-BCE7E9F9BC64}"/>
                </a:ext>
              </a:extLst>
            </p:cNvPr>
            <p:cNvSpPr/>
            <p:nvPr/>
          </p:nvSpPr>
          <p:spPr>
            <a:xfrm>
              <a:off x="475025" y="1175300"/>
              <a:ext cx="11325" cy="9725"/>
            </a:xfrm>
            <a:custGeom>
              <a:avLst/>
              <a:gdLst/>
              <a:ahLst/>
              <a:cxnLst/>
              <a:rect l="l" t="t" r="r" b="b"/>
              <a:pathLst>
                <a:path w="453" h="389" extrusionOk="0">
                  <a:moveTo>
                    <a:pt x="262" y="0"/>
                  </a:moveTo>
                  <a:cubicBezTo>
                    <a:pt x="261" y="0"/>
                    <a:pt x="260" y="0"/>
                    <a:pt x="259" y="0"/>
                  </a:cubicBezTo>
                  <a:cubicBezTo>
                    <a:pt x="258" y="0"/>
                    <a:pt x="258" y="0"/>
                    <a:pt x="257" y="0"/>
                  </a:cubicBezTo>
                  <a:cubicBezTo>
                    <a:pt x="85" y="0"/>
                    <a:pt x="0" y="209"/>
                    <a:pt x="121" y="331"/>
                  </a:cubicBezTo>
                  <a:cubicBezTo>
                    <a:pt x="161" y="371"/>
                    <a:pt x="210" y="389"/>
                    <a:pt x="258" y="389"/>
                  </a:cubicBezTo>
                  <a:cubicBezTo>
                    <a:pt x="357" y="389"/>
                    <a:pt x="453" y="311"/>
                    <a:pt x="453" y="194"/>
                  </a:cubicBezTo>
                  <a:cubicBezTo>
                    <a:pt x="453" y="88"/>
                    <a:pt x="368" y="0"/>
                    <a:pt x="26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10906;p49">
              <a:extLst>
                <a:ext uri="{FF2B5EF4-FFF2-40B4-BE49-F238E27FC236}">
                  <a16:creationId xmlns:a16="http://schemas.microsoft.com/office/drawing/2014/main" id="{59CA4640-1E34-FCBA-51CA-87B251B437AF}"/>
                </a:ext>
              </a:extLst>
            </p:cNvPr>
            <p:cNvSpPr/>
            <p:nvPr/>
          </p:nvSpPr>
          <p:spPr>
            <a:xfrm>
              <a:off x="516425" y="1175300"/>
              <a:ext cx="9675" cy="9675"/>
            </a:xfrm>
            <a:custGeom>
              <a:avLst/>
              <a:gdLst/>
              <a:ahLst/>
              <a:cxnLst/>
              <a:rect l="l" t="t" r="r" b="b"/>
              <a:pathLst>
                <a:path w="387" h="387" extrusionOk="0">
                  <a:moveTo>
                    <a:pt x="193" y="0"/>
                  </a:moveTo>
                  <a:cubicBezTo>
                    <a:pt x="87" y="0"/>
                    <a:pt x="0" y="87"/>
                    <a:pt x="0" y="194"/>
                  </a:cubicBezTo>
                  <a:cubicBezTo>
                    <a:pt x="0" y="301"/>
                    <a:pt x="87" y="387"/>
                    <a:pt x="193" y="387"/>
                  </a:cubicBezTo>
                  <a:cubicBezTo>
                    <a:pt x="301" y="387"/>
                    <a:pt x="387" y="301"/>
                    <a:pt x="387" y="194"/>
                  </a:cubicBezTo>
                  <a:cubicBezTo>
                    <a:pt x="387" y="87"/>
                    <a:pt x="301" y="0"/>
                    <a:pt x="19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10907;p49">
              <a:extLst>
                <a:ext uri="{FF2B5EF4-FFF2-40B4-BE49-F238E27FC236}">
                  <a16:creationId xmlns:a16="http://schemas.microsoft.com/office/drawing/2014/main" id="{3DC429CE-F94D-0D25-0C94-B614399759A3}"/>
                </a:ext>
              </a:extLst>
            </p:cNvPr>
            <p:cNvSpPr/>
            <p:nvPr/>
          </p:nvSpPr>
          <p:spPr>
            <a:xfrm>
              <a:off x="554525" y="1175300"/>
              <a:ext cx="11350" cy="9725"/>
            </a:xfrm>
            <a:custGeom>
              <a:avLst/>
              <a:gdLst/>
              <a:ahLst/>
              <a:cxnLst/>
              <a:rect l="l" t="t" r="r" b="b"/>
              <a:pathLst>
                <a:path w="454" h="389" extrusionOk="0">
                  <a:moveTo>
                    <a:pt x="263" y="0"/>
                  </a:moveTo>
                  <a:cubicBezTo>
                    <a:pt x="262" y="0"/>
                    <a:pt x="261" y="0"/>
                    <a:pt x="261" y="0"/>
                  </a:cubicBezTo>
                  <a:cubicBezTo>
                    <a:pt x="260" y="0"/>
                    <a:pt x="259" y="0"/>
                    <a:pt x="259" y="0"/>
                  </a:cubicBezTo>
                  <a:cubicBezTo>
                    <a:pt x="86" y="0"/>
                    <a:pt x="0" y="209"/>
                    <a:pt x="123" y="331"/>
                  </a:cubicBezTo>
                  <a:cubicBezTo>
                    <a:pt x="162" y="371"/>
                    <a:pt x="211" y="389"/>
                    <a:pt x="258" y="389"/>
                  </a:cubicBezTo>
                  <a:cubicBezTo>
                    <a:pt x="358" y="389"/>
                    <a:pt x="453" y="311"/>
                    <a:pt x="453" y="194"/>
                  </a:cubicBezTo>
                  <a:cubicBezTo>
                    <a:pt x="453" y="88"/>
                    <a:pt x="368" y="0"/>
                    <a:pt x="26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10908;p49">
              <a:extLst>
                <a:ext uri="{FF2B5EF4-FFF2-40B4-BE49-F238E27FC236}">
                  <a16:creationId xmlns:a16="http://schemas.microsoft.com/office/drawing/2014/main" id="{E200777E-19C4-3F95-A907-35DF9D4C9EB2}"/>
                </a:ext>
              </a:extLst>
            </p:cNvPr>
            <p:cNvSpPr/>
            <p:nvPr/>
          </p:nvSpPr>
          <p:spPr>
            <a:xfrm>
              <a:off x="595925" y="1175300"/>
              <a:ext cx="9700" cy="9675"/>
            </a:xfrm>
            <a:custGeom>
              <a:avLst/>
              <a:gdLst/>
              <a:ahLst/>
              <a:cxnLst/>
              <a:rect l="l" t="t" r="r" b="b"/>
              <a:pathLst>
                <a:path w="388" h="387" extrusionOk="0">
                  <a:moveTo>
                    <a:pt x="193" y="0"/>
                  </a:moveTo>
                  <a:cubicBezTo>
                    <a:pt x="87" y="0"/>
                    <a:pt x="1" y="87"/>
                    <a:pt x="1" y="194"/>
                  </a:cubicBezTo>
                  <a:cubicBezTo>
                    <a:pt x="1" y="301"/>
                    <a:pt x="87" y="387"/>
                    <a:pt x="193" y="387"/>
                  </a:cubicBezTo>
                  <a:cubicBezTo>
                    <a:pt x="301" y="387"/>
                    <a:pt x="387" y="301"/>
                    <a:pt x="387" y="194"/>
                  </a:cubicBezTo>
                  <a:cubicBezTo>
                    <a:pt x="387" y="87"/>
                    <a:pt x="301" y="0"/>
                    <a:pt x="19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10909;p49">
              <a:extLst>
                <a:ext uri="{FF2B5EF4-FFF2-40B4-BE49-F238E27FC236}">
                  <a16:creationId xmlns:a16="http://schemas.microsoft.com/office/drawing/2014/main" id="{45272D0B-40E8-AF61-7043-173CDBFE07D1}"/>
                </a:ext>
              </a:extLst>
            </p:cNvPr>
            <p:cNvSpPr/>
            <p:nvPr/>
          </p:nvSpPr>
          <p:spPr>
            <a:xfrm>
              <a:off x="634025" y="1175300"/>
              <a:ext cx="11375" cy="9725"/>
            </a:xfrm>
            <a:custGeom>
              <a:avLst/>
              <a:gdLst/>
              <a:ahLst/>
              <a:cxnLst/>
              <a:rect l="l" t="t" r="r" b="b"/>
              <a:pathLst>
                <a:path w="455" h="389" extrusionOk="0">
                  <a:moveTo>
                    <a:pt x="264" y="0"/>
                  </a:moveTo>
                  <a:cubicBezTo>
                    <a:pt x="263" y="0"/>
                    <a:pt x="262" y="0"/>
                    <a:pt x="261" y="0"/>
                  </a:cubicBezTo>
                  <a:cubicBezTo>
                    <a:pt x="260" y="0"/>
                    <a:pt x="260" y="0"/>
                    <a:pt x="259" y="0"/>
                  </a:cubicBezTo>
                  <a:cubicBezTo>
                    <a:pt x="87" y="0"/>
                    <a:pt x="1" y="209"/>
                    <a:pt x="123" y="331"/>
                  </a:cubicBezTo>
                  <a:cubicBezTo>
                    <a:pt x="163" y="371"/>
                    <a:pt x="211" y="389"/>
                    <a:pt x="259" y="389"/>
                  </a:cubicBezTo>
                  <a:cubicBezTo>
                    <a:pt x="359" y="389"/>
                    <a:pt x="454" y="311"/>
                    <a:pt x="455" y="194"/>
                  </a:cubicBezTo>
                  <a:cubicBezTo>
                    <a:pt x="455" y="88"/>
                    <a:pt x="368" y="0"/>
                    <a:pt x="26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10910;p49">
              <a:extLst>
                <a:ext uri="{FF2B5EF4-FFF2-40B4-BE49-F238E27FC236}">
                  <a16:creationId xmlns:a16="http://schemas.microsoft.com/office/drawing/2014/main" id="{DA24C368-CFFA-29F6-8876-C1853FCDC2E0}"/>
                </a:ext>
              </a:extLst>
            </p:cNvPr>
            <p:cNvSpPr/>
            <p:nvPr/>
          </p:nvSpPr>
          <p:spPr>
            <a:xfrm>
              <a:off x="673775" y="1175300"/>
              <a:ext cx="11375" cy="9725"/>
            </a:xfrm>
            <a:custGeom>
              <a:avLst/>
              <a:gdLst/>
              <a:ahLst/>
              <a:cxnLst/>
              <a:rect l="l" t="t" r="r" b="b"/>
              <a:pathLst>
                <a:path w="455" h="389" extrusionOk="0">
                  <a:moveTo>
                    <a:pt x="261" y="0"/>
                  </a:moveTo>
                  <a:cubicBezTo>
                    <a:pt x="88" y="0"/>
                    <a:pt x="0" y="208"/>
                    <a:pt x="123" y="331"/>
                  </a:cubicBezTo>
                  <a:cubicBezTo>
                    <a:pt x="163" y="371"/>
                    <a:pt x="212" y="389"/>
                    <a:pt x="260" y="389"/>
                  </a:cubicBezTo>
                  <a:cubicBezTo>
                    <a:pt x="359" y="389"/>
                    <a:pt x="455" y="311"/>
                    <a:pt x="455" y="194"/>
                  </a:cubicBezTo>
                  <a:cubicBezTo>
                    <a:pt x="455" y="87"/>
                    <a:pt x="367" y="0"/>
                    <a:pt x="26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10911;p49">
              <a:extLst>
                <a:ext uri="{FF2B5EF4-FFF2-40B4-BE49-F238E27FC236}">
                  <a16:creationId xmlns:a16="http://schemas.microsoft.com/office/drawing/2014/main" id="{E6BB5EAA-CD85-CDEF-49D1-16F8E5040675}"/>
                </a:ext>
              </a:extLst>
            </p:cNvPr>
            <p:cNvSpPr/>
            <p:nvPr/>
          </p:nvSpPr>
          <p:spPr>
            <a:xfrm>
              <a:off x="715200" y="1175300"/>
              <a:ext cx="9725" cy="9675"/>
            </a:xfrm>
            <a:custGeom>
              <a:avLst/>
              <a:gdLst/>
              <a:ahLst/>
              <a:cxnLst/>
              <a:rect l="l" t="t" r="r" b="b"/>
              <a:pathLst>
                <a:path w="389" h="387" extrusionOk="0">
                  <a:moveTo>
                    <a:pt x="194" y="0"/>
                  </a:moveTo>
                  <a:cubicBezTo>
                    <a:pt x="86" y="0"/>
                    <a:pt x="0" y="87"/>
                    <a:pt x="0" y="194"/>
                  </a:cubicBezTo>
                  <a:cubicBezTo>
                    <a:pt x="0" y="301"/>
                    <a:pt x="86" y="387"/>
                    <a:pt x="194" y="387"/>
                  </a:cubicBezTo>
                  <a:cubicBezTo>
                    <a:pt x="300" y="387"/>
                    <a:pt x="388" y="301"/>
                    <a:pt x="388" y="194"/>
                  </a:cubicBezTo>
                  <a:cubicBezTo>
                    <a:pt x="388" y="87"/>
                    <a:pt x="300" y="0"/>
                    <a:pt x="19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10912;p49">
              <a:extLst>
                <a:ext uri="{FF2B5EF4-FFF2-40B4-BE49-F238E27FC236}">
                  <a16:creationId xmlns:a16="http://schemas.microsoft.com/office/drawing/2014/main" id="{536C13DE-D0B8-4C77-D1D4-5106935603A6}"/>
                </a:ext>
              </a:extLst>
            </p:cNvPr>
            <p:cNvSpPr/>
            <p:nvPr/>
          </p:nvSpPr>
          <p:spPr>
            <a:xfrm>
              <a:off x="753300" y="1175300"/>
              <a:ext cx="11375" cy="9725"/>
            </a:xfrm>
            <a:custGeom>
              <a:avLst/>
              <a:gdLst/>
              <a:ahLst/>
              <a:cxnLst/>
              <a:rect l="l" t="t" r="r" b="b"/>
              <a:pathLst>
                <a:path w="455" h="389" extrusionOk="0">
                  <a:moveTo>
                    <a:pt x="263" y="0"/>
                  </a:moveTo>
                  <a:cubicBezTo>
                    <a:pt x="262" y="0"/>
                    <a:pt x="261" y="0"/>
                    <a:pt x="260" y="0"/>
                  </a:cubicBezTo>
                  <a:cubicBezTo>
                    <a:pt x="87" y="0"/>
                    <a:pt x="1" y="208"/>
                    <a:pt x="122" y="331"/>
                  </a:cubicBezTo>
                  <a:cubicBezTo>
                    <a:pt x="162" y="371"/>
                    <a:pt x="211" y="389"/>
                    <a:pt x="259" y="389"/>
                  </a:cubicBezTo>
                  <a:cubicBezTo>
                    <a:pt x="359" y="389"/>
                    <a:pt x="454" y="311"/>
                    <a:pt x="454" y="194"/>
                  </a:cubicBezTo>
                  <a:cubicBezTo>
                    <a:pt x="454" y="88"/>
                    <a:pt x="368" y="0"/>
                    <a:pt x="26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10913;p49">
              <a:extLst>
                <a:ext uri="{FF2B5EF4-FFF2-40B4-BE49-F238E27FC236}">
                  <a16:creationId xmlns:a16="http://schemas.microsoft.com/office/drawing/2014/main" id="{A06135C1-D446-B487-DFB9-4BCD86FEFD05}"/>
                </a:ext>
              </a:extLst>
            </p:cNvPr>
            <p:cNvSpPr/>
            <p:nvPr/>
          </p:nvSpPr>
          <p:spPr>
            <a:xfrm>
              <a:off x="794700" y="1175300"/>
              <a:ext cx="9725" cy="9675"/>
            </a:xfrm>
            <a:custGeom>
              <a:avLst/>
              <a:gdLst/>
              <a:ahLst/>
              <a:cxnLst/>
              <a:rect l="l" t="t" r="r" b="b"/>
              <a:pathLst>
                <a:path w="389" h="387" extrusionOk="0">
                  <a:moveTo>
                    <a:pt x="194" y="0"/>
                  </a:moveTo>
                  <a:cubicBezTo>
                    <a:pt x="87" y="0"/>
                    <a:pt x="0" y="87"/>
                    <a:pt x="0" y="194"/>
                  </a:cubicBezTo>
                  <a:cubicBezTo>
                    <a:pt x="0" y="301"/>
                    <a:pt x="87" y="387"/>
                    <a:pt x="194" y="387"/>
                  </a:cubicBezTo>
                  <a:cubicBezTo>
                    <a:pt x="300" y="387"/>
                    <a:pt x="388" y="301"/>
                    <a:pt x="388" y="194"/>
                  </a:cubicBezTo>
                  <a:cubicBezTo>
                    <a:pt x="388" y="87"/>
                    <a:pt x="300" y="0"/>
                    <a:pt x="19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10914;p49">
              <a:extLst>
                <a:ext uri="{FF2B5EF4-FFF2-40B4-BE49-F238E27FC236}">
                  <a16:creationId xmlns:a16="http://schemas.microsoft.com/office/drawing/2014/main" id="{1FDAE262-48B3-2930-3D2C-9F6CB1A95F26}"/>
                </a:ext>
              </a:extLst>
            </p:cNvPr>
            <p:cNvSpPr/>
            <p:nvPr/>
          </p:nvSpPr>
          <p:spPr>
            <a:xfrm>
              <a:off x="832825" y="1175300"/>
              <a:ext cx="11350" cy="9725"/>
            </a:xfrm>
            <a:custGeom>
              <a:avLst/>
              <a:gdLst/>
              <a:ahLst/>
              <a:cxnLst/>
              <a:rect l="l" t="t" r="r" b="b"/>
              <a:pathLst>
                <a:path w="454" h="389" extrusionOk="0">
                  <a:moveTo>
                    <a:pt x="262" y="0"/>
                  </a:moveTo>
                  <a:cubicBezTo>
                    <a:pt x="261" y="0"/>
                    <a:pt x="260" y="0"/>
                    <a:pt x="259" y="0"/>
                  </a:cubicBezTo>
                  <a:cubicBezTo>
                    <a:pt x="87" y="0"/>
                    <a:pt x="0" y="208"/>
                    <a:pt x="122" y="331"/>
                  </a:cubicBezTo>
                  <a:cubicBezTo>
                    <a:pt x="161" y="371"/>
                    <a:pt x="210" y="389"/>
                    <a:pt x="258" y="389"/>
                  </a:cubicBezTo>
                  <a:cubicBezTo>
                    <a:pt x="358" y="389"/>
                    <a:pt x="453" y="311"/>
                    <a:pt x="453" y="194"/>
                  </a:cubicBezTo>
                  <a:cubicBezTo>
                    <a:pt x="453" y="88"/>
                    <a:pt x="369" y="0"/>
                    <a:pt x="26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10915;p49">
              <a:extLst>
                <a:ext uri="{FF2B5EF4-FFF2-40B4-BE49-F238E27FC236}">
                  <a16:creationId xmlns:a16="http://schemas.microsoft.com/office/drawing/2014/main" id="{4E5BD7D1-4A69-B30E-10EF-365E1903E3F1}"/>
                </a:ext>
              </a:extLst>
            </p:cNvPr>
            <p:cNvSpPr/>
            <p:nvPr/>
          </p:nvSpPr>
          <p:spPr>
            <a:xfrm>
              <a:off x="872575" y="1175300"/>
              <a:ext cx="11350" cy="9725"/>
            </a:xfrm>
            <a:custGeom>
              <a:avLst/>
              <a:gdLst/>
              <a:ahLst/>
              <a:cxnLst/>
              <a:rect l="l" t="t" r="r" b="b"/>
              <a:pathLst>
                <a:path w="454" h="389" extrusionOk="0">
                  <a:moveTo>
                    <a:pt x="262" y="0"/>
                  </a:moveTo>
                  <a:cubicBezTo>
                    <a:pt x="261" y="0"/>
                    <a:pt x="261" y="0"/>
                    <a:pt x="260" y="0"/>
                  </a:cubicBezTo>
                  <a:cubicBezTo>
                    <a:pt x="259" y="0"/>
                    <a:pt x="258" y="0"/>
                    <a:pt x="258" y="0"/>
                  </a:cubicBezTo>
                  <a:cubicBezTo>
                    <a:pt x="86" y="0"/>
                    <a:pt x="1" y="209"/>
                    <a:pt x="122" y="331"/>
                  </a:cubicBezTo>
                  <a:cubicBezTo>
                    <a:pt x="161" y="371"/>
                    <a:pt x="210" y="389"/>
                    <a:pt x="258" y="389"/>
                  </a:cubicBezTo>
                  <a:cubicBezTo>
                    <a:pt x="358" y="389"/>
                    <a:pt x="454" y="311"/>
                    <a:pt x="454" y="194"/>
                  </a:cubicBezTo>
                  <a:cubicBezTo>
                    <a:pt x="454" y="88"/>
                    <a:pt x="369" y="0"/>
                    <a:pt x="26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10916;p49">
              <a:extLst>
                <a:ext uri="{FF2B5EF4-FFF2-40B4-BE49-F238E27FC236}">
                  <a16:creationId xmlns:a16="http://schemas.microsoft.com/office/drawing/2014/main" id="{0B93B1A4-9ADF-12D3-5FED-83CF028AA65C}"/>
                </a:ext>
              </a:extLst>
            </p:cNvPr>
            <p:cNvSpPr/>
            <p:nvPr/>
          </p:nvSpPr>
          <p:spPr>
            <a:xfrm>
              <a:off x="913950" y="1175300"/>
              <a:ext cx="9725" cy="9675"/>
            </a:xfrm>
            <a:custGeom>
              <a:avLst/>
              <a:gdLst/>
              <a:ahLst/>
              <a:cxnLst/>
              <a:rect l="l" t="t" r="r" b="b"/>
              <a:pathLst>
                <a:path w="389" h="387" extrusionOk="0">
                  <a:moveTo>
                    <a:pt x="195" y="0"/>
                  </a:moveTo>
                  <a:cubicBezTo>
                    <a:pt x="87" y="0"/>
                    <a:pt x="1" y="87"/>
                    <a:pt x="1" y="194"/>
                  </a:cubicBezTo>
                  <a:cubicBezTo>
                    <a:pt x="1" y="301"/>
                    <a:pt x="87" y="387"/>
                    <a:pt x="195" y="387"/>
                  </a:cubicBezTo>
                  <a:cubicBezTo>
                    <a:pt x="302" y="387"/>
                    <a:pt x="389" y="301"/>
                    <a:pt x="389" y="194"/>
                  </a:cubicBezTo>
                  <a:cubicBezTo>
                    <a:pt x="389" y="87"/>
                    <a:pt x="302" y="0"/>
                    <a:pt x="19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10917;p49">
              <a:extLst>
                <a:ext uri="{FF2B5EF4-FFF2-40B4-BE49-F238E27FC236}">
                  <a16:creationId xmlns:a16="http://schemas.microsoft.com/office/drawing/2014/main" id="{D88C594C-B22A-674E-A28E-7F92C4802915}"/>
                </a:ext>
              </a:extLst>
            </p:cNvPr>
            <p:cNvSpPr/>
            <p:nvPr/>
          </p:nvSpPr>
          <p:spPr>
            <a:xfrm>
              <a:off x="953700" y="1175300"/>
              <a:ext cx="9725" cy="9675"/>
            </a:xfrm>
            <a:custGeom>
              <a:avLst/>
              <a:gdLst/>
              <a:ahLst/>
              <a:cxnLst/>
              <a:rect l="l" t="t" r="r" b="b"/>
              <a:pathLst>
                <a:path w="389" h="387" extrusionOk="0">
                  <a:moveTo>
                    <a:pt x="195" y="0"/>
                  </a:moveTo>
                  <a:cubicBezTo>
                    <a:pt x="89" y="0"/>
                    <a:pt x="1" y="87"/>
                    <a:pt x="1" y="194"/>
                  </a:cubicBezTo>
                  <a:cubicBezTo>
                    <a:pt x="1" y="301"/>
                    <a:pt x="89" y="387"/>
                    <a:pt x="195" y="387"/>
                  </a:cubicBezTo>
                  <a:cubicBezTo>
                    <a:pt x="302" y="387"/>
                    <a:pt x="389" y="301"/>
                    <a:pt x="389" y="194"/>
                  </a:cubicBezTo>
                  <a:cubicBezTo>
                    <a:pt x="389" y="87"/>
                    <a:pt x="302" y="0"/>
                    <a:pt x="19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10918;p49">
              <a:extLst>
                <a:ext uri="{FF2B5EF4-FFF2-40B4-BE49-F238E27FC236}">
                  <a16:creationId xmlns:a16="http://schemas.microsoft.com/office/drawing/2014/main" id="{BA05DC53-CC78-384A-BA1F-81DA918A7C75}"/>
                </a:ext>
              </a:extLst>
            </p:cNvPr>
            <p:cNvSpPr/>
            <p:nvPr/>
          </p:nvSpPr>
          <p:spPr>
            <a:xfrm>
              <a:off x="993450" y="1175300"/>
              <a:ext cx="9725" cy="9675"/>
            </a:xfrm>
            <a:custGeom>
              <a:avLst/>
              <a:gdLst/>
              <a:ahLst/>
              <a:cxnLst/>
              <a:rect l="l" t="t" r="r" b="b"/>
              <a:pathLst>
                <a:path w="389" h="387" extrusionOk="0">
                  <a:moveTo>
                    <a:pt x="195" y="0"/>
                  </a:moveTo>
                  <a:cubicBezTo>
                    <a:pt x="89" y="0"/>
                    <a:pt x="1" y="87"/>
                    <a:pt x="1" y="194"/>
                  </a:cubicBezTo>
                  <a:cubicBezTo>
                    <a:pt x="1" y="301"/>
                    <a:pt x="89" y="387"/>
                    <a:pt x="195" y="387"/>
                  </a:cubicBezTo>
                  <a:cubicBezTo>
                    <a:pt x="303" y="387"/>
                    <a:pt x="389" y="301"/>
                    <a:pt x="389" y="194"/>
                  </a:cubicBezTo>
                  <a:cubicBezTo>
                    <a:pt x="389" y="87"/>
                    <a:pt x="303" y="0"/>
                    <a:pt x="19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10919;p49">
              <a:extLst>
                <a:ext uri="{FF2B5EF4-FFF2-40B4-BE49-F238E27FC236}">
                  <a16:creationId xmlns:a16="http://schemas.microsoft.com/office/drawing/2014/main" id="{88A78029-D879-BF44-00FD-6163D90AEBCC}"/>
                </a:ext>
              </a:extLst>
            </p:cNvPr>
            <p:cNvSpPr/>
            <p:nvPr/>
          </p:nvSpPr>
          <p:spPr>
            <a:xfrm>
              <a:off x="1033225" y="1175300"/>
              <a:ext cx="9725" cy="9675"/>
            </a:xfrm>
            <a:custGeom>
              <a:avLst/>
              <a:gdLst/>
              <a:ahLst/>
              <a:cxnLst/>
              <a:rect l="l" t="t" r="r" b="b"/>
              <a:pathLst>
                <a:path w="389" h="387" extrusionOk="0">
                  <a:moveTo>
                    <a:pt x="194" y="0"/>
                  </a:moveTo>
                  <a:cubicBezTo>
                    <a:pt x="88" y="0"/>
                    <a:pt x="0" y="87"/>
                    <a:pt x="0" y="194"/>
                  </a:cubicBezTo>
                  <a:cubicBezTo>
                    <a:pt x="0" y="301"/>
                    <a:pt x="88" y="387"/>
                    <a:pt x="194" y="387"/>
                  </a:cubicBezTo>
                  <a:cubicBezTo>
                    <a:pt x="302" y="387"/>
                    <a:pt x="388" y="301"/>
                    <a:pt x="388" y="194"/>
                  </a:cubicBezTo>
                  <a:cubicBezTo>
                    <a:pt x="388" y="87"/>
                    <a:pt x="302" y="0"/>
                    <a:pt x="19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10920;p49">
              <a:extLst>
                <a:ext uri="{FF2B5EF4-FFF2-40B4-BE49-F238E27FC236}">
                  <a16:creationId xmlns:a16="http://schemas.microsoft.com/office/drawing/2014/main" id="{1FE8F00F-AD51-2F55-391C-C65165A9D01C}"/>
                </a:ext>
              </a:extLst>
            </p:cNvPr>
            <p:cNvSpPr/>
            <p:nvPr/>
          </p:nvSpPr>
          <p:spPr>
            <a:xfrm>
              <a:off x="1072975" y="1175300"/>
              <a:ext cx="9725" cy="9675"/>
            </a:xfrm>
            <a:custGeom>
              <a:avLst/>
              <a:gdLst/>
              <a:ahLst/>
              <a:cxnLst/>
              <a:rect l="l" t="t" r="r" b="b"/>
              <a:pathLst>
                <a:path w="389" h="387" extrusionOk="0">
                  <a:moveTo>
                    <a:pt x="194" y="0"/>
                  </a:moveTo>
                  <a:cubicBezTo>
                    <a:pt x="88" y="0"/>
                    <a:pt x="0" y="87"/>
                    <a:pt x="0" y="194"/>
                  </a:cubicBezTo>
                  <a:cubicBezTo>
                    <a:pt x="0" y="301"/>
                    <a:pt x="88" y="387"/>
                    <a:pt x="194" y="387"/>
                  </a:cubicBezTo>
                  <a:cubicBezTo>
                    <a:pt x="302" y="387"/>
                    <a:pt x="388" y="301"/>
                    <a:pt x="388" y="194"/>
                  </a:cubicBezTo>
                  <a:cubicBezTo>
                    <a:pt x="388" y="87"/>
                    <a:pt x="302" y="0"/>
                    <a:pt x="19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10921;p49">
              <a:extLst>
                <a:ext uri="{FF2B5EF4-FFF2-40B4-BE49-F238E27FC236}">
                  <a16:creationId xmlns:a16="http://schemas.microsoft.com/office/drawing/2014/main" id="{6CE21463-999C-1983-39EB-E500F1852F4E}"/>
                </a:ext>
              </a:extLst>
            </p:cNvPr>
            <p:cNvSpPr/>
            <p:nvPr/>
          </p:nvSpPr>
          <p:spPr>
            <a:xfrm>
              <a:off x="1112725" y="1175300"/>
              <a:ext cx="9725" cy="9675"/>
            </a:xfrm>
            <a:custGeom>
              <a:avLst/>
              <a:gdLst/>
              <a:ahLst/>
              <a:cxnLst/>
              <a:rect l="l" t="t" r="r" b="b"/>
              <a:pathLst>
                <a:path w="389" h="387" extrusionOk="0">
                  <a:moveTo>
                    <a:pt x="194" y="0"/>
                  </a:moveTo>
                  <a:cubicBezTo>
                    <a:pt x="88" y="0"/>
                    <a:pt x="0" y="87"/>
                    <a:pt x="0" y="194"/>
                  </a:cubicBezTo>
                  <a:cubicBezTo>
                    <a:pt x="0" y="301"/>
                    <a:pt x="88" y="387"/>
                    <a:pt x="194" y="387"/>
                  </a:cubicBezTo>
                  <a:cubicBezTo>
                    <a:pt x="302" y="387"/>
                    <a:pt x="388" y="301"/>
                    <a:pt x="388" y="194"/>
                  </a:cubicBezTo>
                  <a:cubicBezTo>
                    <a:pt x="388" y="87"/>
                    <a:pt x="302" y="0"/>
                    <a:pt x="19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10922;p49">
              <a:extLst>
                <a:ext uri="{FF2B5EF4-FFF2-40B4-BE49-F238E27FC236}">
                  <a16:creationId xmlns:a16="http://schemas.microsoft.com/office/drawing/2014/main" id="{D452DB84-E88C-0839-1156-94F0973A9037}"/>
                </a:ext>
              </a:extLst>
            </p:cNvPr>
            <p:cNvSpPr/>
            <p:nvPr/>
          </p:nvSpPr>
          <p:spPr>
            <a:xfrm>
              <a:off x="1152500" y="1175300"/>
              <a:ext cx="9700" cy="9675"/>
            </a:xfrm>
            <a:custGeom>
              <a:avLst/>
              <a:gdLst/>
              <a:ahLst/>
              <a:cxnLst/>
              <a:rect l="l" t="t" r="r" b="b"/>
              <a:pathLst>
                <a:path w="388" h="387" extrusionOk="0">
                  <a:moveTo>
                    <a:pt x="193" y="0"/>
                  </a:moveTo>
                  <a:cubicBezTo>
                    <a:pt x="87" y="0"/>
                    <a:pt x="1" y="87"/>
                    <a:pt x="1" y="194"/>
                  </a:cubicBezTo>
                  <a:cubicBezTo>
                    <a:pt x="1" y="301"/>
                    <a:pt x="87" y="387"/>
                    <a:pt x="193" y="387"/>
                  </a:cubicBezTo>
                  <a:cubicBezTo>
                    <a:pt x="301" y="387"/>
                    <a:pt x="388" y="301"/>
                    <a:pt x="388" y="194"/>
                  </a:cubicBezTo>
                  <a:cubicBezTo>
                    <a:pt x="388" y="87"/>
                    <a:pt x="301" y="0"/>
                    <a:pt x="19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10923;p49">
              <a:extLst>
                <a:ext uri="{FF2B5EF4-FFF2-40B4-BE49-F238E27FC236}">
                  <a16:creationId xmlns:a16="http://schemas.microsoft.com/office/drawing/2014/main" id="{D3F5C998-F3D4-C249-4F96-F20B54E6F73A}"/>
                </a:ext>
              </a:extLst>
            </p:cNvPr>
            <p:cNvSpPr/>
            <p:nvPr/>
          </p:nvSpPr>
          <p:spPr>
            <a:xfrm>
              <a:off x="1192275" y="1175300"/>
              <a:ext cx="9675" cy="9675"/>
            </a:xfrm>
            <a:custGeom>
              <a:avLst/>
              <a:gdLst/>
              <a:ahLst/>
              <a:cxnLst/>
              <a:rect l="l" t="t" r="r" b="b"/>
              <a:pathLst>
                <a:path w="387" h="387" extrusionOk="0">
                  <a:moveTo>
                    <a:pt x="193" y="0"/>
                  </a:moveTo>
                  <a:cubicBezTo>
                    <a:pt x="86" y="0"/>
                    <a:pt x="0" y="87"/>
                    <a:pt x="0" y="194"/>
                  </a:cubicBezTo>
                  <a:cubicBezTo>
                    <a:pt x="0" y="301"/>
                    <a:pt x="86" y="387"/>
                    <a:pt x="193" y="387"/>
                  </a:cubicBezTo>
                  <a:cubicBezTo>
                    <a:pt x="300" y="387"/>
                    <a:pt x="387" y="301"/>
                    <a:pt x="387" y="194"/>
                  </a:cubicBezTo>
                  <a:cubicBezTo>
                    <a:pt x="387" y="87"/>
                    <a:pt x="300" y="0"/>
                    <a:pt x="19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10924;p49">
              <a:extLst>
                <a:ext uri="{FF2B5EF4-FFF2-40B4-BE49-F238E27FC236}">
                  <a16:creationId xmlns:a16="http://schemas.microsoft.com/office/drawing/2014/main" id="{E602634B-022F-4BE9-25B4-339B506A3A7C}"/>
                </a:ext>
              </a:extLst>
            </p:cNvPr>
            <p:cNvSpPr/>
            <p:nvPr/>
          </p:nvSpPr>
          <p:spPr>
            <a:xfrm>
              <a:off x="1232025" y="1175300"/>
              <a:ext cx="9675" cy="9675"/>
            </a:xfrm>
            <a:custGeom>
              <a:avLst/>
              <a:gdLst/>
              <a:ahLst/>
              <a:cxnLst/>
              <a:rect l="l" t="t" r="r" b="b"/>
              <a:pathLst>
                <a:path w="387" h="387" extrusionOk="0">
                  <a:moveTo>
                    <a:pt x="194" y="0"/>
                  </a:moveTo>
                  <a:cubicBezTo>
                    <a:pt x="87" y="0"/>
                    <a:pt x="0" y="87"/>
                    <a:pt x="0" y="194"/>
                  </a:cubicBezTo>
                  <a:cubicBezTo>
                    <a:pt x="0" y="301"/>
                    <a:pt x="87" y="387"/>
                    <a:pt x="194" y="387"/>
                  </a:cubicBezTo>
                  <a:cubicBezTo>
                    <a:pt x="300" y="387"/>
                    <a:pt x="387" y="301"/>
                    <a:pt x="387" y="194"/>
                  </a:cubicBezTo>
                  <a:cubicBezTo>
                    <a:pt x="387" y="87"/>
                    <a:pt x="300" y="0"/>
                    <a:pt x="19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10925;p49">
              <a:extLst>
                <a:ext uri="{FF2B5EF4-FFF2-40B4-BE49-F238E27FC236}">
                  <a16:creationId xmlns:a16="http://schemas.microsoft.com/office/drawing/2014/main" id="{7AA45CF2-FA55-8CE0-2A93-3F1603398906}"/>
                </a:ext>
              </a:extLst>
            </p:cNvPr>
            <p:cNvSpPr/>
            <p:nvPr/>
          </p:nvSpPr>
          <p:spPr>
            <a:xfrm>
              <a:off x="236475" y="1141200"/>
              <a:ext cx="11375" cy="9725"/>
            </a:xfrm>
            <a:custGeom>
              <a:avLst/>
              <a:gdLst/>
              <a:ahLst/>
              <a:cxnLst/>
              <a:rect l="l" t="t" r="r" b="b"/>
              <a:pathLst>
                <a:path w="455" h="389" extrusionOk="0">
                  <a:moveTo>
                    <a:pt x="260" y="0"/>
                  </a:moveTo>
                  <a:cubicBezTo>
                    <a:pt x="87" y="0"/>
                    <a:pt x="1" y="209"/>
                    <a:pt x="122" y="331"/>
                  </a:cubicBezTo>
                  <a:cubicBezTo>
                    <a:pt x="162" y="370"/>
                    <a:pt x="211" y="388"/>
                    <a:pt x="259" y="388"/>
                  </a:cubicBezTo>
                  <a:cubicBezTo>
                    <a:pt x="359" y="388"/>
                    <a:pt x="454" y="311"/>
                    <a:pt x="454" y="194"/>
                  </a:cubicBezTo>
                  <a:cubicBezTo>
                    <a:pt x="454" y="87"/>
                    <a:pt x="368" y="0"/>
                    <a:pt x="26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10926;p49">
              <a:extLst>
                <a:ext uri="{FF2B5EF4-FFF2-40B4-BE49-F238E27FC236}">
                  <a16:creationId xmlns:a16="http://schemas.microsoft.com/office/drawing/2014/main" id="{9EBC0A04-3D11-F271-7CE7-D901AFDCFD82}"/>
                </a:ext>
              </a:extLst>
            </p:cNvPr>
            <p:cNvSpPr/>
            <p:nvPr/>
          </p:nvSpPr>
          <p:spPr>
            <a:xfrm>
              <a:off x="276225" y="1141200"/>
              <a:ext cx="11375" cy="9700"/>
            </a:xfrm>
            <a:custGeom>
              <a:avLst/>
              <a:gdLst/>
              <a:ahLst/>
              <a:cxnLst/>
              <a:rect l="l" t="t" r="r" b="b"/>
              <a:pathLst>
                <a:path w="455" h="388" extrusionOk="0">
                  <a:moveTo>
                    <a:pt x="260" y="0"/>
                  </a:moveTo>
                  <a:cubicBezTo>
                    <a:pt x="87" y="0"/>
                    <a:pt x="1" y="208"/>
                    <a:pt x="124" y="331"/>
                  </a:cubicBezTo>
                  <a:cubicBezTo>
                    <a:pt x="163" y="370"/>
                    <a:pt x="211" y="387"/>
                    <a:pt x="259" y="387"/>
                  </a:cubicBezTo>
                  <a:cubicBezTo>
                    <a:pt x="358" y="387"/>
                    <a:pt x="454" y="310"/>
                    <a:pt x="454" y="194"/>
                  </a:cubicBezTo>
                  <a:cubicBezTo>
                    <a:pt x="454" y="87"/>
                    <a:pt x="368" y="0"/>
                    <a:pt x="26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10927;p49">
              <a:extLst>
                <a:ext uri="{FF2B5EF4-FFF2-40B4-BE49-F238E27FC236}">
                  <a16:creationId xmlns:a16="http://schemas.microsoft.com/office/drawing/2014/main" id="{C89FB164-1DA6-8492-5A21-8D0AAFFDBCE3}"/>
                </a:ext>
              </a:extLst>
            </p:cNvPr>
            <p:cNvSpPr/>
            <p:nvPr/>
          </p:nvSpPr>
          <p:spPr>
            <a:xfrm>
              <a:off x="317625" y="1141200"/>
              <a:ext cx="9725" cy="9675"/>
            </a:xfrm>
            <a:custGeom>
              <a:avLst/>
              <a:gdLst/>
              <a:ahLst/>
              <a:cxnLst/>
              <a:rect l="l" t="t" r="r" b="b"/>
              <a:pathLst>
                <a:path w="389" h="387" extrusionOk="0">
                  <a:moveTo>
                    <a:pt x="194" y="0"/>
                  </a:moveTo>
                  <a:cubicBezTo>
                    <a:pt x="87" y="0"/>
                    <a:pt x="0" y="87"/>
                    <a:pt x="0" y="194"/>
                  </a:cubicBezTo>
                  <a:cubicBezTo>
                    <a:pt x="0" y="300"/>
                    <a:pt x="87" y="387"/>
                    <a:pt x="194" y="387"/>
                  </a:cubicBezTo>
                  <a:cubicBezTo>
                    <a:pt x="302" y="387"/>
                    <a:pt x="388" y="300"/>
                    <a:pt x="388" y="194"/>
                  </a:cubicBezTo>
                  <a:cubicBezTo>
                    <a:pt x="388" y="87"/>
                    <a:pt x="302" y="0"/>
                    <a:pt x="19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10928;p49">
              <a:extLst>
                <a:ext uri="{FF2B5EF4-FFF2-40B4-BE49-F238E27FC236}">
                  <a16:creationId xmlns:a16="http://schemas.microsoft.com/office/drawing/2014/main" id="{8502ED10-4847-3CB1-B788-3BB703CC2B4C}"/>
                </a:ext>
              </a:extLst>
            </p:cNvPr>
            <p:cNvSpPr/>
            <p:nvPr/>
          </p:nvSpPr>
          <p:spPr>
            <a:xfrm>
              <a:off x="355750" y="1141200"/>
              <a:ext cx="11350" cy="9700"/>
            </a:xfrm>
            <a:custGeom>
              <a:avLst/>
              <a:gdLst/>
              <a:ahLst/>
              <a:cxnLst/>
              <a:rect l="l" t="t" r="r" b="b"/>
              <a:pathLst>
                <a:path w="454" h="388" extrusionOk="0">
                  <a:moveTo>
                    <a:pt x="259" y="0"/>
                  </a:moveTo>
                  <a:cubicBezTo>
                    <a:pt x="87" y="0"/>
                    <a:pt x="0" y="208"/>
                    <a:pt x="123" y="331"/>
                  </a:cubicBezTo>
                  <a:cubicBezTo>
                    <a:pt x="162" y="370"/>
                    <a:pt x="210" y="387"/>
                    <a:pt x="258" y="387"/>
                  </a:cubicBezTo>
                  <a:cubicBezTo>
                    <a:pt x="357" y="387"/>
                    <a:pt x="453" y="310"/>
                    <a:pt x="453" y="194"/>
                  </a:cubicBezTo>
                  <a:cubicBezTo>
                    <a:pt x="453" y="87"/>
                    <a:pt x="367" y="0"/>
                    <a:pt x="25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10929;p49">
              <a:extLst>
                <a:ext uri="{FF2B5EF4-FFF2-40B4-BE49-F238E27FC236}">
                  <a16:creationId xmlns:a16="http://schemas.microsoft.com/office/drawing/2014/main" id="{FD82BED0-E358-37B2-FC51-7E044C585053}"/>
                </a:ext>
              </a:extLst>
            </p:cNvPr>
            <p:cNvSpPr/>
            <p:nvPr/>
          </p:nvSpPr>
          <p:spPr>
            <a:xfrm>
              <a:off x="397125" y="1141200"/>
              <a:ext cx="9725" cy="9675"/>
            </a:xfrm>
            <a:custGeom>
              <a:avLst/>
              <a:gdLst/>
              <a:ahLst/>
              <a:cxnLst/>
              <a:rect l="l" t="t" r="r" b="b"/>
              <a:pathLst>
                <a:path w="389" h="387" extrusionOk="0">
                  <a:moveTo>
                    <a:pt x="195" y="0"/>
                  </a:moveTo>
                  <a:cubicBezTo>
                    <a:pt x="88" y="0"/>
                    <a:pt x="1" y="87"/>
                    <a:pt x="1" y="194"/>
                  </a:cubicBezTo>
                  <a:cubicBezTo>
                    <a:pt x="1" y="300"/>
                    <a:pt x="88" y="387"/>
                    <a:pt x="195" y="387"/>
                  </a:cubicBezTo>
                  <a:cubicBezTo>
                    <a:pt x="302" y="387"/>
                    <a:pt x="389" y="300"/>
                    <a:pt x="389" y="194"/>
                  </a:cubicBezTo>
                  <a:cubicBezTo>
                    <a:pt x="389" y="87"/>
                    <a:pt x="302" y="0"/>
                    <a:pt x="19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10930;p49">
              <a:extLst>
                <a:ext uri="{FF2B5EF4-FFF2-40B4-BE49-F238E27FC236}">
                  <a16:creationId xmlns:a16="http://schemas.microsoft.com/office/drawing/2014/main" id="{82066856-7369-9BEE-FE4A-C9BC2FE4A4F5}"/>
                </a:ext>
              </a:extLst>
            </p:cNvPr>
            <p:cNvSpPr/>
            <p:nvPr/>
          </p:nvSpPr>
          <p:spPr>
            <a:xfrm>
              <a:off x="435250" y="1141200"/>
              <a:ext cx="11350" cy="9725"/>
            </a:xfrm>
            <a:custGeom>
              <a:avLst/>
              <a:gdLst/>
              <a:ahLst/>
              <a:cxnLst/>
              <a:rect l="l" t="t" r="r" b="b"/>
              <a:pathLst>
                <a:path w="454" h="389" extrusionOk="0">
                  <a:moveTo>
                    <a:pt x="260" y="0"/>
                  </a:moveTo>
                  <a:cubicBezTo>
                    <a:pt x="87" y="0"/>
                    <a:pt x="0" y="209"/>
                    <a:pt x="123" y="331"/>
                  </a:cubicBezTo>
                  <a:cubicBezTo>
                    <a:pt x="163" y="370"/>
                    <a:pt x="211" y="388"/>
                    <a:pt x="259" y="388"/>
                  </a:cubicBezTo>
                  <a:cubicBezTo>
                    <a:pt x="358" y="388"/>
                    <a:pt x="454" y="311"/>
                    <a:pt x="454" y="194"/>
                  </a:cubicBezTo>
                  <a:cubicBezTo>
                    <a:pt x="454" y="87"/>
                    <a:pt x="367" y="0"/>
                    <a:pt x="26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10931;p49">
              <a:extLst>
                <a:ext uri="{FF2B5EF4-FFF2-40B4-BE49-F238E27FC236}">
                  <a16:creationId xmlns:a16="http://schemas.microsoft.com/office/drawing/2014/main" id="{B0CD82C1-6FC2-D30A-7A5D-9D0A4C7E7F00}"/>
                </a:ext>
              </a:extLst>
            </p:cNvPr>
            <p:cNvSpPr/>
            <p:nvPr/>
          </p:nvSpPr>
          <p:spPr>
            <a:xfrm>
              <a:off x="475000" y="1141200"/>
              <a:ext cx="11350" cy="9725"/>
            </a:xfrm>
            <a:custGeom>
              <a:avLst/>
              <a:gdLst/>
              <a:ahLst/>
              <a:cxnLst/>
              <a:rect l="l" t="t" r="r" b="b"/>
              <a:pathLst>
                <a:path w="454" h="389" extrusionOk="0">
                  <a:moveTo>
                    <a:pt x="260" y="0"/>
                  </a:moveTo>
                  <a:cubicBezTo>
                    <a:pt x="87" y="0"/>
                    <a:pt x="1" y="208"/>
                    <a:pt x="122" y="331"/>
                  </a:cubicBezTo>
                  <a:cubicBezTo>
                    <a:pt x="162" y="370"/>
                    <a:pt x="211" y="388"/>
                    <a:pt x="259" y="388"/>
                  </a:cubicBezTo>
                  <a:cubicBezTo>
                    <a:pt x="358" y="388"/>
                    <a:pt x="454" y="311"/>
                    <a:pt x="454" y="194"/>
                  </a:cubicBezTo>
                  <a:cubicBezTo>
                    <a:pt x="454" y="87"/>
                    <a:pt x="367" y="0"/>
                    <a:pt x="26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10932;p49">
              <a:extLst>
                <a:ext uri="{FF2B5EF4-FFF2-40B4-BE49-F238E27FC236}">
                  <a16:creationId xmlns:a16="http://schemas.microsoft.com/office/drawing/2014/main" id="{632797F6-EA16-CDD0-1A19-7E9344C3D21E}"/>
                </a:ext>
              </a:extLst>
            </p:cNvPr>
            <p:cNvSpPr/>
            <p:nvPr/>
          </p:nvSpPr>
          <p:spPr>
            <a:xfrm>
              <a:off x="516425" y="1141200"/>
              <a:ext cx="9675" cy="9675"/>
            </a:xfrm>
            <a:custGeom>
              <a:avLst/>
              <a:gdLst/>
              <a:ahLst/>
              <a:cxnLst/>
              <a:rect l="l" t="t" r="r" b="b"/>
              <a:pathLst>
                <a:path w="387" h="387" extrusionOk="0">
                  <a:moveTo>
                    <a:pt x="193" y="0"/>
                  </a:moveTo>
                  <a:cubicBezTo>
                    <a:pt x="87" y="0"/>
                    <a:pt x="0" y="87"/>
                    <a:pt x="0" y="194"/>
                  </a:cubicBezTo>
                  <a:cubicBezTo>
                    <a:pt x="0" y="300"/>
                    <a:pt x="87" y="387"/>
                    <a:pt x="193" y="387"/>
                  </a:cubicBezTo>
                  <a:cubicBezTo>
                    <a:pt x="301" y="387"/>
                    <a:pt x="387" y="300"/>
                    <a:pt x="387" y="194"/>
                  </a:cubicBezTo>
                  <a:cubicBezTo>
                    <a:pt x="387" y="87"/>
                    <a:pt x="301" y="0"/>
                    <a:pt x="19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10933;p49">
              <a:extLst>
                <a:ext uri="{FF2B5EF4-FFF2-40B4-BE49-F238E27FC236}">
                  <a16:creationId xmlns:a16="http://schemas.microsoft.com/office/drawing/2014/main" id="{AFF9949D-F06F-BA74-81B1-7B0CA8B3458A}"/>
                </a:ext>
              </a:extLst>
            </p:cNvPr>
            <p:cNvSpPr/>
            <p:nvPr/>
          </p:nvSpPr>
          <p:spPr>
            <a:xfrm>
              <a:off x="554500" y="1141200"/>
              <a:ext cx="11375" cy="9725"/>
            </a:xfrm>
            <a:custGeom>
              <a:avLst/>
              <a:gdLst/>
              <a:ahLst/>
              <a:cxnLst/>
              <a:rect l="l" t="t" r="r" b="b"/>
              <a:pathLst>
                <a:path w="455" h="389" extrusionOk="0">
                  <a:moveTo>
                    <a:pt x="262" y="0"/>
                  </a:moveTo>
                  <a:cubicBezTo>
                    <a:pt x="87" y="0"/>
                    <a:pt x="1" y="208"/>
                    <a:pt x="124" y="331"/>
                  </a:cubicBezTo>
                  <a:cubicBezTo>
                    <a:pt x="163" y="370"/>
                    <a:pt x="212" y="388"/>
                    <a:pt x="260" y="388"/>
                  </a:cubicBezTo>
                  <a:cubicBezTo>
                    <a:pt x="359" y="388"/>
                    <a:pt x="454" y="311"/>
                    <a:pt x="454" y="194"/>
                  </a:cubicBezTo>
                  <a:cubicBezTo>
                    <a:pt x="454" y="87"/>
                    <a:pt x="368" y="0"/>
                    <a:pt x="26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10934;p49">
              <a:extLst>
                <a:ext uri="{FF2B5EF4-FFF2-40B4-BE49-F238E27FC236}">
                  <a16:creationId xmlns:a16="http://schemas.microsoft.com/office/drawing/2014/main" id="{A11B7244-CBF1-AC92-C46B-EA5B4443E343}"/>
                </a:ext>
              </a:extLst>
            </p:cNvPr>
            <p:cNvSpPr/>
            <p:nvPr/>
          </p:nvSpPr>
          <p:spPr>
            <a:xfrm>
              <a:off x="595925" y="1141200"/>
              <a:ext cx="9700" cy="9675"/>
            </a:xfrm>
            <a:custGeom>
              <a:avLst/>
              <a:gdLst/>
              <a:ahLst/>
              <a:cxnLst/>
              <a:rect l="l" t="t" r="r" b="b"/>
              <a:pathLst>
                <a:path w="388" h="387" extrusionOk="0">
                  <a:moveTo>
                    <a:pt x="193" y="0"/>
                  </a:moveTo>
                  <a:cubicBezTo>
                    <a:pt x="87" y="0"/>
                    <a:pt x="1" y="87"/>
                    <a:pt x="1" y="194"/>
                  </a:cubicBezTo>
                  <a:cubicBezTo>
                    <a:pt x="1" y="300"/>
                    <a:pt x="87" y="387"/>
                    <a:pt x="193" y="387"/>
                  </a:cubicBezTo>
                  <a:cubicBezTo>
                    <a:pt x="301" y="387"/>
                    <a:pt x="387" y="300"/>
                    <a:pt x="387" y="194"/>
                  </a:cubicBezTo>
                  <a:cubicBezTo>
                    <a:pt x="387" y="87"/>
                    <a:pt x="301" y="0"/>
                    <a:pt x="19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10935;p49">
              <a:extLst>
                <a:ext uri="{FF2B5EF4-FFF2-40B4-BE49-F238E27FC236}">
                  <a16:creationId xmlns:a16="http://schemas.microsoft.com/office/drawing/2014/main" id="{8B5C3344-512D-D2F6-A08F-0E72EC9BE1B5}"/>
                </a:ext>
              </a:extLst>
            </p:cNvPr>
            <p:cNvSpPr/>
            <p:nvPr/>
          </p:nvSpPr>
          <p:spPr>
            <a:xfrm>
              <a:off x="634025" y="1141200"/>
              <a:ext cx="11375" cy="9725"/>
            </a:xfrm>
            <a:custGeom>
              <a:avLst/>
              <a:gdLst/>
              <a:ahLst/>
              <a:cxnLst/>
              <a:rect l="l" t="t" r="r" b="b"/>
              <a:pathLst>
                <a:path w="455" h="389" extrusionOk="0">
                  <a:moveTo>
                    <a:pt x="261" y="0"/>
                  </a:moveTo>
                  <a:cubicBezTo>
                    <a:pt x="88" y="0"/>
                    <a:pt x="0" y="208"/>
                    <a:pt x="123" y="331"/>
                  </a:cubicBezTo>
                  <a:cubicBezTo>
                    <a:pt x="163" y="370"/>
                    <a:pt x="212" y="388"/>
                    <a:pt x="260" y="388"/>
                  </a:cubicBezTo>
                  <a:cubicBezTo>
                    <a:pt x="359" y="388"/>
                    <a:pt x="455" y="311"/>
                    <a:pt x="455" y="194"/>
                  </a:cubicBezTo>
                  <a:cubicBezTo>
                    <a:pt x="453" y="87"/>
                    <a:pt x="367" y="0"/>
                    <a:pt x="26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10936;p49">
              <a:extLst>
                <a:ext uri="{FF2B5EF4-FFF2-40B4-BE49-F238E27FC236}">
                  <a16:creationId xmlns:a16="http://schemas.microsoft.com/office/drawing/2014/main" id="{E0E5109B-5B13-33CA-702F-4837D56EB97D}"/>
                </a:ext>
              </a:extLst>
            </p:cNvPr>
            <p:cNvSpPr/>
            <p:nvPr/>
          </p:nvSpPr>
          <p:spPr>
            <a:xfrm>
              <a:off x="673775" y="1141200"/>
              <a:ext cx="11375" cy="9725"/>
            </a:xfrm>
            <a:custGeom>
              <a:avLst/>
              <a:gdLst/>
              <a:ahLst/>
              <a:cxnLst/>
              <a:rect l="l" t="t" r="r" b="b"/>
              <a:pathLst>
                <a:path w="455" h="389" extrusionOk="0">
                  <a:moveTo>
                    <a:pt x="261" y="0"/>
                  </a:moveTo>
                  <a:cubicBezTo>
                    <a:pt x="88" y="0"/>
                    <a:pt x="0" y="209"/>
                    <a:pt x="123" y="331"/>
                  </a:cubicBezTo>
                  <a:cubicBezTo>
                    <a:pt x="163" y="370"/>
                    <a:pt x="212" y="388"/>
                    <a:pt x="260" y="388"/>
                  </a:cubicBezTo>
                  <a:cubicBezTo>
                    <a:pt x="359" y="388"/>
                    <a:pt x="455" y="311"/>
                    <a:pt x="455" y="194"/>
                  </a:cubicBezTo>
                  <a:cubicBezTo>
                    <a:pt x="453" y="87"/>
                    <a:pt x="367" y="0"/>
                    <a:pt x="26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10937;p49">
              <a:extLst>
                <a:ext uri="{FF2B5EF4-FFF2-40B4-BE49-F238E27FC236}">
                  <a16:creationId xmlns:a16="http://schemas.microsoft.com/office/drawing/2014/main" id="{852EEE3C-611D-32A9-289C-290C1613FB91}"/>
                </a:ext>
              </a:extLst>
            </p:cNvPr>
            <p:cNvSpPr/>
            <p:nvPr/>
          </p:nvSpPr>
          <p:spPr>
            <a:xfrm>
              <a:off x="715200" y="1141200"/>
              <a:ext cx="9725" cy="9675"/>
            </a:xfrm>
            <a:custGeom>
              <a:avLst/>
              <a:gdLst/>
              <a:ahLst/>
              <a:cxnLst/>
              <a:rect l="l" t="t" r="r" b="b"/>
              <a:pathLst>
                <a:path w="389" h="387" extrusionOk="0">
                  <a:moveTo>
                    <a:pt x="194" y="0"/>
                  </a:moveTo>
                  <a:cubicBezTo>
                    <a:pt x="86" y="0"/>
                    <a:pt x="0" y="87"/>
                    <a:pt x="0" y="194"/>
                  </a:cubicBezTo>
                  <a:cubicBezTo>
                    <a:pt x="0" y="300"/>
                    <a:pt x="86" y="387"/>
                    <a:pt x="194" y="387"/>
                  </a:cubicBezTo>
                  <a:cubicBezTo>
                    <a:pt x="300" y="387"/>
                    <a:pt x="388" y="300"/>
                    <a:pt x="388" y="194"/>
                  </a:cubicBezTo>
                  <a:cubicBezTo>
                    <a:pt x="388" y="87"/>
                    <a:pt x="300" y="0"/>
                    <a:pt x="19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10938;p49">
              <a:extLst>
                <a:ext uri="{FF2B5EF4-FFF2-40B4-BE49-F238E27FC236}">
                  <a16:creationId xmlns:a16="http://schemas.microsoft.com/office/drawing/2014/main" id="{F86A9BB7-AE51-EF8A-C50B-E79D109FAE46}"/>
                </a:ext>
              </a:extLst>
            </p:cNvPr>
            <p:cNvSpPr/>
            <p:nvPr/>
          </p:nvSpPr>
          <p:spPr>
            <a:xfrm>
              <a:off x="753300" y="1141200"/>
              <a:ext cx="11375" cy="9725"/>
            </a:xfrm>
            <a:custGeom>
              <a:avLst/>
              <a:gdLst/>
              <a:ahLst/>
              <a:cxnLst/>
              <a:rect l="l" t="t" r="r" b="b"/>
              <a:pathLst>
                <a:path w="455" h="389" extrusionOk="0">
                  <a:moveTo>
                    <a:pt x="260" y="0"/>
                  </a:moveTo>
                  <a:cubicBezTo>
                    <a:pt x="87" y="0"/>
                    <a:pt x="1" y="209"/>
                    <a:pt x="122" y="331"/>
                  </a:cubicBezTo>
                  <a:cubicBezTo>
                    <a:pt x="162" y="370"/>
                    <a:pt x="211" y="388"/>
                    <a:pt x="259" y="388"/>
                  </a:cubicBezTo>
                  <a:cubicBezTo>
                    <a:pt x="359" y="388"/>
                    <a:pt x="454" y="311"/>
                    <a:pt x="454" y="194"/>
                  </a:cubicBezTo>
                  <a:cubicBezTo>
                    <a:pt x="454" y="87"/>
                    <a:pt x="366" y="0"/>
                    <a:pt x="26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10939;p49">
              <a:extLst>
                <a:ext uri="{FF2B5EF4-FFF2-40B4-BE49-F238E27FC236}">
                  <a16:creationId xmlns:a16="http://schemas.microsoft.com/office/drawing/2014/main" id="{CF964F1A-A99C-EBFF-847B-D0D9DDF2E189}"/>
                </a:ext>
              </a:extLst>
            </p:cNvPr>
            <p:cNvSpPr/>
            <p:nvPr/>
          </p:nvSpPr>
          <p:spPr>
            <a:xfrm>
              <a:off x="794700" y="1141200"/>
              <a:ext cx="9725" cy="9675"/>
            </a:xfrm>
            <a:custGeom>
              <a:avLst/>
              <a:gdLst/>
              <a:ahLst/>
              <a:cxnLst/>
              <a:rect l="l" t="t" r="r" b="b"/>
              <a:pathLst>
                <a:path w="389" h="387" extrusionOk="0">
                  <a:moveTo>
                    <a:pt x="194" y="0"/>
                  </a:moveTo>
                  <a:cubicBezTo>
                    <a:pt x="87" y="0"/>
                    <a:pt x="0" y="87"/>
                    <a:pt x="0" y="194"/>
                  </a:cubicBezTo>
                  <a:cubicBezTo>
                    <a:pt x="0" y="300"/>
                    <a:pt x="87" y="387"/>
                    <a:pt x="194" y="387"/>
                  </a:cubicBezTo>
                  <a:cubicBezTo>
                    <a:pt x="300" y="387"/>
                    <a:pt x="388" y="300"/>
                    <a:pt x="388" y="194"/>
                  </a:cubicBezTo>
                  <a:cubicBezTo>
                    <a:pt x="388" y="87"/>
                    <a:pt x="300" y="0"/>
                    <a:pt x="19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10940;p49">
              <a:extLst>
                <a:ext uri="{FF2B5EF4-FFF2-40B4-BE49-F238E27FC236}">
                  <a16:creationId xmlns:a16="http://schemas.microsoft.com/office/drawing/2014/main" id="{F641F162-3838-4DC9-07EC-820692BFBA62}"/>
                </a:ext>
              </a:extLst>
            </p:cNvPr>
            <p:cNvSpPr/>
            <p:nvPr/>
          </p:nvSpPr>
          <p:spPr>
            <a:xfrm>
              <a:off x="832825" y="1141200"/>
              <a:ext cx="11350" cy="9725"/>
            </a:xfrm>
            <a:custGeom>
              <a:avLst/>
              <a:gdLst/>
              <a:ahLst/>
              <a:cxnLst/>
              <a:rect l="l" t="t" r="r" b="b"/>
              <a:pathLst>
                <a:path w="454" h="389" extrusionOk="0">
                  <a:moveTo>
                    <a:pt x="259" y="0"/>
                  </a:moveTo>
                  <a:cubicBezTo>
                    <a:pt x="87" y="0"/>
                    <a:pt x="0" y="209"/>
                    <a:pt x="122" y="331"/>
                  </a:cubicBezTo>
                  <a:cubicBezTo>
                    <a:pt x="161" y="370"/>
                    <a:pt x="210" y="388"/>
                    <a:pt x="258" y="388"/>
                  </a:cubicBezTo>
                  <a:cubicBezTo>
                    <a:pt x="358" y="388"/>
                    <a:pt x="453" y="311"/>
                    <a:pt x="453" y="194"/>
                  </a:cubicBezTo>
                  <a:cubicBezTo>
                    <a:pt x="453" y="87"/>
                    <a:pt x="366" y="0"/>
                    <a:pt x="25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10941;p49">
              <a:extLst>
                <a:ext uri="{FF2B5EF4-FFF2-40B4-BE49-F238E27FC236}">
                  <a16:creationId xmlns:a16="http://schemas.microsoft.com/office/drawing/2014/main" id="{75EB89C5-3523-FC3F-005F-BEB9744D3BBB}"/>
                </a:ext>
              </a:extLst>
            </p:cNvPr>
            <p:cNvSpPr/>
            <p:nvPr/>
          </p:nvSpPr>
          <p:spPr>
            <a:xfrm>
              <a:off x="872575" y="1141200"/>
              <a:ext cx="11350" cy="9725"/>
            </a:xfrm>
            <a:custGeom>
              <a:avLst/>
              <a:gdLst/>
              <a:ahLst/>
              <a:cxnLst/>
              <a:rect l="l" t="t" r="r" b="b"/>
              <a:pathLst>
                <a:path w="454" h="389" extrusionOk="0">
                  <a:moveTo>
                    <a:pt x="260" y="0"/>
                  </a:moveTo>
                  <a:cubicBezTo>
                    <a:pt x="87" y="0"/>
                    <a:pt x="0" y="208"/>
                    <a:pt x="122" y="331"/>
                  </a:cubicBezTo>
                  <a:cubicBezTo>
                    <a:pt x="161" y="370"/>
                    <a:pt x="210" y="388"/>
                    <a:pt x="258" y="388"/>
                  </a:cubicBezTo>
                  <a:cubicBezTo>
                    <a:pt x="358" y="388"/>
                    <a:pt x="454" y="311"/>
                    <a:pt x="454" y="194"/>
                  </a:cubicBezTo>
                  <a:cubicBezTo>
                    <a:pt x="454" y="87"/>
                    <a:pt x="367" y="0"/>
                    <a:pt x="26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10942;p49">
              <a:extLst>
                <a:ext uri="{FF2B5EF4-FFF2-40B4-BE49-F238E27FC236}">
                  <a16:creationId xmlns:a16="http://schemas.microsoft.com/office/drawing/2014/main" id="{A1F8FC51-F105-BAE6-EEB4-402EBC3475AB}"/>
                </a:ext>
              </a:extLst>
            </p:cNvPr>
            <p:cNvSpPr/>
            <p:nvPr/>
          </p:nvSpPr>
          <p:spPr>
            <a:xfrm>
              <a:off x="913950" y="1141200"/>
              <a:ext cx="9725" cy="9675"/>
            </a:xfrm>
            <a:custGeom>
              <a:avLst/>
              <a:gdLst/>
              <a:ahLst/>
              <a:cxnLst/>
              <a:rect l="l" t="t" r="r" b="b"/>
              <a:pathLst>
                <a:path w="389" h="387" extrusionOk="0">
                  <a:moveTo>
                    <a:pt x="195" y="0"/>
                  </a:moveTo>
                  <a:cubicBezTo>
                    <a:pt x="87" y="0"/>
                    <a:pt x="1" y="87"/>
                    <a:pt x="1" y="194"/>
                  </a:cubicBezTo>
                  <a:cubicBezTo>
                    <a:pt x="1" y="300"/>
                    <a:pt x="87" y="387"/>
                    <a:pt x="195" y="387"/>
                  </a:cubicBezTo>
                  <a:cubicBezTo>
                    <a:pt x="302" y="387"/>
                    <a:pt x="389" y="300"/>
                    <a:pt x="389" y="194"/>
                  </a:cubicBezTo>
                  <a:cubicBezTo>
                    <a:pt x="389" y="87"/>
                    <a:pt x="302" y="0"/>
                    <a:pt x="19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10943;p49">
              <a:extLst>
                <a:ext uri="{FF2B5EF4-FFF2-40B4-BE49-F238E27FC236}">
                  <a16:creationId xmlns:a16="http://schemas.microsoft.com/office/drawing/2014/main" id="{2A8AF113-5C93-E386-55BE-297C2B2517B2}"/>
                </a:ext>
              </a:extLst>
            </p:cNvPr>
            <p:cNvSpPr/>
            <p:nvPr/>
          </p:nvSpPr>
          <p:spPr>
            <a:xfrm>
              <a:off x="953700" y="1141200"/>
              <a:ext cx="9725" cy="9675"/>
            </a:xfrm>
            <a:custGeom>
              <a:avLst/>
              <a:gdLst/>
              <a:ahLst/>
              <a:cxnLst/>
              <a:rect l="l" t="t" r="r" b="b"/>
              <a:pathLst>
                <a:path w="389" h="387" extrusionOk="0">
                  <a:moveTo>
                    <a:pt x="195" y="0"/>
                  </a:moveTo>
                  <a:cubicBezTo>
                    <a:pt x="89" y="0"/>
                    <a:pt x="1" y="87"/>
                    <a:pt x="1" y="194"/>
                  </a:cubicBezTo>
                  <a:cubicBezTo>
                    <a:pt x="1" y="300"/>
                    <a:pt x="89" y="387"/>
                    <a:pt x="195" y="387"/>
                  </a:cubicBezTo>
                  <a:cubicBezTo>
                    <a:pt x="302" y="387"/>
                    <a:pt x="389" y="300"/>
                    <a:pt x="389" y="194"/>
                  </a:cubicBezTo>
                  <a:cubicBezTo>
                    <a:pt x="389" y="87"/>
                    <a:pt x="302" y="0"/>
                    <a:pt x="19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10944;p49">
              <a:extLst>
                <a:ext uri="{FF2B5EF4-FFF2-40B4-BE49-F238E27FC236}">
                  <a16:creationId xmlns:a16="http://schemas.microsoft.com/office/drawing/2014/main" id="{CC35010D-4012-7E59-8FBD-198E9BD95AE9}"/>
                </a:ext>
              </a:extLst>
            </p:cNvPr>
            <p:cNvSpPr/>
            <p:nvPr/>
          </p:nvSpPr>
          <p:spPr>
            <a:xfrm>
              <a:off x="993450" y="1141200"/>
              <a:ext cx="9725" cy="9675"/>
            </a:xfrm>
            <a:custGeom>
              <a:avLst/>
              <a:gdLst/>
              <a:ahLst/>
              <a:cxnLst/>
              <a:rect l="l" t="t" r="r" b="b"/>
              <a:pathLst>
                <a:path w="389" h="387" extrusionOk="0">
                  <a:moveTo>
                    <a:pt x="195" y="0"/>
                  </a:moveTo>
                  <a:cubicBezTo>
                    <a:pt x="89" y="0"/>
                    <a:pt x="1" y="87"/>
                    <a:pt x="1" y="194"/>
                  </a:cubicBezTo>
                  <a:cubicBezTo>
                    <a:pt x="1" y="300"/>
                    <a:pt x="89" y="387"/>
                    <a:pt x="195" y="387"/>
                  </a:cubicBezTo>
                  <a:cubicBezTo>
                    <a:pt x="303" y="387"/>
                    <a:pt x="389" y="300"/>
                    <a:pt x="389" y="194"/>
                  </a:cubicBezTo>
                  <a:cubicBezTo>
                    <a:pt x="389" y="87"/>
                    <a:pt x="303" y="0"/>
                    <a:pt x="19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10945;p49">
              <a:extLst>
                <a:ext uri="{FF2B5EF4-FFF2-40B4-BE49-F238E27FC236}">
                  <a16:creationId xmlns:a16="http://schemas.microsoft.com/office/drawing/2014/main" id="{3A5E6E2D-AF5E-2F5D-0E0E-54EAA147FEEA}"/>
                </a:ext>
              </a:extLst>
            </p:cNvPr>
            <p:cNvSpPr/>
            <p:nvPr/>
          </p:nvSpPr>
          <p:spPr>
            <a:xfrm>
              <a:off x="1033225" y="1141200"/>
              <a:ext cx="9725" cy="9675"/>
            </a:xfrm>
            <a:custGeom>
              <a:avLst/>
              <a:gdLst/>
              <a:ahLst/>
              <a:cxnLst/>
              <a:rect l="l" t="t" r="r" b="b"/>
              <a:pathLst>
                <a:path w="389" h="387" extrusionOk="0">
                  <a:moveTo>
                    <a:pt x="194" y="0"/>
                  </a:moveTo>
                  <a:cubicBezTo>
                    <a:pt x="88" y="0"/>
                    <a:pt x="0" y="87"/>
                    <a:pt x="0" y="194"/>
                  </a:cubicBezTo>
                  <a:cubicBezTo>
                    <a:pt x="0" y="300"/>
                    <a:pt x="88" y="387"/>
                    <a:pt x="194" y="387"/>
                  </a:cubicBezTo>
                  <a:cubicBezTo>
                    <a:pt x="302" y="387"/>
                    <a:pt x="388" y="300"/>
                    <a:pt x="388" y="194"/>
                  </a:cubicBezTo>
                  <a:cubicBezTo>
                    <a:pt x="388" y="87"/>
                    <a:pt x="302" y="0"/>
                    <a:pt x="19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10946;p49">
              <a:extLst>
                <a:ext uri="{FF2B5EF4-FFF2-40B4-BE49-F238E27FC236}">
                  <a16:creationId xmlns:a16="http://schemas.microsoft.com/office/drawing/2014/main" id="{EFB93D26-8375-BD3A-FE81-CF80F2409765}"/>
                </a:ext>
              </a:extLst>
            </p:cNvPr>
            <p:cNvSpPr/>
            <p:nvPr/>
          </p:nvSpPr>
          <p:spPr>
            <a:xfrm>
              <a:off x="1072975" y="1141200"/>
              <a:ext cx="9725" cy="9675"/>
            </a:xfrm>
            <a:custGeom>
              <a:avLst/>
              <a:gdLst/>
              <a:ahLst/>
              <a:cxnLst/>
              <a:rect l="l" t="t" r="r" b="b"/>
              <a:pathLst>
                <a:path w="389" h="387" extrusionOk="0">
                  <a:moveTo>
                    <a:pt x="194" y="0"/>
                  </a:moveTo>
                  <a:cubicBezTo>
                    <a:pt x="88" y="0"/>
                    <a:pt x="0" y="87"/>
                    <a:pt x="0" y="194"/>
                  </a:cubicBezTo>
                  <a:cubicBezTo>
                    <a:pt x="0" y="300"/>
                    <a:pt x="88" y="387"/>
                    <a:pt x="194" y="387"/>
                  </a:cubicBezTo>
                  <a:cubicBezTo>
                    <a:pt x="302" y="387"/>
                    <a:pt x="388" y="300"/>
                    <a:pt x="388" y="194"/>
                  </a:cubicBezTo>
                  <a:cubicBezTo>
                    <a:pt x="388" y="87"/>
                    <a:pt x="302" y="0"/>
                    <a:pt x="19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10947;p49">
              <a:extLst>
                <a:ext uri="{FF2B5EF4-FFF2-40B4-BE49-F238E27FC236}">
                  <a16:creationId xmlns:a16="http://schemas.microsoft.com/office/drawing/2014/main" id="{F56156FE-0DE3-C9B2-2D94-9F777FB17FD9}"/>
                </a:ext>
              </a:extLst>
            </p:cNvPr>
            <p:cNvSpPr/>
            <p:nvPr/>
          </p:nvSpPr>
          <p:spPr>
            <a:xfrm>
              <a:off x="1112725" y="1141200"/>
              <a:ext cx="9725" cy="9675"/>
            </a:xfrm>
            <a:custGeom>
              <a:avLst/>
              <a:gdLst/>
              <a:ahLst/>
              <a:cxnLst/>
              <a:rect l="l" t="t" r="r" b="b"/>
              <a:pathLst>
                <a:path w="389" h="387" extrusionOk="0">
                  <a:moveTo>
                    <a:pt x="194" y="0"/>
                  </a:moveTo>
                  <a:cubicBezTo>
                    <a:pt x="88" y="0"/>
                    <a:pt x="0" y="87"/>
                    <a:pt x="0" y="194"/>
                  </a:cubicBezTo>
                  <a:cubicBezTo>
                    <a:pt x="0" y="300"/>
                    <a:pt x="88" y="387"/>
                    <a:pt x="194" y="387"/>
                  </a:cubicBezTo>
                  <a:cubicBezTo>
                    <a:pt x="302" y="387"/>
                    <a:pt x="388" y="300"/>
                    <a:pt x="388" y="194"/>
                  </a:cubicBezTo>
                  <a:cubicBezTo>
                    <a:pt x="388" y="87"/>
                    <a:pt x="302" y="0"/>
                    <a:pt x="19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10948;p49">
              <a:extLst>
                <a:ext uri="{FF2B5EF4-FFF2-40B4-BE49-F238E27FC236}">
                  <a16:creationId xmlns:a16="http://schemas.microsoft.com/office/drawing/2014/main" id="{12B7AE88-205C-ADDA-2DDC-1D5227873E26}"/>
                </a:ext>
              </a:extLst>
            </p:cNvPr>
            <p:cNvSpPr/>
            <p:nvPr/>
          </p:nvSpPr>
          <p:spPr>
            <a:xfrm>
              <a:off x="1152500" y="1141200"/>
              <a:ext cx="9700" cy="9675"/>
            </a:xfrm>
            <a:custGeom>
              <a:avLst/>
              <a:gdLst/>
              <a:ahLst/>
              <a:cxnLst/>
              <a:rect l="l" t="t" r="r" b="b"/>
              <a:pathLst>
                <a:path w="388" h="387" extrusionOk="0">
                  <a:moveTo>
                    <a:pt x="193" y="0"/>
                  </a:moveTo>
                  <a:cubicBezTo>
                    <a:pt x="87" y="0"/>
                    <a:pt x="1" y="87"/>
                    <a:pt x="1" y="194"/>
                  </a:cubicBezTo>
                  <a:cubicBezTo>
                    <a:pt x="1" y="300"/>
                    <a:pt x="87" y="387"/>
                    <a:pt x="193" y="387"/>
                  </a:cubicBezTo>
                  <a:cubicBezTo>
                    <a:pt x="301" y="387"/>
                    <a:pt x="388" y="300"/>
                    <a:pt x="388" y="194"/>
                  </a:cubicBezTo>
                  <a:cubicBezTo>
                    <a:pt x="388" y="87"/>
                    <a:pt x="301" y="0"/>
                    <a:pt x="19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10949;p49">
              <a:extLst>
                <a:ext uri="{FF2B5EF4-FFF2-40B4-BE49-F238E27FC236}">
                  <a16:creationId xmlns:a16="http://schemas.microsoft.com/office/drawing/2014/main" id="{7409B8E2-1C13-59AD-938E-4C47D9DEFF01}"/>
                </a:ext>
              </a:extLst>
            </p:cNvPr>
            <p:cNvSpPr/>
            <p:nvPr/>
          </p:nvSpPr>
          <p:spPr>
            <a:xfrm>
              <a:off x="1192275" y="1141200"/>
              <a:ext cx="9675" cy="9675"/>
            </a:xfrm>
            <a:custGeom>
              <a:avLst/>
              <a:gdLst/>
              <a:ahLst/>
              <a:cxnLst/>
              <a:rect l="l" t="t" r="r" b="b"/>
              <a:pathLst>
                <a:path w="387" h="387" extrusionOk="0">
                  <a:moveTo>
                    <a:pt x="193" y="0"/>
                  </a:moveTo>
                  <a:cubicBezTo>
                    <a:pt x="86" y="0"/>
                    <a:pt x="0" y="87"/>
                    <a:pt x="0" y="194"/>
                  </a:cubicBezTo>
                  <a:cubicBezTo>
                    <a:pt x="0" y="300"/>
                    <a:pt x="86" y="387"/>
                    <a:pt x="193" y="387"/>
                  </a:cubicBezTo>
                  <a:cubicBezTo>
                    <a:pt x="300" y="387"/>
                    <a:pt x="387" y="300"/>
                    <a:pt x="387" y="194"/>
                  </a:cubicBezTo>
                  <a:cubicBezTo>
                    <a:pt x="387" y="87"/>
                    <a:pt x="300" y="0"/>
                    <a:pt x="19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10950;p49">
              <a:extLst>
                <a:ext uri="{FF2B5EF4-FFF2-40B4-BE49-F238E27FC236}">
                  <a16:creationId xmlns:a16="http://schemas.microsoft.com/office/drawing/2014/main" id="{6AB32B54-85F1-3639-BB2F-29CD1E70B7A5}"/>
                </a:ext>
              </a:extLst>
            </p:cNvPr>
            <p:cNvSpPr/>
            <p:nvPr/>
          </p:nvSpPr>
          <p:spPr>
            <a:xfrm>
              <a:off x="1232025" y="1141200"/>
              <a:ext cx="9675" cy="9675"/>
            </a:xfrm>
            <a:custGeom>
              <a:avLst/>
              <a:gdLst/>
              <a:ahLst/>
              <a:cxnLst/>
              <a:rect l="l" t="t" r="r" b="b"/>
              <a:pathLst>
                <a:path w="387" h="387" extrusionOk="0">
                  <a:moveTo>
                    <a:pt x="194" y="0"/>
                  </a:moveTo>
                  <a:cubicBezTo>
                    <a:pt x="87" y="0"/>
                    <a:pt x="0" y="87"/>
                    <a:pt x="0" y="194"/>
                  </a:cubicBezTo>
                  <a:cubicBezTo>
                    <a:pt x="0" y="300"/>
                    <a:pt x="87" y="387"/>
                    <a:pt x="194" y="387"/>
                  </a:cubicBezTo>
                  <a:cubicBezTo>
                    <a:pt x="300" y="387"/>
                    <a:pt x="387" y="300"/>
                    <a:pt x="387" y="194"/>
                  </a:cubicBezTo>
                  <a:cubicBezTo>
                    <a:pt x="387" y="87"/>
                    <a:pt x="300" y="0"/>
                    <a:pt x="19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10951;p49">
              <a:extLst>
                <a:ext uri="{FF2B5EF4-FFF2-40B4-BE49-F238E27FC236}">
                  <a16:creationId xmlns:a16="http://schemas.microsoft.com/office/drawing/2014/main" id="{72969EEB-60FD-4FA7-D01F-A7209AB1E3F0}"/>
                </a:ext>
              </a:extLst>
            </p:cNvPr>
            <p:cNvSpPr/>
            <p:nvPr/>
          </p:nvSpPr>
          <p:spPr>
            <a:xfrm>
              <a:off x="236475" y="1107075"/>
              <a:ext cx="11375" cy="9725"/>
            </a:xfrm>
            <a:custGeom>
              <a:avLst/>
              <a:gdLst/>
              <a:ahLst/>
              <a:cxnLst/>
              <a:rect l="l" t="t" r="r" b="b"/>
              <a:pathLst>
                <a:path w="455" h="389" extrusionOk="0">
                  <a:moveTo>
                    <a:pt x="260" y="1"/>
                  </a:moveTo>
                  <a:cubicBezTo>
                    <a:pt x="87" y="1"/>
                    <a:pt x="1" y="209"/>
                    <a:pt x="122" y="331"/>
                  </a:cubicBezTo>
                  <a:cubicBezTo>
                    <a:pt x="162" y="371"/>
                    <a:pt x="211" y="389"/>
                    <a:pt x="259" y="389"/>
                  </a:cubicBezTo>
                  <a:cubicBezTo>
                    <a:pt x="359" y="389"/>
                    <a:pt x="454" y="312"/>
                    <a:pt x="454" y="195"/>
                  </a:cubicBezTo>
                  <a:cubicBezTo>
                    <a:pt x="454" y="87"/>
                    <a:pt x="368" y="1"/>
                    <a:pt x="26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10952;p49">
              <a:extLst>
                <a:ext uri="{FF2B5EF4-FFF2-40B4-BE49-F238E27FC236}">
                  <a16:creationId xmlns:a16="http://schemas.microsoft.com/office/drawing/2014/main" id="{7896E16C-0DE8-98F9-A6C2-26BE64521A4A}"/>
                </a:ext>
              </a:extLst>
            </p:cNvPr>
            <p:cNvSpPr/>
            <p:nvPr/>
          </p:nvSpPr>
          <p:spPr>
            <a:xfrm>
              <a:off x="276225" y="1107075"/>
              <a:ext cx="11375" cy="9725"/>
            </a:xfrm>
            <a:custGeom>
              <a:avLst/>
              <a:gdLst/>
              <a:ahLst/>
              <a:cxnLst/>
              <a:rect l="l" t="t" r="r" b="b"/>
              <a:pathLst>
                <a:path w="455" h="389" extrusionOk="0">
                  <a:moveTo>
                    <a:pt x="260" y="1"/>
                  </a:moveTo>
                  <a:cubicBezTo>
                    <a:pt x="87" y="1"/>
                    <a:pt x="1" y="209"/>
                    <a:pt x="124" y="331"/>
                  </a:cubicBezTo>
                  <a:cubicBezTo>
                    <a:pt x="163" y="371"/>
                    <a:pt x="212" y="388"/>
                    <a:pt x="259" y="388"/>
                  </a:cubicBezTo>
                  <a:cubicBezTo>
                    <a:pt x="359" y="388"/>
                    <a:pt x="454" y="312"/>
                    <a:pt x="454" y="195"/>
                  </a:cubicBezTo>
                  <a:cubicBezTo>
                    <a:pt x="454" y="87"/>
                    <a:pt x="368" y="1"/>
                    <a:pt x="26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10953;p49">
              <a:extLst>
                <a:ext uri="{FF2B5EF4-FFF2-40B4-BE49-F238E27FC236}">
                  <a16:creationId xmlns:a16="http://schemas.microsoft.com/office/drawing/2014/main" id="{3D591D05-A447-A66B-95EB-9CDD3D6536D5}"/>
                </a:ext>
              </a:extLst>
            </p:cNvPr>
            <p:cNvSpPr/>
            <p:nvPr/>
          </p:nvSpPr>
          <p:spPr>
            <a:xfrm>
              <a:off x="317625" y="1107075"/>
              <a:ext cx="9725" cy="9725"/>
            </a:xfrm>
            <a:custGeom>
              <a:avLst/>
              <a:gdLst/>
              <a:ahLst/>
              <a:cxnLst/>
              <a:rect l="l" t="t" r="r" b="b"/>
              <a:pathLst>
                <a:path w="389" h="389" extrusionOk="0">
                  <a:moveTo>
                    <a:pt x="194" y="1"/>
                  </a:moveTo>
                  <a:cubicBezTo>
                    <a:pt x="87" y="1"/>
                    <a:pt x="0" y="87"/>
                    <a:pt x="0" y="195"/>
                  </a:cubicBezTo>
                  <a:cubicBezTo>
                    <a:pt x="0" y="301"/>
                    <a:pt x="87" y="389"/>
                    <a:pt x="194" y="389"/>
                  </a:cubicBezTo>
                  <a:cubicBezTo>
                    <a:pt x="302" y="389"/>
                    <a:pt x="388" y="301"/>
                    <a:pt x="388" y="195"/>
                  </a:cubicBezTo>
                  <a:cubicBezTo>
                    <a:pt x="388" y="87"/>
                    <a:pt x="302" y="1"/>
                    <a:pt x="19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10954;p49">
              <a:extLst>
                <a:ext uri="{FF2B5EF4-FFF2-40B4-BE49-F238E27FC236}">
                  <a16:creationId xmlns:a16="http://schemas.microsoft.com/office/drawing/2014/main" id="{20294F16-A362-C42B-FF0E-3E4D3C58AE51}"/>
                </a:ext>
              </a:extLst>
            </p:cNvPr>
            <p:cNvSpPr/>
            <p:nvPr/>
          </p:nvSpPr>
          <p:spPr>
            <a:xfrm>
              <a:off x="355750" y="1107075"/>
              <a:ext cx="11350" cy="9700"/>
            </a:xfrm>
            <a:custGeom>
              <a:avLst/>
              <a:gdLst/>
              <a:ahLst/>
              <a:cxnLst/>
              <a:rect l="l" t="t" r="r" b="b"/>
              <a:pathLst>
                <a:path w="454" h="388" extrusionOk="0">
                  <a:moveTo>
                    <a:pt x="259" y="1"/>
                  </a:moveTo>
                  <a:cubicBezTo>
                    <a:pt x="87" y="1"/>
                    <a:pt x="0" y="209"/>
                    <a:pt x="123" y="331"/>
                  </a:cubicBezTo>
                  <a:cubicBezTo>
                    <a:pt x="162" y="370"/>
                    <a:pt x="210" y="388"/>
                    <a:pt x="258" y="388"/>
                  </a:cubicBezTo>
                  <a:cubicBezTo>
                    <a:pt x="357" y="388"/>
                    <a:pt x="453" y="311"/>
                    <a:pt x="453" y="195"/>
                  </a:cubicBezTo>
                  <a:cubicBezTo>
                    <a:pt x="453" y="87"/>
                    <a:pt x="367" y="1"/>
                    <a:pt x="25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10955;p49">
              <a:extLst>
                <a:ext uri="{FF2B5EF4-FFF2-40B4-BE49-F238E27FC236}">
                  <a16:creationId xmlns:a16="http://schemas.microsoft.com/office/drawing/2014/main" id="{1F4CD381-3006-62AC-D094-0D693ECF35A0}"/>
                </a:ext>
              </a:extLst>
            </p:cNvPr>
            <p:cNvSpPr/>
            <p:nvPr/>
          </p:nvSpPr>
          <p:spPr>
            <a:xfrm>
              <a:off x="397125" y="1107075"/>
              <a:ext cx="9725" cy="9725"/>
            </a:xfrm>
            <a:custGeom>
              <a:avLst/>
              <a:gdLst/>
              <a:ahLst/>
              <a:cxnLst/>
              <a:rect l="l" t="t" r="r" b="b"/>
              <a:pathLst>
                <a:path w="389" h="389" extrusionOk="0">
                  <a:moveTo>
                    <a:pt x="195" y="1"/>
                  </a:moveTo>
                  <a:cubicBezTo>
                    <a:pt x="88" y="1"/>
                    <a:pt x="1" y="87"/>
                    <a:pt x="1" y="195"/>
                  </a:cubicBezTo>
                  <a:cubicBezTo>
                    <a:pt x="1" y="301"/>
                    <a:pt x="88" y="389"/>
                    <a:pt x="195" y="389"/>
                  </a:cubicBezTo>
                  <a:cubicBezTo>
                    <a:pt x="302" y="389"/>
                    <a:pt x="389" y="301"/>
                    <a:pt x="389" y="195"/>
                  </a:cubicBezTo>
                  <a:cubicBezTo>
                    <a:pt x="389" y="87"/>
                    <a:pt x="302" y="1"/>
                    <a:pt x="19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10956;p49">
              <a:extLst>
                <a:ext uri="{FF2B5EF4-FFF2-40B4-BE49-F238E27FC236}">
                  <a16:creationId xmlns:a16="http://schemas.microsoft.com/office/drawing/2014/main" id="{A64ECAD1-B844-762D-097B-0BD35C2A33B8}"/>
                </a:ext>
              </a:extLst>
            </p:cNvPr>
            <p:cNvSpPr/>
            <p:nvPr/>
          </p:nvSpPr>
          <p:spPr>
            <a:xfrm>
              <a:off x="435250" y="1107075"/>
              <a:ext cx="11350" cy="9725"/>
            </a:xfrm>
            <a:custGeom>
              <a:avLst/>
              <a:gdLst/>
              <a:ahLst/>
              <a:cxnLst/>
              <a:rect l="l" t="t" r="r" b="b"/>
              <a:pathLst>
                <a:path w="454" h="389" extrusionOk="0">
                  <a:moveTo>
                    <a:pt x="260" y="1"/>
                  </a:moveTo>
                  <a:cubicBezTo>
                    <a:pt x="87" y="1"/>
                    <a:pt x="0" y="209"/>
                    <a:pt x="123" y="331"/>
                  </a:cubicBezTo>
                  <a:cubicBezTo>
                    <a:pt x="163" y="371"/>
                    <a:pt x="211" y="389"/>
                    <a:pt x="259" y="389"/>
                  </a:cubicBezTo>
                  <a:cubicBezTo>
                    <a:pt x="358" y="389"/>
                    <a:pt x="454" y="312"/>
                    <a:pt x="454" y="195"/>
                  </a:cubicBezTo>
                  <a:cubicBezTo>
                    <a:pt x="454" y="87"/>
                    <a:pt x="367" y="1"/>
                    <a:pt x="26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10957;p49">
              <a:extLst>
                <a:ext uri="{FF2B5EF4-FFF2-40B4-BE49-F238E27FC236}">
                  <a16:creationId xmlns:a16="http://schemas.microsoft.com/office/drawing/2014/main" id="{8AAA826D-B9A8-BDF1-8264-83037CAFAF3C}"/>
                </a:ext>
              </a:extLst>
            </p:cNvPr>
            <p:cNvSpPr/>
            <p:nvPr/>
          </p:nvSpPr>
          <p:spPr>
            <a:xfrm>
              <a:off x="475000" y="1107075"/>
              <a:ext cx="11350" cy="9725"/>
            </a:xfrm>
            <a:custGeom>
              <a:avLst/>
              <a:gdLst/>
              <a:ahLst/>
              <a:cxnLst/>
              <a:rect l="l" t="t" r="r" b="b"/>
              <a:pathLst>
                <a:path w="454" h="389" extrusionOk="0">
                  <a:moveTo>
                    <a:pt x="260" y="1"/>
                  </a:moveTo>
                  <a:cubicBezTo>
                    <a:pt x="87" y="1"/>
                    <a:pt x="1" y="209"/>
                    <a:pt x="122" y="331"/>
                  </a:cubicBezTo>
                  <a:cubicBezTo>
                    <a:pt x="162" y="371"/>
                    <a:pt x="211" y="389"/>
                    <a:pt x="259" y="389"/>
                  </a:cubicBezTo>
                  <a:cubicBezTo>
                    <a:pt x="358" y="389"/>
                    <a:pt x="454" y="312"/>
                    <a:pt x="454" y="195"/>
                  </a:cubicBezTo>
                  <a:cubicBezTo>
                    <a:pt x="454" y="87"/>
                    <a:pt x="367" y="1"/>
                    <a:pt x="26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10958;p49">
              <a:extLst>
                <a:ext uri="{FF2B5EF4-FFF2-40B4-BE49-F238E27FC236}">
                  <a16:creationId xmlns:a16="http://schemas.microsoft.com/office/drawing/2014/main" id="{A77E8693-AFF3-2815-052F-064F3F85D946}"/>
                </a:ext>
              </a:extLst>
            </p:cNvPr>
            <p:cNvSpPr/>
            <p:nvPr/>
          </p:nvSpPr>
          <p:spPr>
            <a:xfrm>
              <a:off x="516425" y="1107075"/>
              <a:ext cx="9675" cy="9725"/>
            </a:xfrm>
            <a:custGeom>
              <a:avLst/>
              <a:gdLst/>
              <a:ahLst/>
              <a:cxnLst/>
              <a:rect l="l" t="t" r="r" b="b"/>
              <a:pathLst>
                <a:path w="387" h="389" extrusionOk="0">
                  <a:moveTo>
                    <a:pt x="193" y="1"/>
                  </a:moveTo>
                  <a:cubicBezTo>
                    <a:pt x="87" y="1"/>
                    <a:pt x="0" y="87"/>
                    <a:pt x="0" y="195"/>
                  </a:cubicBezTo>
                  <a:cubicBezTo>
                    <a:pt x="0" y="301"/>
                    <a:pt x="87" y="389"/>
                    <a:pt x="193" y="389"/>
                  </a:cubicBezTo>
                  <a:cubicBezTo>
                    <a:pt x="301" y="389"/>
                    <a:pt x="387" y="301"/>
                    <a:pt x="387" y="195"/>
                  </a:cubicBezTo>
                  <a:cubicBezTo>
                    <a:pt x="387" y="87"/>
                    <a:pt x="301" y="1"/>
                    <a:pt x="19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10959;p49">
              <a:extLst>
                <a:ext uri="{FF2B5EF4-FFF2-40B4-BE49-F238E27FC236}">
                  <a16:creationId xmlns:a16="http://schemas.microsoft.com/office/drawing/2014/main" id="{4524C243-0A79-7FBD-E358-238D69A7BDE9}"/>
                </a:ext>
              </a:extLst>
            </p:cNvPr>
            <p:cNvSpPr/>
            <p:nvPr/>
          </p:nvSpPr>
          <p:spPr>
            <a:xfrm>
              <a:off x="554500" y="1107075"/>
              <a:ext cx="11375" cy="9725"/>
            </a:xfrm>
            <a:custGeom>
              <a:avLst/>
              <a:gdLst/>
              <a:ahLst/>
              <a:cxnLst/>
              <a:rect l="l" t="t" r="r" b="b"/>
              <a:pathLst>
                <a:path w="455" h="389" extrusionOk="0">
                  <a:moveTo>
                    <a:pt x="262" y="1"/>
                  </a:moveTo>
                  <a:cubicBezTo>
                    <a:pt x="87" y="1"/>
                    <a:pt x="1" y="209"/>
                    <a:pt x="124" y="331"/>
                  </a:cubicBezTo>
                  <a:cubicBezTo>
                    <a:pt x="163" y="371"/>
                    <a:pt x="212" y="389"/>
                    <a:pt x="259" y="389"/>
                  </a:cubicBezTo>
                  <a:cubicBezTo>
                    <a:pt x="359" y="389"/>
                    <a:pt x="454" y="312"/>
                    <a:pt x="454" y="195"/>
                  </a:cubicBezTo>
                  <a:cubicBezTo>
                    <a:pt x="454" y="87"/>
                    <a:pt x="368" y="1"/>
                    <a:pt x="262"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10960;p49">
              <a:extLst>
                <a:ext uri="{FF2B5EF4-FFF2-40B4-BE49-F238E27FC236}">
                  <a16:creationId xmlns:a16="http://schemas.microsoft.com/office/drawing/2014/main" id="{A17F7348-087E-B433-B2A1-DCDD87003ACD}"/>
                </a:ext>
              </a:extLst>
            </p:cNvPr>
            <p:cNvSpPr/>
            <p:nvPr/>
          </p:nvSpPr>
          <p:spPr>
            <a:xfrm>
              <a:off x="595925" y="1107075"/>
              <a:ext cx="9700" cy="9725"/>
            </a:xfrm>
            <a:custGeom>
              <a:avLst/>
              <a:gdLst/>
              <a:ahLst/>
              <a:cxnLst/>
              <a:rect l="l" t="t" r="r" b="b"/>
              <a:pathLst>
                <a:path w="388" h="389" extrusionOk="0">
                  <a:moveTo>
                    <a:pt x="193" y="1"/>
                  </a:moveTo>
                  <a:cubicBezTo>
                    <a:pt x="87" y="1"/>
                    <a:pt x="1" y="87"/>
                    <a:pt x="1" y="195"/>
                  </a:cubicBezTo>
                  <a:cubicBezTo>
                    <a:pt x="1" y="301"/>
                    <a:pt x="87" y="389"/>
                    <a:pt x="193" y="389"/>
                  </a:cubicBezTo>
                  <a:cubicBezTo>
                    <a:pt x="301" y="389"/>
                    <a:pt x="387" y="301"/>
                    <a:pt x="387" y="195"/>
                  </a:cubicBezTo>
                  <a:cubicBezTo>
                    <a:pt x="387" y="87"/>
                    <a:pt x="301" y="1"/>
                    <a:pt x="19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10961;p49">
              <a:extLst>
                <a:ext uri="{FF2B5EF4-FFF2-40B4-BE49-F238E27FC236}">
                  <a16:creationId xmlns:a16="http://schemas.microsoft.com/office/drawing/2014/main" id="{6FE44E2C-00F0-8C6F-5238-B36AD263E033}"/>
                </a:ext>
              </a:extLst>
            </p:cNvPr>
            <p:cNvSpPr/>
            <p:nvPr/>
          </p:nvSpPr>
          <p:spPr>
            <a:xfrm>
              <a:off x="634025" y="1107075"/>
              <a:ext cx="11375" cy="9725"/>
            </a:xfrm>
            <a:custGeom>
              <a:avLst/>
              <a:gdLst/>
              <a:ahLst/>
              <a:cxnLst/>
              <a:rect l="l" t="t" r="r" b="b"/>
              <a:pathLst>
                <a:path w="455" h="389" extrusionOk="0">
                  <a:moveTo>
                    <a:pt x="261" y="1"/>
                  </a:moveTo>
                  <a:cubicBezTo>
                    <a:pt x="88" y="1"/>
                    <a:pt x="0" y="209"/>
                    <a:pt x="123" y="331"/>
                  </a:cubicBezTo>
                  <a:cubicBezTo>
                    <a:pt x="163" y="371"/>
                    <a:pt x="211" y="389"/>
                    <a:pt x="259" y="389"/>
                  </a:cubicBezTo>
                  <a:cubicBezTo>
                    <a:pt x="359" y="389"/>
                    <a:pt x="454" y="312"/>
                    <a:pt x="455" y="195"/>
                  </a:cubicBezTo>
                  <a:cubicBezTo>
                    <a:pt x="455" y="87"/>
                    <a:pt x="367" y="1"/>
                    <a:pt x="26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10962;p49">
              <a:extLst>
                <a:ext uri="{FF2B5EF4-FFF2-40B4-BE49-F238E27FC236}">
                  <a16:creationId xmlns:a16="http://schemas.microsoft.com/office/drawing/2014/main" id="{68F4A72A-8453-B3D1-D492-C2A79ED4DBCD}"/>
                </a:ext>
              </a:extLst>
            </p:cNvPr>
            <p:cNvSpPr/>
            <p:nvPr/>
          </p:nvSpPr>
          <p:spPr>
            <a:xfrm>
              <a:off x="673775" y="1107075"/>
              <a:ext cx="11375" cy="9725"/>
            </a:xfrm>
            <a:custGeom>
              <a:avLst/>
              <a:gdLst/>
              <a:ahLst/>
              <a:cxnLst/>
              <a:rect l="l" t="t" r="r" b="b"/>
              <a:pathLst>
                <a:path w="455" h="389" extrusionOk="0">
                  <a:moveTo>
                    <a:pt x="261" y="1"/>
                  </a:moveTo>
                  <a:cubicBezTo>
                    <a:pt x="88" y="1"/>
                    <a:pt x="0" y="209"/>
                    <a:pt x="123" y="331"/>
                  </a:cubicBezTo>
                  <a:cubicBezTo>
                    <a:pt x="163" y="371"/>
                    <a:pt x="212" y="389"/>
                    <a:pt x="260" y="389"/>
                  </a:cubicBezTo>
                  <a:cubicBezTo>
                    <a:pt x="359" y="389"/>
                    <a:pt x="455" y="312"/>
                    <a:pt x="455" y="195"/>
                  </a:cubicBezTo>
                  <a:cubicBezTo>
                    <a:pt x="455" y="87"/>
                    <a:pt x="367" y="1"/>
                    <a:pt x="26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10963;p49">
              <a:extLst>
                <a:ext uri="{FF2B5EF4-FFF2-40B4-BE49-F238E27FC236}">
                  <a16:creationId xmlns:a16="http://schemas.microsoft.com/office/drawing/2014/main" id="{6C1E2334-6B27-F335-30F8-2972BB6F2333}"/>
                </a:ext>
              </a:extLst>
            </p:cNvPr>
            <p:cNvSpPr/>
            <p:nvPr/>
          </p:nvSpPr>
          <p:spPr>
            <a:xfrm>
              <a:off x="715200" y="1107075"/>
              <a:ext cx="9725" cy="9725"/>
            </a:xfrm>
            <a:custGeom>
              <a:avLst/>
              <a:gdLst/>
              <a:ahLst/>
              <a:cxnLst/>
              <a:rect l="l" t="t" r="r" b="b"/>
              <a:pathLst>
                <a:path w="389" h="389" extrusionOk="0">
                  <a:moveTo>
                    <a:pt x="194" y="1"/>
                  </a:moveTo>
                  <a:cubicBezTo>
                    <a:pt x="86" y="1"/>
                    <a:pt x="0" y="87"/>
                    <a:pt x="0" y="195"/>
                  </a:cubicBezTo>
                  <a:cubicBezTo>
                    <a:pt x="0" y="301"/>
                    <a:pt x="86" y="389"/>
                    <a:pt x="194" y="389"/>
                  </a:cubicBezTo>
                  <a:cubicBezTo>
                    <a:pt x="300" y="389"/>
                    <a:pt x="388" y="301"/>
                    <a:pt x="388" y="195"/>
                  </a:cubicBezTo>
                  <a:cubicBezTo>
                    <a:pt x="388" y="87"/>
                    <a:pt x="300" y="1"/>
                    <a:pt x="19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10964;p49">
              <a:extLst>
                <a:ext uri="{FF2B5EF4-FFF2-40B4-BE49-F238E27FC236}">
                  <a16:creationId xmlns:a16="http://schemas.microsoft.com/office/drawing/2014/main" id="{CB7670A0-B64E-CB51-EFEF-968E854AF29A}"/>
                </a:ext>
              </a:extLst>
            </p:cNvPr>
            <p:cNvSpPr/>
            <p:nvPr/>
          </p:nvSpPr>
          <p:spPr>
            <a:xfrm>
              <a:off x="753300" y="1107075"/>
              <a:ext cx="11375" cy="9725"/>
            </a:xfrm>
            <a:custGeom>
              <a:avLst/>
              <a:gdLst/>
              <a:ahLst/>
              <a:cxnLst/>
              <a:rect l="l" t="t" r="r" b="b"/>
              <a:pathLst>
                <a:path w="455" h="389" extrusionOk="0">
                  <a:moveTo>
                    <a:pt x="260" y="1"/>
                  </a:moveTo>
                  <a:cubicBezTo>
                    <a:pt x="87" y="1"/>
                    <a:pt x="1" y="209"/>
                    <a:pt x="122" y="331"/>
                  </a:cubicBezTo>
                  <a:cubicBezTo>
                    <a:pt x="162" y="371"/>
                    <a:pt x="211" y="389"/>
                    <a:pt x="259" y="389"/>
                  </a:cubicBezTo>
                  <a:cubicBezTo>
                    <a:pt x="359" y="389"/>
                    <a:pt x="454" y="312"/>
                    <a:pt x="454" y="195"/>
                  </a:cubicBezTo>
                  <a:cubicBezTo>
                    <a:pt x="454" y="87"/>
                    <a:pt x="366" y="1"/>
                    <a:pt x="26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10965;p49">
              <a:extLst>
                <a:ext uri="{FF2B5EF4-FFF2-40B4-BE49-F238E27FC236}">
                  <a16:creationId xmlns:a16="http://schemas.microsoft.com/office/drawing/2014/main" id="{BF211A25-FAEE-B152-8EB0-49B1553F128B}"/>
                </a:ext>
              </a:extLst>
            </p:cNvPr>
            <p:cNvSpPr/>
            <p:nvPr/>
          </p:nvSpPr>
          <p:spPr>
            <a:xfrm>
              <a:off x="794700" y="1107075"/>
              <a:ext cx="9725" cy="9725"/>
            </a:xfrm>
            <a:custGeom>
              <a:avLst/>
              <a:gdLst/>
              <a:ahLst/>
              <a:cxnLst/>
              <a:rect l="l" t="t" r="r" b="b"/>
              <a:pathLst>
                <a:path w="389" h="389" extrusionOk="0">
                  <a:moveTo>
                    <a:pt x="194" y="1"/>
                  </a:moveTo>
                  <a:cubicBezTo>
                    <a:pt x="87" y="1"/>
                    <a:pt x="0" y="87"/>
                    <a:pt x="0" y="195"/>
                  </a:cubicBezTo>
                  <a:cubicBezTo>
                    <a:pt x="0" y="301"/>
                    <a:pt x="87" y="389"/>
                    <a:pt x="194" y="389"/>
                  </a:cubicBezTo>
                  <a:cubicBezTo>
                    <a:pt x="300" y="389"/>
                    <a:pt x="388" y="301"/>
                    <a:pt x="388" y="195"/>
                  </a:cubicBezTo>
                  <a:cubicBezTo>
                    <a:pt x="388" y="87"/>
                    <a:pt x="300" y="1"/>
                    <a:pt x="19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10966;p49">
              <a:extLst>
                <a:ext uri="{FF2B5EF4-FFF2-40B4-BE49-F238E27FC236}">
                  <a16:creationId xmlns:a16="http://schemas.microsoft.com/office/drawing/2014/main" id="{7DEF294C-7DEF-045A-CF56-1FB0F9A99155}"/>
                </a:ext>
              </a:extLst>
            </p:cNvPr>
            <p:cNvSpPr/>
            <p:nvPr/>
          </p:nvSpPr>
          <p:spPr>
            <a:xfrm>
              <a:off x="832825" y="1107075"/>
              <a:ext cx="11350" cy="9725"/>
            </a:xfrm>
            <a:custGeom>
              <a:avLst/>
              <a:gdLst/>
              <a:ahLst/>
              <a:cxnLst/>
              <a:rect l="l" t="t" r="r" b="b"/>
              <a:pathLst>
                <a:path w="454" h="389" extrusionOk="0">
                  <a:moveTo>
                    <a:pt x="259" y="1"/>
                  </a:moveTo>
                  <a:cubicBezTo>
                    <a:pt x="87" y="1"/>
                    <a:pt x="0" y="209"/>
                    <a:pt x="122" y="331"/>
                  </a:cubicBezTo>
                  <a:cubicBezTo>
                    <a:pt x="161" y="371"/>
                    <a:pt x="210" y="389"/>
                    <a:pt x="258" y="389"/>
                  </a:cubicBezTo>
                  <a:cubicBezTo>
                    <a:pt x="358" y="389"/>
                    <a:pt x="453" y="312"/>
                    <a:pt x="453" y="195"/>
                  </a:cubicBezTo>
                  <a:cubicBezTo>
                    <a:pt x="453" y="87"/>
                    <a:pt x="367" y="1"/>
                    <a:pt x="25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10967;p49">
              <a:extLst>
                <a:ext uri="{FF2B5EF4-FFF2-40B4-BE49-F238E27FC236}">
                  <a16:creationId xmlns:a16="http://schemas.microsoft.com/office/drawing/2014/main" id="{A5179B1F-D4BA-A813-54CD-5D2954D2F83C}"/>
                </a:ext>
              </a:extLst>
            </p:cNvPr>
            <p:cNvSpPr/>
            <p:nvPr/>
          </p:nvSpPr>
          <p:spPr>
            <a:xfrm>
              <a:off x="872575" y="1107075"/>
              <a:ext cx="11350" cy="9725"/>
            </a:xfrm>
            <a:custGeom>
              <a:avLst/>
              <a:gdLst/>
              <a:ahLst/>
              <a:cxnLst/>
              <a:rect l="l" t="t" r="r" b="b"/>
              <a:pathLst>
                <a:path w="454" h="389" extrusionOk="0">
                  <a:moveTo>
                    <a:pt x="260" y="1"/>
                  </a:moveTo>
                  <a:cubicBezTo>
                    <a:pt x="87" y="1"/>
                    <a:pt x="0" y="209"/>
                    <a:pt x="122" y="331"/>
                  </a:cubicBezTo>
                  <a:cubicBezTo>
                    <a:pt x="161" y="371"/>
                    <a:pt x="210" y="389"/>
                    <a:pt x="258" y="389"/>
                  </a:cubicBezTo>
                  <a:cubicBezTo>
                    <a:pt x="358" y="389"/>
                    <a:pt x="454" y="312"/>
                    <a:pt x="454" y="195"/>
                  </a:cubicBezTo>
                  <a:cubicBezTo>
                    <a:pt x="454" y="87"/>
                    <a:pt x="367" y="1"/>
                    <a:pt x="26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10968;p49">
              <a:extLst>
                <a:ext uri="{FF2B5EF4-FFF2-40B4-BE49-F238E27FC236}">
                  <a16:creationId xmlns:a16="http://schemas.microsoft.com/office/drawing/2014/main" id="{369BFD59-B274-528B-E14C-28FD159E43B1}"/>
                </a:ext>
              </a:extLst>
            </p:cNvPr>
            <p:cNvSpPr/>
            <p:nvPr/>
          </p:nvSpPr>
          <p:spPr>
            <a:xfrm>
              <a:off x="913950" y="1107075"/>
              <a:ext cx="9725" cy="9725"/>
            </a:xfrm>
            <a:custGeom>
              <a:avLst/>
              <a:gdLst/>
              <a:ahLst/>
              <a:cxnLst/>
              <a:rect l="l" t="t" r="r" b="b"/>
              <a:pathLst>
                <a:path w="389" h="389" extrusionOk="0">
                  <a:moveTo>
                    <a:pt x="195" y="1"/>
                  </a:moveTo>
                  <a:cubicBezTo>
                    <a:pt x="87" y="1"/>
                    <a:pt x="1" y="87"/>
                    <a:pt x="1" y="195"/>
                  </a:cubicBezTo>
                  <a:cubicBezTo>
                    <a:pt x="1" y="301"/>
                    <a:pt x="87" y="389"/>
                    <a:pt x="195" y="389"/>
                  </a:cubicBezTo>
                  <a:cubicBezTo>
                    <a:pt x="302" y="389"/>
                    <a:pt x="389" y="301"/>
                    <a:pt x="389" y="195"/>
                  </a:cubicBezTo>
                  <a:cubicBezTo>
                    <a:pt x="389" y="87"/>
                    <a:pt x="302" y="1"/>
                    <a:pt x="19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10969;p49">
              <a:extLst>
                <a:ext uri="{FF2B5EF4-FFF2-40B4-BE49-F238E27FC236}">
                  <a16:creationId xmlns:a16="http://schemas.microsoft.com/office/drawing/2014/main" id="{01568980-318A-4D6D-4A45-ED90A88AF963}"/>
                </a:ext>
              </a:extLst>
            </p:cNvPr>
            <p:cNvSpPr/>
            <p:nvPr/>
          </p:nvSpPr>
          <p:spPr>
            <a:xfrm>
              <a:off x="953700" y="1107075"/>
              <a:ext cx="9725" cy="9725"/>
            </a:xfrm>
            <a:custGeom>
              <a:avLst/>
              <a:gdLst/>
              <a:ahLst/>
              <a:cxnLst/>
              <a:rect l="l" t="t" r="r" b="b"/>
              <a:pathLst>
                <a:path w="389" h="389" extrusionOk="0">
                  <a:moveTo>
                    <a:pt x="195" y="1"/>
                  </a:moveTo>
                  <a:cubicBezTo>
                    <a:pt x="89" y="1"/>
                    <a:pt x="1" y="87"/>
                    <a:pt x="1" y="195"/>
                  </a:cubicBezTo>
                  <a:cubicBezTo>
                    <a:pt x="1" y="301"/>
                    <a:pt x="89" y="389"/>
                    <a:pt x="195" y="389"/>
                  </a:cubicBezTo>
                  <a:cubicBezTo>
                    <a:pt x="302" y="389"/>
                    <a:pt x="389" y="301"/>
                    <a:pt x="389" y="195"/>
                  </a:cubicBezTo>
                  <a:cubicBezTo>
                    <a:pt x="389" y="87"/>
                    <a:pt x="302" y="1"/>
                    <a:pt x="19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10970;p49">
              <a:extLst>
                <a:ext uri="{FF2B5EF4-FFF2-40B4-BE49-F238E27FC236}">
                  <a16:creationId xmlns:a16="http://schemas.microsoft.com/office/drawing/2014/main" id="{64C21916-92D4-164E-9D53-0A8C8AEA9FE6}"/>
                </a:ext>
              </a:extLst>
            </p:cNvPr>
            <p:cNvSpPr/>
            <p:nvPr/>
          </p:nvSpPr>
          <p:spPr>
            <a:xfrm>
              <a:off x="993450" y="1107075"/>
              <a:ext cx="9725" cy="9725"/>
            </a:xfrm>
            <a:custGeom>
              <a:avLst/>
              <a:gdLst/>
              <a:ahLst/>
              <a:cxnLst/>
              <a:rect l="l" t="t" r="r" b="b"/>
              <a:pathLst>
                <a:path w="389" h="389" extrusionOk="0">
                  <a:moveTo>
                    <a:pt x="195" y="1"/>
                  </a:moveTo>
                  <a:cubicBezTo>
                    <a:pt x="89" y="1"/>
                    <a:pt x="1" y="87"/>
                    <a:pt x="1" y="195"/>
                  </a:cubicBezTo>
                  <a:cubicBezTo>
                    <a:pt x="1" y="301"/>
                    <a:pt x="89" y="389"/>
                    <a:pt x="195" y="389"/>
                  </a:cubicBezTo>
                  <a:cubicBezTo>
                    <a:pt x="303" y="389"/>
                    <a:pt x="389" y="301"/>
                    <a:pt x="389" y="195"/>
                  </a:cubicBezTo>
                  <a:cubicBezTo>
                    <a:pt x="389" y="87"/>
                    <a:pt x="303" y="1"/>
                    <a:pt x="19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10971;p49">
              <a:extLst>
                <a:ext uri="{FF2B5EF4-FFF2-40B4-BE49-F238E27FC236}">
                  <a16:creationId xmlns:a16="http://schemas.microsoft.com/office/drawing/2014/main" id="{2B679416-36D2-2323-804C-DE1DB0539B6B}"/>
                </a:ext>
              </a:extLst>
            </p:cNvPr>
            <p:cNvSpPr/>
            <p:nvPr/>
          </p:nvSpPr>
          <p:spPr>
            <a:xfrm>
              <a:off x="1033225" y="1107075"/>
              <a:ext cx="9725" cy="9725"/>
            </a:xfrm>
            <a:custGeom>
              <a:avLst/>
              <a:gdLst/>
              <a:ahLst/>
              <a:cxnLst/>
              <a:rect l="l" t="t" r="r" b="b"/>
              <a:pathLst>
                <a:path w="389" h="389" extrusionOk="0">
                  <a:moveTo>
                    <a:pt x="194" y="1"/>
                  </a:moveTo>
                  <a:cubicBezTo>
                    <a:pt x="88" y="1"/>
                    <a:pt x="0" y="87"/>
                    <a:pt x="0" y="195"/>
                  </a:cubicBezTo>
                  <a:cubicBezTo>
                    <a:pt x="0" y="301"/>
                    <a:pt x="88" y="389"/>
                    <a:pt x="194" y="389"/>
                  </a:cubicBezTo>
                  <a:cubicBezTo>
                    <a:pt x="302" y="389"/>
                    <a:pt x="388" y="301"/>
                    <a:pt x="388" y="195"/>
                  </a:cubicBezTo>
                  <a:cubicBezTo>
                    <a:pt x="388" y="87"/>
                    <a:pt x="302" y="1"/>
                    <a:pt x="19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10972;p49">
              <a:extLst>
                <a:ext uri="{FF2B5EF4-FFF2-40B4-BE49-F238E27FC236}">
                  <a16:creationId xmlns:a16="http://schemas.microsoft.com/office/drawing/2014/main" id="{F1F90007-6BE2-3066-B5A7-D1DEA8904407}"/>
                </a:ext>
              </a:extLst>
            </p:cNvPr>
            <p:cNvSpPr/>
            <p:nvPr/>
          </p:nvSpPr>
          <p:spPr>
            <a:xfrm>
              <a:off x="1072975" y="1107075"/>
              <a:ext cx="9725" cy="9725"/>
            </a:xfrm>
            <a:custGeom>
              <a:avLst/>
              <a:gdLst/>
              <a:ahLst/>
              <a:cxnLst/>
              <a:rect l="l" t="t" r="r" b="b"/>
              <a:pathLst>
                <a:path w="389" h="389" extrusionOk="0">
                  <a:moveTo>
                    <a:pt x="194" y="1"/>
                  </a:moveTo>
                  <a:cubicBezTo>
                    <a:pt x="88" y="1"/>
                    <a:pt x="0" y="87"/>
                    <a:pt x="0" y="195"/>
                  </a:cubicBezTo>
                  <a:cubicBezTo>
                    <a:pt x="0" y="301"/>
                    <a:pt x="88" y="389"/>
                    <a:pt x="194" y="389"/>
                  </a:cubicBezTo>
                  <a:cubicBezTo>
                    <a:pt x="302" y="389"/>
                    <a:pt x="388" y="301"/>
                    <a:pt x="388" y="195"/>
                  </a:cubicBezTo>
                  <a:cubicBezTo>
                    <a:pt x="388" y="87"/>
                    <a:pt x="302" y="1"/>
                    <a:pt x="19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10973;p49">
              <a:extLst>
                <a:ext uri="{FF2B5EF4-FFF2-40B4-BE49-F238E27FC236}">
                  <a16:creationId xmlns:a16="http://schemas.microsoft.com/office/drawing/2014/main" id="{FAD34772-9B66-F2FB-AD06-4E52814AF72C}"/>
                </a:ext>
              </a:extLst>
            </p:cNvPr>
            <p:cNvSpPr/>
            <p:nvPr/>
          </p:nvSpPr>
          <p:spPr>
            <a:xfrm>
              <a:off x="1112725" y="1107075"/>
              <a:ext cx="9725" cy="9725"/>
            </a:xfrm>
            <a:custGeom>
              <a:avLst/>
              <a:gdLst/>
              <a:ahLst/>
              <a:cxnLst/>
              <a:rect l="l" t="t" r="r" b="b"/>
              <a:pathLst>
                <a:path w="389" h="389" extrusionOk="0">
                  <a:moveTo>
                    <a:pt x="194" y="1"/>
                  </a:moveTo>
                  <a:cubicBezTo>
                    <a:pt x="88" y="1"/>
                    <a:pt x="0" y="87"/>
                    <a:pt x="0" y="195"/>
                  </a:cubicBezTo>
                  <a:cubicBezTo>
                    <a:pt x="0" y="301"/>
                    <a:pt x="88" y="389"/>
                    <a:pt x="194" y="389"/>
                  </a:cubicBezTo>
                  <a:cubicBezTo>
                    <a:pt x="302" y="389"/>
                    <a:pt x="388" y="301"/>
                    <a:pt x="388" y="195"/>
                  </a:cubicBezTo>
                  <a:cubicBezTo>
                    <a:pt x="388" y="87"/>
                    <a:pt x="302" y="1"/>
                    <a:pt x="19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10974;p49">
              <a:extLst>
                <a:ext uri="{FF2B5EF4-FFF2-40B4-BE49-F238E27FC236}">
                  <a16:creationId xmlns:a16="http://schemas.microsoft.com/office/drawing/2014/main" id="{655321BE-46CB-E4E6-C293-F405364049CD}"/>
                </a:ext>
              </a:extLst>
            </p:cNvPr>
            <p:cNvSpPr/>
            <p:nvPr/>
          </p:nvSpPr>
          <p:spPr>
            <a:xfrm>
              <a:off x="1152500" y="1107075"/>
              <a:ext cx="9700" cy="9725"/>
            </a:xfrm>
            <a:custGeom>
              <a:avLst/>
              <a:gdLst/>
              <a:ahLst/>
              <a:cxnLst/>
              <a:rect l="l" t="t" r="r" b="b"/>
              <a:pathLst>
                <a:path w="388" h="389" extrusionOk="0">
                  <a:moveTo>
                    <a:pt x="193" y="1"/>
                  </a:moveTo>
                  <a:cubicBezTo>
                    <a:pt x="87" y="1"/>
                    <a:pt x="1" y="87"/>
                    <a:pt x="1" y="195"/>
                  </a:cubicBezTo>
                  <a:cubicBezTo>
                    <a:pt x="1" y="301"/>
                    <a:pt x="87" y="389"/>
                    <a:pt x="193" y="389"/>
                  </a:cubicBezTo>
                  <a:cubicBezTo>
                    <a:pt x="301" y="389"/>
                    <a:pt x="388" y="301"/>
                    <a:pt x="388" y="195"/>
                  </a:cubicBezTo>
                  <a:cubicBezTo>
                    <a:pt x="388" y="87"/>
                    <a:pt x="301" y="1"/>
                    <a:pt x="19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10975;p49">
              <a:extLst>
                <a:ext uri="{FF2B5EF4-FFF2-40B4-BE49-F238E27FC236}">
                  <a16:creationId xmlns:a16="http://schemas.microsoft.com/office/drawing/2014/main" id="{CD9800D8-7F16-8992-4AAF-4FBE94228DC7}"/>
                </a:ext>
              </a:extLst>
            </p:cNvPr>
            <p:cNvSpPr/>
            <p:nvPr/>
          </p:nvSpPr>
          <p:spPr>
            <a:xfrm>
              <a:off x="1192275" y="1107075"/>
              <a:ext cx="9675" cy="9725"/>
            </a:xfrm>
            <a:custGeom>
              <a:avLst/>
              <a:gdLst/>
              <a:ahLst/>
              <a:cxnLst/>
              <a:rect l="l" t="t" r="r" b="b"/>
              <a:pathLst>
                <a:path w="387" h="389" extrusionOk="0">
                  <a:moveTo>
                    <a:pt x="193" y="1"/>
                  </a:moveTo>
                  <a:cubicBezTo>
                    <a:pt x="86" y="1"/>
                    <a:pt x="0" y="87"/>
                    <a:pt x="0" y="195"/>
                  </a:cubicBezTo>
                  <a:cubicBezTo>
                    <a:pt x="0" y="301"/>
                    <a:pt x="86" y="389"/>
                    <a:pt x="193" y="389"/>
                  </a:cubicBezTo>
                  <a:cubicBezTo>
                    <a:pt x="300" y="389"/>
                    <a:pt x="387" y="301"/>
                    <a:pt x="387" y="195"/>
                  </a:cubicBezTo>
                  <a:cubicBezTo>
                    <a:pt x="387" y="87"/>
                    <a:pt x="300" y="1"/>
                    <a:pt x="19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10976;p49">
              <a:extLst>
                <a:ext uri="{FF2B5EF4-FFF2-40B4-BE49-F238E27FC236}">
                  <a16:creationId xmlns:a16="http://schemas.microsoft.com/office/drawing/2014/main" id="{A641D946-0C0B-3C78-5F6F-13F8DCBF8514}"/>
                </a:ext>
              </a:extLst>
            </p:cNvPr>
            <p:cNvSpPr/>
            <p:nvPr/>
          </p:nvSpPr>
          <p:spPr>
            <a:xfrm>
              <a:off x="1232025" y="1107075"/>
              <a:ext cx="9675" cy="9725"/>
            </a:xfrm>
            <a:custGeom>
              <a:avLst/>
              <a:gdLst/>
              <a:ahLst/>
              <a:cxnLst/>
              <a:rect l="l" t="t" r="r" b="b"/>
              <a:pathLst>
                <a:path w="387" h="389" extrusionOk="0">
                  <a:moveTo>
                    <a:pt x="194" y="1"/>
                  </a:moveTo>
                  <a:cubicBezTo>
                    <a:pt x="87" y="1"/>
                    <a:pt x="0" y="87"/>
                    <a:pt x="0" y="195"/>
                  </a:cubicBezTo>
                  <a:cubicBezTo>
                    <a:pt x="0" y="301"/>
                    <a:pt x="87" y="389"/>
                    <a:pt x="194" y="389"/>
                  </a:cubicBezTo>
                  <a:cubicBezTo>
                    <a:pt x="300" y="389"/>
                    <a:pt x="387" y="301"/>
                    <a:pt x="387" y="195"/>
                  </a:cubicBezTo>
                  <a:cubicBezTo>
                    <a:pt x="387" y="87"/>
                    <a:pt x="300" y="1"/>
                    <a:pt x="19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10977;p49">
              <a:extLst>
                <a:ext uri="{FF2B5EF4-FFF2-40B4-BE49-F238E27FC236}">
                  <a16:creationId xmlns:a16="http://schemas.microsoft.com/office/drawing/2014/main" id="{1BF57825-D09C-46C2-8279-45874C2B22D4}"/>
                </a:ext>
              </a:extLst>
            </p:cNvPr>
            <p:cNvSpPr/>
            <p:nvPr/>
          </p:nvSpPr>
          <p:spPr>
            <a:xfrm>
              <a:off x="236475" y="1072975"/>
              <a:ext cx="11375" cy="9725"/>
            </a:xfrm>
            <a:custGeom>
              <a:avLst/>
              <a:gdLst/>
              <a:ahLst/>
              <a:cxnLst/>
              <a:rect l="l" t="t" r="r" b="b"/>
              <a:pathLst>
                <a:path w="455" h="389" extrusionOk="0">
                  <a:moveTo>
                    <a:pt x="260" y="1"/>
                  </a:moveTo>
                  <a:cubicBezTo>
                    <a:pt x="87" y="1"/>
                    <a:pt x="1" y="210"/>
                    <a:pt x="122" y="331"/>
                  </a:cubicBezTo>
                  <a:cubicBezTo>
                    <a:pt x="162" y="371"/>
                    <a:pt x="211" y="389"/>
                    <a:pt x="259" y="389"/>
                  </a:cubicBezTo>
                  <a:cubicBezTo>
                    <a:pt x="359" y="389"/>
                    <a:pt x="454" y="311"/>
                    <a:pt x="454" y="195"/>
                  </a:cubicBezTo>
                  <a:cubicBezTo>
                    <a:pt x="454" y="87"/>
                    <a:pt x="368" y="1"/>
                    <a:pt x="26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10978;p49">
              <a:extLst>
                <a:ext uri="{FF2B5EF4-FFF2-40B4-BE49-F238E27FC236}">
                  <a16:creationId xmlns:a16="http://schemas.microsoft.com/office/drawing/2014/main" id="{3ED23D4B-C861-2912-8FD5-E8BB0B1482C5}"/>
                </a:ext>
              </a:extLst>
            </p:cNvPr>
            <p:cNvSpPr/>
            <p:nvPr/>
          </p:nvSpPr>
          <p:spPr>
            <a:xfrm>
              <a:off x="276225" y="1072975"/>
              <a:ext cx="11375" cy="9725"/>
            </a:xfrm>
            <a:custGeom>
              <a:avLst/>
              <a:gdLst/>
              <a:ahLst/>
              <a:cxnLst/>
              <a:rect l="l" t="t" r="r" b="b"/>
              <a:pathLst>
                <a:path w="455" h="389" extrusionOk="0">
                  <a:moveTo>
                    <a:pt x="260" y="1"/>
                  </a:moveTo>
                  <a:cubicBezTo>
                    <a:pt x="87" y="1"/>
                    <a:pt x="1" y="208"/>
                    <a:pt x="124" y="331"/>
                  </a:cubicBezTo>
                  <a:cubicBezTo>
                    <a:pt x="163" y="371"/>
                    <a:pt x="212" y="389"/>
                    <a:pt x="259" y="389"/>
                  </a:cubicBezTo>
                  <a:cubicBezTo>
                    <a:pt x="359" y="389"/>
                    <a:pt x="454" y="311"/>
                    <a:pt x="454" y="195"/>
                  </a:cubicBezTo>
                  <a:cubicBezTo>
                    <a:pt x="454" y="87"/>
                    <a:pt x="368" y="1"/>
                    <a:pt x="26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10979;p49">
              <a:extLst>
                <a:ext uri="{FF2B5EF4-FFF2-40B4-BE49-F238E27FC236}">
                  <a16:creationId xmlns:a16="http://schemas.microsoft.com/office/drawing/2014/main" id="{DFDCB8E5-4E0E-4015-E3ED-C7FA25A382B5}"/>
                </a:ext>
              </a:extLst>
            </p:cNvPr>
            <p:cNvSpPr/>
            <p:nvPr/>
          </p:nvSpPr>
          <p:spPr>
            <a:xfrm>
              <a:off x="317625" y="1072975"/>
              <a:ext cx="9725" cy="9725"/>
            </a:xfrm>
            <a:custGeom>
              <a:avLst/>
              <a:gdLst/>
              <a:ahLst/>
              <a:cxnLst/>
              <a:rect l="l" t="t" r="r" b="b"/>
              <a:pathLst>
                <a:path w="389" h="389" extrusionOk="0">
                  <a:moveTo>
                    <a:pt x="194" y="1"/>
                  </a:moveTo>
                  <a:cubicBezTo>
                    <a:pt x="87" y="1"/>
                    <a:pt x="0" y="87"/>
                    <a:pt x="0" y="195"/>
                  </a:cubicBezTo>
                  <a:cubicBezTo>
                    <a:pt x="0" y="301"/>
                    <a:pt x="87" y="389"/>
                    <a:pt x="194" y="389"/>
                  </a:cubicBezTo>
                  <a:cubicBezTo>
                    <a:pt x="302" y="389"/>
                    <a:pt x="388" y="301"/>
                    <a:pt x="388" y="195"/>
                  </a:cubicBezTo>
                  <a:cubicBezTo>
                    <a:pt x="388" y="87"/>
                    <a:pt x="302" y="1"/>
                    <a:pt x="19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10980;p49">
              <a:extLst>
                <a:ext uri="{FF2B5EF4-FFF2-40B4-BE49-F238E27FC236}">
                  <a16:creationId xmlns:a16="http://schemas.microsoft.com/office/drawing/2014/main" id="{C319848E-E375-3C8D-A6C2-8112DEC8A023}"/>
                </a:ext>
              </a:extLst>
            </p:cNvPr>
            <p:cNvSpPr/>
            <p:nvPr/>
          </p:nvSpPr>
          <p:spPr>
            <a:xfrm>
              <a:off x="355750" y="1072975"/>
              <a:ext cx="11350" cy="9725"/>
            </a:xfrm>
            <a:custGeom>
              <a:avLst/>
              <a:gdLst/>
              <a:ahLst/>
              <a:cxnLst/>
              <a:rect l="l" t="t" r="r" b="b"/>
              <a:pathLst>
                <a:path w="454" h="389" extrusionOk="0">
                  <a:moveTo>
                    <a:pt x="259" y="1"/>
                  </a:moveTo>
                  <a:cubicBezTo>
                    <a:pt x="87" y="1"/>
                    <a:pt x="0" y="210"/>
                    <a:pt x="123" y="331"/>
                  </a:cubicBezTo>
                  <a:cubicBezTo>
                    <a:pt x="162" y="371"/>
                    <a:pt x="211" y="389"/>
                    <a:pt x="259" y="389"/>
                  </a:cubicBezTo>
                  <a:cubicBezTo>
                    <a:pt x="358" y="389"/>
                    <a:pt x="453" y="311"/>
                    <a:pt x="453" y="195"/>
                  </a:cubicBezTo>
                  <a:cubicBezTo>
                    <a:pt x="453" y="87"/>
                    <a:pt x="367" y="1"/>
                    <a:pt x="25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10981;p49">
              <a:extLst>
                <a:ext uri="{FF2B5EF4-FFF2-40B4-BE49-F238E27FC236}">
                  <a16:creationId xmlns:a16="http://schemas.microsoft.com/office/drawing/2014/main" id="{1CEA0CAD-369C-20FB-B40F-42D64F6AC5A5}"/>
                </a:ext>
              </a:extLst>
            </p:cNvPr>
            <p:cNvSpPr/>
            <p:nvPr/>
          </p:nvSpPr>
          <p:spPr>
            <a:xfrm>
              <a:off x="397125" y="1072975"/>
              <a:ext cx="9725" cy="9725"/>
            </a:xfrm>
            <a:custGeom>
              <a:avLst/>
              <a:gdLst/>
              <a:ahLst/>
              <a:cxnLst/>
              <a:rect l="l" t="t" r="r" b="b"/>
              <a:pathLst>
                <a:path w="389" h="389" extrusionOk="0">
                  <a:moveTo>
                    <a:pt x="195" y="1"/>
                  </a:moveTo>
                  <a:cubicBezTo>
                    <a:pt x="88" y="1"/>
                    <a:pt x="1" y="87"/>
                    <a:pt x="1" y="195"/>
                  </a:cubicBezTo>
                  <a:cubicBezTo>
                    <a:pt x="1" y="301"/>
                    <a:pt x="88" y="389"/>
                    <a:pt x="195" y="389"/>
                  </a:cubicBezTo>
                  <a:cubicBezTo>
                    <a:pt x="302" y="389"/>
                    <a:pt x="389" y="301"/>
                    <a:pt x="389" y="195"/>
                  </a:cubicBezTo>
                  <a:cubicBezTo>
                    <a:pt x="389" y="87"/>
                    <a:pt x="302" y="1"/>
                    <a:pt x="19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10982;p49">
              <a:extLst>
                <a:ext uri="{FF2B5EF4-FFF2-40B4-BE49-F238E27FC236}">
                  <a16:creationId xmlns:a16="http://schemas.microsoft.com/office/drawing/2014/main" id="{EB7BB4D0-17A9-769D-0255-6E124D701665}"/>
                </a:ext>
              </a:extLst>
            </p:cNvPr>
            <p:cNvSpPr/>
            <p:nvPr/>
          </p:nvSpPr>
          <p:spPr>
            <a:xfrm>
              <a:off x="435250" y="1072975"/>
              <a:ext cx="11350" cy="9725"/>
            </a:xfrm>
            <a:custGeom>
              <a:avLst/>
              <a:gdLst/>
              <a:ahLst/>
              <a:cxnLst/>
              <a:rect l="l" t="t" r="r" b="b"/>
              <a:pathLst>
                <a:path w="454" h="389" extrusionOk="0">
                  <a:moveTo>
                    <a:pt x="260" y="1"/>
                  </a:moveTo>
                  <a:cubicBezTo>
                    <a:pt x="87" y="1"/>
                    <a:pt x="0" y="210"/>
                    <a:pt x="123" y="331"/>
                  </a:cubicBezTo>
                  <a:cubicBezTo>
                    <a:pt x="163" y="371"/>
                    <a:pt x="211" y="389"/>
                    <a:pt x="259" y="389"/>
                  </a:cubicBezTo>
                  <a:cubicBezTo>
                    <a:pt x="358" y="389"/>
                    <a:pt x="454" y="311"/>
                    <a:pt x="454" y="195"/>
                  </a:cubicBezTo>
                  <a:cubicBezTo>
                    <a:pt x="454" y="87"/>
                    <a:pt x="367" y="1"/>
                    <a:pt x="26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10983;p49">
              <a:extLst>
                <a:ext uri="{FF2B5EF4-FFF2-40B4-BE49-F238E27FC236}">
                  <a16:creationId xmlns:a16="http://schemas.microsoft.com/office/drawing/2014/main" id="{1E449536-3ADF-F452-82C7-3641F1523740}"/>
                </a:ext>
              </a:extLst>
            </p:cNvPr>
            <p:cNvSpPr/>
            <p:nvPr/>
          </p:nvSpPr>
          <p:spPr>
            <a:xfrm>
              <a:off x="475000" y="1072975"/>
              <a:ext cx="11350" cy="9725"/>
            </a:xfrm>
            <a:custGeom>
              <a:avLst/>
              <a:gdLst/>
              <a:ahLst/>
              <a:cxnLst/>
              <a:rect l="l" t="t" r="r" b="b"/>
              <a:pathLst>
                <a:path w="454" h="389" extrusionOk="0">
                  <a:moveTo>
                    <a:pt x="260" y="1"/>
                  </a:moveTo>
                  <a:cubicBezTo>
                    <a:pt x="87" y="1"/>
                    <a:pt x="1" y="210"/>
                    <a:pt x="122" y="331"/>
                  </a:cubicBezTo>
                  <a:cubicBezTo>
                    <a:pt x="162" y="371"/>
                    <a:pt x="211" y="389"/>
                    <a:pt x="259" y="389"/>
                  </a:cubicBezTo>
                  <a:cubicBezTo>
                    <a:pt x="358" y="389"/>
                    <a:pt x="454" y="311"/>
                    <a:pt x="454" y="195"/>
                  </a:cubicBezTo>
                  <a:cubicBezTo>
                    <a:pt x="454" y="87"/>
                    <a:pt x="367" y="1"/>
                    <a:pt x="26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10984;p49">
              <a:extLst>
                <a:ext uri="{FF2B5EF4-FFF2-40B4-BE49-F238E27FC236}">
                  <a16:creationId xmlns:a16="http://schemas.microsoft.com/office/drawing/2014/main" id="{CE72BC5B-2E45-909A-C0A0-064C735156DE}"/>
                </a:ext>
              </a:extLst>
            </p:cNvPr>
            <p:cNvSpPr/>
            <p:nvPr/>
          </p:nvSpPr>
          <p:spPr>
            <a:xfrm>
              <a:off x="516425" y="1072975"/>
              <a:ext cx="9675" cy="9725"/>
            </a:xfrm>
            <a:custGeom>
              <a:avLst/>
              <a:gdLst/>
              <a:ahLst/>
              <a:cxnLst/>
              <a:rect l="l" t="t" r="r" b="b"/>
              <a:pathLst>
                <a:path w="387" h="389" extrusionOk="0">
                  <a:moveTo>
                    <a:pt x="193" y="1"/>
                  </a:moveTo>
                  <a:cubicBezTo>
                    <a:pt x="87" y="1"/>
                    <a:pt x="0" y="87"/>
                    <a:pt x="0" y="195"/>
                  </a:cubicBezTo>
                  <a:cubicBezTo>
                    <a:pt x="0" y="301"/>
                    <a:pt x="87" y="389"/>
                    <a:pt x="193" y="389"/>
                  </a:cubicBezTo>
                  <a:cubicBezTo>
                    <a:pt x="301" y="389"/>
                    <a:pt x="387" y="301"/>
                    <a:pt x="387" y="195"/>
                  </a:cubicBezTo>
                  <a:cubicBezTo>
                    <a:pt x="387" y="87"/>
                    <a:pt x="301" y="1"/>
                    <a:pt x="19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10985;p49">
              <a:extLst>
                <a:ext uri="{FF2B5EF4-FFF2-40B4-BE49-F238E27FC236}">
                  <a16:creationId xmlns:a16="http://schemas.microsoft.com/office/drawing/2014/main" id="{ED428705-7E0C-D29C-18D1-EE02F3F253C7}"/>
                </a:ext>
              </a:extLst>
            </p:cNvPr>
            <p:cNvSpPr/>
            <p:nvPr/>
          </p:nvSpPr>
          <p:spPr>
            <a:xfrm>
              <a:off x="554500" y="1072975"/>
              <a:ext cx="11375" cy="9725"/>
            </a:xfrm>
            <a:custGeom>
              <a:avLst/>
              <a:gdLst/>
              <a:ahLst/>
              <a:cxnLst/>
              <a:rect l="l" t="t" r="r" b="b"/>
              <a:pathLst>
                <a:path w="455" h="389" extrusionOk="0">
                  <a:moveTo>
                    <a:pt x="262" y="1"/>
                  </a:moveTo>
                  <a:cubicBezTo>
                    <a:pt x="87" y="1"/>
                    <a:pt x="1" y="210"/>
                    <a:pt x="124" y="331"/>
                  </a:cubicBezTo>
                  <a:cubicBezTo>
                    <a:pt x="163" y="371"/>
                    <a:pt x="212" y="389"/>
                    <a:pt x="260" y="389"/>
                  </a:cubicBezTo>
                  <a:cubicBezTo>
                    <a:pt x="359" y="389"/>
                    <a:pt x="454" y="311"/>
                    <a:pt x="454" y="195"/>
                  </a:cubicBezTo>
                  <a:cubicBezTo>
                    <a:pt x="454" y="87"/>
                    <a:pt x="368" y="1"/>
                    <a:pt x="262"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10986;p49">
              <a:extLst>
                <a:ext uri="{FF2B5EF4-FFF2-40B4-BE49-F238E27FC236}">
                  <a16:creationId xmlns:a16="http://schemas.microsoft.com/office/drawing/2014/main" id="{18447475-B74A-A2C4-E4F2-C3C7DEF32090}"/>
                </a:ext>
              </a:extLst>
            </p:cNvPr>
            <p:cNvSpPr/>
            <p:nvPr/>
          </p:nvSpPr>
          <p:spPr>
            <a:xfrm>
              <a:off x="595925" y="1072975"/>
              <a:ext cx="9700" cy="9725"/>
            </a:xfrm>
            <a:custGeom>
              <a:avLst/>
              <a:gdLst/>
              <a:ahLst/>
              <a:cxnLst/>
              <a:rect l="l" t="t" r="r" b="b"/>
              <a:pathLst>
                <a:path w="388" h="389" extrusionOk="0">
                  <a:moveTo>
                    <a:pt x="193" y="1"/>
                  </a:moveTo>
                  <a:cubicBezTo>
                    <a:pt x="87" y="1"/>
                    <a:pt x="1" y="87"/>
                    <a:pt x="1" y="195"/>
                  </a:cubicBezTo>
                  <a:cubicBezTo>
                    <a:pt x="1" y="301"/>
                    <a:pt x="87" y="389"/>
                    <a:pt x="193" y="389"/>
                  </a:cubicBezTo>
                  <a:cubicBezTo>
                    <a:pt x="301" y="389"/>
                    <a:pt x="387" y="301"/>
                    <a:pt x="387" y="195"/>
                  </a:cubicBezTo>
                  <a:cubicBezTo>
                    <a:pt x="387" y="87"/>
                    <a:pt x="301" y="1"/>
                    <a:pt x="19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10987;p49">
              <a:extLst>
                <a:ext uri="{FF2B5EF4-FFF2-40B4-BE49-F238E27FC236}">
                  <a16:creationId xmlns:a16="http://schemas.microsoft.com/office/drawing/2014/main" id="{E3491EFF-9CED-0ABC-5A55-C991923B8668}"/>
                </a:ext>
              </a:extLst>
            </p:cNvPr>
            <p:cNvSpPr/>
            <p:nvPr/>
          </p:nvSpPr>
          <p:spPr>
            <a:xfrm>
              <a:off x="634025" y="1072975"/>
              <a:ext cx="11375" cy="9725"/>
            </a:xfrm>
            <a:custGeom>
              <a:avLst/>
              <a:gdLst/>
              <a:ahLst/>
              <a:cxnLst/>
              <a:rect l="l" t="t" r="r" b="b"/>
              <a:pathLst>
                <a:path w="455" h="389" extrusionOk="0">
                  <a:moveTo>
                    <a:pt x="261" y="1"/>
                  </a:moveTo>
                  <a:cubicBezTo>
                    <a:pt x="88" y="1"/>
                    <a:pt x="0" y="210"/>
                    <a:pt x="123" y="331"/>
                  </a:cubicBezTo>
                  <a:cubicBezTo>
                    <a:pt x="163" y="371"/>
                    <a:pt x="212" y="389"/>
                    <a:pt x="260" y="389"/>
                  </a:cubicBezTo>
                  <a:cubicBezTo>
                    <a:pt x="359" y="389"/>
                    <a:pt x="455" y="311"/>
                    <a:pt x="455" y="195"/>
                  </a:cubicBezTo>
                  <a:cubicBezTo>
                    <a:pt x="455" y="87"/>
                    <a:pt x="367" y="1"/>
                    <a:pt x="26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10988;p49">
              <a:extLst>
                <a:ext uri="{FF2B5EF4-FFF2-40B4-BE49-F238E27FC236}">
                  <a16:creationId xmlns:a16="http://schemas.microsoft.com/office/drawing/2014/main" id="{723961FC-9DE8-5DAA-E18F-9B651DC36FE4}"/>
                </a:ext>
              </a:extLst>
            </p:cNvPr>
            <p:cNvSpPr/>
            <p:nvPr/>
          </p:nvSpPr>
          <p:spPr>
            <a:xfrm>
              <a:off x="673775" y="1072975"/>
              <a:ext cx="11375" cy="9725"/>
            </a:xfrm>
            <a:custGeom>
              <a:avLst/>
              <a:gdLst/>
              <a:ahLst/>
              <a:cxnLst/>
              <a:rect l="l" t="t" r="r" b="b"/>
              <a:pathLst>
                <a:path w="455" h="389" extrusionOk="0">
                  <a:moveTo>
                    <a:pt x="261" y="1"/>
                  </a:moveTo>
                  <a:cubicBezTo>
                    <a:pt x="88" y="1"/>
                    <a:pt x="0" y="210"/>
                    <a:pt x="123" y="331"/>
                  </a:cubicBezTo>
                  <a:cubicBezTo>
                    <a:pt x="163" y="371"/>
                    <a:pt x="212" y="389"/>
                    <a:pt x="260" y="389"/>
                  </a:cubicBezTo>
                  <a:cubicBezTo>
                    <a:pt x="359" y="389"/>
                    <a:pt x="455" y="311"/>
                    <a:pt x="455" y="195"/>
                  </a:cubicBezTo>
                  <a:cubicBezTo>
                    <a:pt x="455" y="87"/>
                    <a:pt x="367" y="1"/>
                    <a:pt x="26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10989;p49">
              <a:extLst>
                <a:ext uri="{FF2B5EF4-FFF2-40B4-BE49-F238E27FC236}">
                  <a16:creationId xmlns:a16="http://schemas.microsoft.com/office/drawing/2014/main" id="{AB116871-C6AE-1527-473E-567ACC1387D5}"/>
                </a:ext>
              </a:extLst>
            </p:cNvPr>
            <p:cNvSpPr/>
            <p:nvPr/>
          </p:nvSpPr>
          <p:spPr>
            <a:xfrm>
              <a:off x="715200" y="1072975"/>
              <a:ext cx="9725" cy="9725"/>
            </a:xfrm>
            <a:custGeom>
              <a:avLst/>
              <a:gdLst/>
              <a:ahLst/>
              <a:cxnLst/>
              <a:rect l="l" t="t" r="r" b="b"/>
              <a:pathLst>
                <a:path w="389" h="389" extrusionOk="0">
                  <a:moveTo>
                    <a:pt x="194" y="1"/>
                  </a:moveTo>
                  <a:cubicBezTo>
                    <a:pt x="86" y="1"/>
                    <a:pt x="0" y="87"/>
                    <a:pt x="0" y="195"/>
                  </a:cubicBezTo>
                  <a:cubicBezTo>
                    <a:pt x="0" y="301"/>
                    <a:pt x="86" y="389"/>
                    <a:pt x="194" y="389"/>
                  </a:cubicBezTo>
                  <a:cubicBezTo>
                    <a:pt x="300" y="389"/>
                    <a:pt x="388" y="301"/>
                    <a:pt x="388" y="195"/>
                  </a:cubicBezTo>
                  <a:cubicBezTo>
                    <a:pt x="388" y="87"/>
                    <a:pt x="300" y="1"/>
                    <a:pt x="19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10990;p49">
              <a:extLst>
                <a:ext uri="{FF2B5EF4-FFF2-40B4-BE49-F238E27FC236}">
                  <a16:creationId xmlns:a16="http://schemas.microsoft.com/office/drawing/2014/main" id="{9C8F8751-87B6-7ABB-F8D5-C6EF67526EC0}"/>
                </a:ext>
              </a:extLst>
            </p:cNvPr>
            <p:cNvSpPr/>
            <p:nvPr/>
          </p:nvSpPr>
          <p:spPr>
            <a:xfrm>
              <a:off x="753300" y="1072975"/>
              <a:ext cx="11375" cy="9725"/>
            </a:xfrm>
            <a:custGeom>
              <a:avLst/>
              <a:gdLst/>
              <a:ahLst/>
              <a:cxnLst/>
              <a:rect l="l" t="t" r="r" b="b"/>
              <a:pathLst>
                <a:path w="455" h="389" extrusionOk="0">
                  <a:moveTo>
                    <a:pt x="260" y="1"/>
                  </a:moveTo>
                  <a:cubicBezTo>
                    <a:pt x="87" y="1"/>
                    <a:pt x="1" y="210"/>
                    <a:pt x="122" y="331"/>
                  </a:cubicBezTo>
                  <a:cubicBezTo>
                    <a:pt x="162" y="371"/>
                    <a:pt x="211" y="389"/>
                    <a:pt x="259" y="389"/>
                  </a:cubicBezTo>
                  <a:cubicBezTo>
                    <a:pt x="359" y="389"/>
                    <a:pt x="454" y="311"/>
                    <a:pt x="454" y="195"/>
                  </a:cubicBezTo>
                  <a:cubicBezTo>
                    <a:pt x="454" y="87"/>
                    <a:pt x="366" y="1"/>
                    <a:pt x="26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10991;p49">
              <a:extLst>
                <a:ext uri="{FF2B5EF4-FFF2-40B4-BE49-F238E27FC236}">
                  <a16:creationId xmlns:a16="http://schemas.microsoft.com/office/drawing/2014/main" id="{021AFB4C-D900-9C47-E3A0-DEBEFCF9ACDD}"/>
                </a:ext>
              </a:extLst>
            </p:cNvPr>
            <p:cNvSpPr/>
            <p:nvPr/>
          </p:nvSpPr>
          <p:spPr>
            <a:xfrm>
              <a:off x="794700" y="1072975"/>
              <a:ext cx="9725" cy="9725"/>
            </a:xfrm>
            <a:custGeom>
              <a:avLst/>
              <a:gdLst/>
              <a:ahLst/>
              <a:cxnLst/>
              <a:rect l="l" t="t" r="r" b="b"/>
              <a:pathLst>
                <a:path w="389" h="389" extrusionOk="0">
                  <a:moveTo>
                    <a:pt x="194" y="1"/>
                  </a:moveTo>
                  <a:cubicBezTo>
                    <a:pt x="87" y="1"/>
                    <a:pt x="0" y="87"/>
                    <a:pt x="0" y="195"/>
                  </a:cubicBezTo>
                  <a:cubicBezTo>
                    <a:pt x="0" y="301"/>
                    <a:pt x="87" y="389"/>
                    <a:pt x="194" y="389"/>
                  </a:cubicBezTo>
                  <a:cubicBezTo>
                    <a:pt x="300" y="389"/>
                    <a:pt x="388" y="301"/>
                    <a:pt x="388" y="195"/>
                  </a:cubicBezTo>
                  <a:cubicBezTo>
                    <a:pt x="388" y="87"/>
                    <a:pt x="300" y="1"/>
                    <a:pt x="19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10992;p49">
              <a:extLst>
                <a:ext uri="{FF2B5EF4-FFF2-40B4-BE49-F238E27FC236}">
                  <a16:creationId xmlns:a16="http://schemas.microsoft.com/office/drawing/2014/main" id="{8EAA5183-75E9-05A9-7184-03FE3DB42FB0}"/>
                </a:ext>
              </a:extLst>
            </p:cNvPr>
            <p:cNvSpPr/>
            <p:nvPr/>
          </p:nvSpPr>
          <p:spPr>
            <a:xfrm>
              <a:off x="832825" y="1072975"/>
              <a:ext cx="11350" cy="9725"/>
            </a:xfrm>
            <a:custGeom>
              <a:avLst/>
              <a:gdLst/>
              <a:ahLst/>
              <a:cxnLst/>
              <a:rect l="l" t="t" r="r" b="b"/>
              <a:pathLst>
                <a:path w="454" h="389" extrusionOk="0">
                  <a:moveTo>
                    <a:pt x="259" y="1"/>
                  </a:moveTo>
                  <a:cubicBezTo>
                    <a:pt x="87" y="1"/>
                    <a:pt x="0" y="210"/>
                    <a:pt x="122" y="331"/>
                  </a:cubicBezTo>
                  <a:cubicBezTo>
                    <a:pt x="161" y="371"/>
                    <a:pt x="210" y="389"/>
                    <a:pt x="258" y="389"/>
                  </a:cubicBezTo>
                  <a:cubicBezTo>
                    <a:pt x="358" y="389"/>
                    <a:pt x="453" y="311"/>
                    <a:pt x="453" y="195"/>
                  </a:cubicBezTo>
                  <a:cubicBezTo>
                    <a:pt x="453" y="87"/>
                    <a:pt x="367" y="1"/>
                    <a:pt x="25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10993;p49">
              <a:extLst>
                <a:ext uri="{FF2B5EF4-FFF2-40B4-BE49-F238E27FC236}">
                  <a16:creationId xmlns:a16="http://schemas.microsoft.com/office/drawing/2014/main" id="{E4CC03FB-B2EA-B907-8618-C9C3BEA38F44}"/>
                </a:ext>
              </a:extLst>
            </p:cNvPr>
            <p:cNvSpPr/>
            <p:nvPr/>
          </p:nvSpPr>
          <p:spPr>
            <a:xfrm>
              <a:off x="872575" y="1072975"/>
              <a:ext cx="11350" cy="9725"/>
            </a:xfrm>
            <a:custGeom>
              <a:avLst/>
              <a:gdLst/>
              <a:ahLst/>
              <a:cxnLst/>
              <a:rect l="l" t="t" r="r" b="b"/>
              <a:pathLst>
                <a:path w="454" h="389" extrusionOk="0">
                  <a:moveTo>
                    <a:pt x="262" y="1"/>
                  </a:moveTo>
                  <a:cubicBezTo>
                    <a:pt x="261" y="1"/>
                    <a:pt x="260" y="1"/>
                    <a:pt x="260" y="1"/>
                  </a:cubicBezTo>
                  <a:cubicBezTo>
                    <a:pt x="87" y="1"/>
                    <a:pt x="0" y="210"/>
                    <a:pt x="123" y="331"/>
                  </a:cubicBezTo>
                  <a:cubicBezTo>
                    <a:pt x="162" y="371"/>
                    <a:pt x="211" y="389"/>
                    <a:pt x="259" y="389"/>
                  </a:cubicBezTo>
                  <a:cubicBezTo>
                    <a:pt x="358" y="389"/>
                    <a:pt x="454" y="311"/>
                    <a:pt x="454" y="195"/>
                  </a:cubicBezTo>
                  <a:cubicBezTo>
                    <a:pt x="454" y="88"/>
                    <a:pt x="367" y="1"/>
                    <a:pt x="262"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10994;p49">
              <a:extLst>
                <a:ext uri="{FF2B5EF4-FFF2-40B4-BE49-F238E27FC236}">
                  <a16:creationId xmlns:a16="http://schemas.microsoft.com/office/drawing/2014/main" id="{16F4CD9C-F9C5-9EF3-53E4-98E91C19B4C2}"/>
                </a:ext>
              </a:extLst>
            </p:cNvPr>
            <p:cNvSpPr/>
            <p:nvPr/>
          </p:nvSpPr>
          <p:spPr>
            <a:xfrm>
              <a:off x="913950" y="1072975"/>
              <a:ext cx="9725" cy="9725"/>
            </a:xfrm>
            <a:custGeom>
              <a:avLst/>
              <a:gdLst/>
              <a:ahLst/>
              <a:cxnLst/>
              <a:rect l="l" t="t" r="r" b="b"/>
              <a:pathLst>
                <a:path w="389" h="389" extrusionOk="0">
                  <a:moveTo>
                    <a:pt x="195" y="1"/>
                  </a:moveTo>
                  <a:cubicBezTo>
                    <a:pt x="87" y="1"/>
                    <a:pt x="1" y="87"/>
                    <a:pt x="1" y="195"/>
                  </a:cubicBezTo>
                  <a:cubicBezTo>
                    <a:pt x="1" y="301"/>
                    <a:pt x="87" y="389"/>
                    <a:pt x="195" y="389"/>
                  </a:cubicBezTo>
                  <a:cubicBezTo>
                    <a:pt x="302" y="389"/>
                    <a:pt x="389" y="301"/>
                    <a:pt x="389" y="195"/>
                  </a:cubicBezTo>
                  <a:cubicBezTo>
                    <a:pt x="389" y="87"/>
                    <a:pt x="302" y="1"/>
                    <a:pt x="19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10995;p49">
              <a:extLst>
                <a:ext uri="{FF2B5EF4-FFF2-40B4-BE49-F238E27FC236}">
                  <a16:creationId xmlns:a16="http://schemas.microsoft.com/office/drawing/2014/main" id="{4F819B35-76DC-9760-A33F-484DB30DF31D}"/>
                </a:ext>
              </a:extLst>
            </p:cNvPr>
            <p:cNvSpPr/>
            <p:nvPr/>
          </p:nvSpPr>
          <p:spPr>
            <a:xfrm>
              <a:off x="953700" y="1072975"/>
              <a:ext cx="9725" cy="9725"/>
            </a:xfrm>
            <a:custGeom>
              <a:avLst/>
              <a:gdLst/>
              <a:ahLst/>
              <a:cxnLst/>
              <a:rect l="l" t="t" r="r" b="b"/>
              <a:pathLst>
                <a:path w="389" h="389" extrusionOk="0">
                  <a:moveTo>
                    <a:pt x="195" y="1"/>
                  </a:moveTo>
                  <a:cubicBezTo>
                    <a:pt x="89" y="1"/>
                    <a:pt x="1" y="87"/>
                    <a:pt x="1" y="195"/>
                  </a:cubicBezTo>
                  <a:cubicBezTo>
                    <a:pt x="1" y="301"/>
                    <a:pt x="89" y="389"/>
                    <a:pt x="195" y="389"/>
                  </a:cubicBezTo>
                  <a:cubicBezTo>
                    <a:pt x="302" y="389"/>
                    <a:pt x="389" y="301"/>
                    <a:pt x="389" y="195"/>
                  </a:cubicBezTo>
                  <a:cubicBezTo>
                    <a:pt x="389" y="87"/>
                    <a:pt x="302" y="1"/>
                    <a:pt x="19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10996;p49">
              <a:extLst>
                <a:ext uri="{FF2B5EF4-FFF2-40B4-BE49-F238E27FC236}">
                  <a16:creationId xmlns:a16="http://schemas.microsoft.com/office/drawing/2014/main" id="{E4AD2EDA-F587-E358-0D73-E04F1978A151}"/>
                </a:ext>
              </a:extLst>
            </p:cNvPr>
            <p:cNvSpPr/>
            <p:nvPr/>
          </p:nvSpPr>
          <p:spPr>
            <a:xfrm>
              <a:off x="993450" y="1072975"/>
              <a:ext cx="9725" cy="9725"/>
            </a:xfrm>
            <a:custGeom>
              <a:avLst/>
              <a:gdLst/>
              <a:ahLst/>
              <a:cxnLst/>
              <a:rect l="l" t="t" r="r" b="b"/>
              <a:pathLst>
                <a:path w="389" h="389" extrusionOk="0">
                  <a:moveTo>
                    <a:pt x="195" y="1"/>
                  </a:moveTo>
                  <a:cubicBezTo>
                    <a:pt x="89" y="1"/>
                    <a:pt x="1" y="87"/>
                    <a:pt x="1" y="195"/>
                  </a:cubicBezTo>
                  <a:cubicBezTo>
                    <a:pt x="1" y="301"/>
                    <a:pt x="89" y="389"/>
                    <a:pt x="195" y="389"/>
                  </a:cubicBezTo>
                  <a:cubicBezTo>
                    <a:pt x="303" y="389"/>
                    <a:pt x="389" y="301"/>
                    <a:pt x="389" y="195"/>
                  </a:cubicBezTo>
                  <a:cubicBezTo>
                    <a:pt x="389" y="87"/>
                    <a:pt x="303" y="1"/>
                    <a:pt x="19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10997;p49">
              <a:extLst>
                <a:ext uri="{FF2B5EF4-FFF2-40B4-BE49-F238E27FC236}">
                  <a16:creationId xmlns:a16="http://schemas.microsoft.com/office/drawing/2014/main" id="{8CDE8026-5F0F-6CAB-9C2E-F1CFF731A461}"/>
                </a:ext>
              </a:extLst>
            </p:cNvPr>
            <p:cNvSpPr/>
            <p:nvPr/>
          </p:nvSpPr>
          <p:spPr>
            <a:xfrm>
              <a:off x="1033225" y="1072975"/>
              <a:ext cx="9725" cy="9725"/>
            </a:xfrm>
            <a:custGeom>
              <a:avLst/>
              <a:gdLst/>
              <a:ahLst/>
              <a:cxnLst/>
              <a:rect l="l" t="t" r="r" b="b"/>
              <a:pathLst>
                <a:path w="389" h="389" extrusionOk="0">
                  <a:moveTo>
                    <a:pt x="194" y="1"/>
                  </a:moveTo>
                  <a:cubicBezTo>
                    <a:pt x="88" y="1"/>
                    <a:pt x="0" y="87"/>
                    <a:pt x="0" y="195"/>
                  </a:cubicBezTo>
                  <a:cubicBezTo>
                    <a:pt x="0" y="301"/>
                    <a:pt x="88" y="389"/>
                    <a:pt x="194" y="389"/>
                  </a:cubicBezTo>
                  <a:cubicBezTo>
                    <a:pt x="302" y="389"/>
                    <a:pt x="388" y="301"/>
                    <a:pt x="388" y="195"/>
                  </a:cubicBezTo>
                  <a:cubicBezTo>
                    <a:pt x="388" y="87"/>
                    <a:pt x="302" y="1"/>
                    <a:pt x="19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10998;p49">
              <a:extLst>
                <a:ext uri="{FF2B5EF4-FFF2-40B4-BE49-F238E27FC236}">
                  <a16:creationId xmlns:a16="http://schemas.microsoft.com/office/drawing/2014/main" id="{592A7FC9-677E-38AB-5DE3-35FE59661BD8}"/>
                </a:ext>
              </a:extLst>
            </p:cNvPr>
            <p:cNvSpPr/>
            <p:nvPr/>
          </p:nvSpPr>
          <p:spPr>
            <a:xfrm>
              <a:off x="1072975" y="1072975"/>
              <a:ext cx="9725" cy="9725"/>
            </a:xfrm>
            <a:custGeom>
              <a:avLst/>
              <a:gdLst/>
              <a:ahLst/>
              <a:cxnLst/>
              <a:rect l="l" t="t" r="r" b="b"/>
              <a:pathLst>
                <a:path w="389" h="389" extrusionOk="0">
                  <a:moveTo>
                    <a:pt x="194" y="1"/>
                  </a:moveTo>
                  <a:cubicBezTo>
                    <a:pt x="88" y="1"/>
                    <a:pt x="0" y="87"/>
                    <a:pt x="0" y="195"/>
                  </a:cubicBezTo>
                  <a:cubicBezTo>
                    <a:pt x="0" y="301"/>
                    <a:pt x="88" y="389"/>
                    <a:pt x="194" y="389"/>
                  </a:cubicBezTo>
                  <a:cubicBezTo>
                    <a:pt x="302" y="389"/>
                    <a:pt x="388" y="301"/>
                    <a:pt x="388" y="195"/>
                  </a:cubicBezTo>
                  <a:cubicBezTo>
                    <a:pt x="388" y="87"/>
                    <a:pt x="302" y="1"/>
                    <a:pt x="19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10999;p49">
              <a:extLst>
                <a:ext uri="{FF2B5EF4-FFF2-40B4-BE49-F238E27FC236}">
                  <a16:creationId xmlns:a16="http://schemas.microsoft.com/office/drawing/2014/main" id="{B3706C9F-C05D-8AFC-D170-C2AF99FC2035}"/>
                </a:ext>
              </a:extLst>
            </p:cNvPr>
            <p:cNvSpPr/>
            <p:nvPr/>
          </p:nvSpPr>
          <p:spPr>
            <a:xfrm>
              <a:off x="1112725" y="1072975"/>
              <a:ext cx="9725" cy="9725"/>
            </a:xfrm>
            <a:custGeom>
              <a:avLst/>
              <a:gdLst/>
              <a:ahLst/>
              <a:cxnLst/>
              <a:rect l="l" t="t" r="r" b="b"/>
              <a:pathLst>
                <a:path w="389" h="389" extrusionOk="0">
                  <a:moveTo>
                    <a:pt x="194" y="1"/>
                  </a:moveTo>
                  <a:cubicBezTo>
                    <a:pt x="88" y="1"/>
                    <a:pt x="0" y="87"/>
                    <a:pt x="0" y="195"/>
                  </a:cubicBezTo>
                  <a:cubicBezTo>
                    <a:pt x="0" y="301"/>
                    <a:pt x="88" y="389"/>
                    <a:pt x="194" y="389"/>
                  </a:cubicBezTo>
                  <a:cubicBezTo>
                    <a:pt x="302" y="389"/>
                    <a:pt x="388" y="301"/>
                    <a:pt x="388" y="195"/>
                  </a:cubicBezTo>
                  <a:cubicBezTo>
                    <a:pt x="388" y="87"/>
                    <a:pt x="302" y="1"/>
                    <a:pt x="19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11000;p49">
              <a:extLst>
                <a:ext uri="{FF2B5EF4-FFF2-40B4-BE49-F238E27FC236}">
                  <a16:creationId xmlns:a16="http://schemas.microsoft.com/office/drawing/2014/main" id="{B93D2E10-870E-3B4F-E1EE-FA872EB24A5B}"/>
                </a:ext>
              </a:extLst>
            </p:cNvPr>
            <p:cNvSpPr/>
            <p:nvPr/>
          </p:nvSpPr>
          <p:spPr>
            <a:xfrm>
              <a:off x="1152500" y="1072975"/>
              <a:ext cx="9700" cy="9725"/>
            </a:xfrm>
            <a:custGeom>
              <a:avLst/>
              <a:gdLst/>
              <a:ahLst/>
              <a:cxnLst/>
              <a:rect l="l" t="t" r="r" b="b"/>
              <a:pathLst>
                <a:path w="388" h="389" extrusionOk="0">
                  <a:moveTo>
                    <a:pt x="193" y="1"/>
                  </a:moveTo>
                  <a:cubicBezTo>
                    <a:pt x="87" y="1"/>
                    <a:pt x="1" y="87"/>
                    <a:pt x="1" y="195"/>
                  </a:cubicBezTo>
                  <a:cubicBezTo>
                    <a:pt x="1" y="301"/>
                    <a:pt x="87" y="389"/>
                    <a:pt x="193" y="389"/>
                  </a:cubicBezTo>
                  <a:cubicBezTo>
                    <a:pt x="301" y="389"/>
                    <a:pt x="388" y="301"/>
                    <a:pt x="388" y="195"/>
                  </a:cubicBezTo>
                  <a:cubicBezTo>
                    <a:pt x="388" y="87"/>
                    <a:pt x="301" y="1"/>
                    <a:pt x="19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11001;p49">
              <a:extLst>
                <a:ext uri="{FF2B5EF4-FFF2-40B4-BE49-F238E27FC236}">
                  <a16:creationId xmlns:a16="http://schemas.microsoft.com/office/drawing/2014/main" id="{A3F6540C-E4E1-D40A-D8F6-77C5F1CEBF00}"/>
                </a:ext>
              </a:extLst>
            </p:cNvPr>
            <p:cNvSpPr/>
            <p:nvPr/>
          </p:nvSpPr>
          <p:spPr>
            <a:xfrm>
              <a:off x="1192275" y="1072975"/>
              <a:ext cx="9675" cy="9725"/>
            </a:xfrm>
            <a:custGeom>
              <a:avLst/>
              <a:gdLst/>
              <a:ahLst/>
              <a:cxnLst/>
              <a:rect l="l" t="t" r="r" b="b"/>
              <a:pathLst>
                <a:path w="387" h="389" extrusionOk="0">
                  <a:moveTo>
                    <a:pt x="193" y="1"/>
                  </a:moveTo>
                  <a:cubicBezTo>
                    <a:pt x="86" y="1"/>
                    <a:pt x="0" y="87"/>
                    <a:pt x="0" y="195"/>
                  </a:cubicBezTo>
                  <a:cubicBezTo>
                    <a:pt x="0" y="301"/>
                    <a:pt x="86" y="389"/>
                    <a:pt x="193" y="389"/>
                  </a:cubicBezTo>
                  <a:cubicBezTo>
                    <a:pt x="300" y="389"/>
                    <a:pt x="387" y="301"/>
                    <a:pt x="387" y="195"/>
                  </a:cubicBezTo>
                  <a:cubicBezTo>
                    <a:pt x="387" y="87"/>
                    <a:pt x="300" y="1"/>
                    <a:pt x="19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11002;p49">
              <a:extLst>
                <a:ext uri="{FF2B5EF4-FFF2-40B4-BE49-F238E27FC236}">
                  <a16:creationId xmlns:a16="http://schemas.microsoft.com/office/drawing/2014/main" id="{458E8ED2-4CCC-94F1-FE88-CBE336D1C617}"/>
                </a:ext>
              </a:extLst>
            </p:cNvPr>
            <p:cNvSpPr/>
            <p:nvPr/>
          </p:nvSpPr>
          <p:spPr>
            <a:xfrm>
              <a:off x="1232025" y="1072975"/>
              <a:ext cx="9675" cy="9725"/>
            </a:xfrm>
            <a:custGeom>
              <a:avLst/>
              <a:gdLst/>
              <a:ahLst/>
              <a:cxnLst/>
              <a:rect l="l" t="t" r="r" b="b"/>
              <a:pathLst>
                <a:path w="387" h="389" extrusionOk="0">
                  <a:moveTo>
                    <a:pt x="194" y="1"/>
                  </a:moveTo>
                  <a:cubicBezTo>
                    <a:pt x="87" y="1"/>
                    <a:pt x="0" y="87"/>
                    <a:pt x="0" y="195"/>
                  </a:cubicBezTo>
                  <a:cubicBezTo>
                    <a:pt x="0" y="301"/>
                    <a:pt x="87" y="389"/>
                    <a:pt x="194" y="389"/>
                  </a:cubicBezTo>
                  <a:cubicBezTo>
                    <a:pt x="300" y="389"/>
                    <a:pt x="387" y="301"/>
                    <a:pt x="387" y="195"/>
                  </a:cubicBezTo>
                  <a:cubicBezTo>
                    <a:pt x="387" y="87"/>
                    <a:pt x="300" y="1"/>
                    <a:pt x="19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11003;p49">
              <a:extLst>
                <a:ext uri="{FF2B5EF4-FFF2-40B4-BE49-F238E27FC236}">
                  <a16:creationId xmlns:a16="http://schemas.microsoft.com/office/drawing/2014/main" id="{6B528C22-D7C6-D7AF-C362-E36679E194E4}"/>
                </a:ext>
              </a:extLst>
            </p:cNvPr>
            <p:cNvSpPr/>
            <p:nvPr/>
          </p:nvSpPr>
          <p:spPr>
            <a:xfrm>
              <a:off x="236475" y="1038875"/>
              <a:ext cx="11375" cy="9725"/>
            </a:xfrm>
            <a:custGeom>
              <a:avLst/>
              <a:gdLst/>
              <a:ahLst/>
              <a:cxnLst/>
              <a:rect l="l" t="t" r="r" b="b"/>
              <a:pathLst>
                <a:path w="455" h="389" extrusionOk="0">
                  <a:moveTo>
                    <a:pt x="260" y="0"/>
                  </a:moveTo>
                  <a:cubicBezTo>
                    <a:pt x="87" y="0"/>
                    <a:pt x="1" y="210"/>
                    <a:pt x="122" y="331"/>
                  </a:cubicBezTo>
                  <a:cubicBezTo>
                    <a:pt x="162" y="371"/>
                    <a:pt x="211" y="388"/>
                    <a:pt x="259" y="388"/>
                  </a:cubicBezTo>
                  <a:cubicBezTo>
                    <a:pt x="359" y="388"/>
                    <a:pt x="454" y="311"/>
                    <a:pt x="454" y="194"/>
                  </a:cubicBezTo>
                  <a:cubicBezTo>
                    <a:pt x="454" y="87"/>
                    <a:pt x="368" y="0"/>
                    <a:pt x="26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11004;p49">
              <a:extLst>
                <a:ext uri="{FF2B5EF4-FFF2-40B4-BE49-F238E27FC236}">
                  <a16:creationId xmlns:a16="http://schemas.microsoft.com/office/drawing/2014/main" id="{94127B57-DBBE-3BDE-4EA0-4047BC457410}"/>
                </a:ext>
              </a:extLst>
            </p:cNvPr>
            <p:cNvSpPr/>
            <p:nvPr/>
          </p:nvSpPr>
          <p:spPr>
            <a:xfrm>
              <a:off x="276225" y="1038875"/>
              <a:ext cx="11375" cy="9725"/>
            </a:xfrm>
            <a:custGeom>
              <a:avLst/>
              <a:gdLst/>
              <a:ahLst/>
              <a:cxnLst/>
              <a:rect l="l" t="t" r="r" b="b"/>
              <a:pathLst>
                <a:path w="455" h="389" extrusionOk="0">
                  <a:moveTo>
                    <a:pt x="260" y="0"/>
                  </a:moveTo>
                  <a:cubicBezTo>
                    <a:pt x="87" y="0"/>
                    <a:pt x="1" y="210"/>
                    <a:pt x="124" y="331"/>
                  </a:cubicBezTo>
                  <a:cubicBezTo>
                    <a:pt x="163" y="371"/>
                    <a:pt x="212" y="388"/>
                    <a:pt x="259" y="388"/>
                  </a:cubicBezTo>
                  <a:cubicBezTo>
                    <a:pt x="359" y="388"/>
                    <a:pt x="454" y="311"/>
                    <a:pt x="454" y="194"/>
                  </a:cubicBezTo>
                  <a:cubicBezTo>
                    <a:pt x="454" y="87"/>
                    <a:pt x="368" y="0"/>
                    <a:pt x="26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11005;p49">
              <a:extLst>
                <a:ext uri="{FF2B5EF4-FFF2-40B4-BE49-F238E27FC236}">
                  <a16:creationId xmlns:a16="http://schemas.microsoft.com/office/drawing/2014/main" id="{2854758F-F563-C1EC-CD50-85F9666655FC}"/>
                </a:ext>
              </a:extLst>
            </p:cNvPr>
            <p:cNvSpPr/>
            <p:nvPr/>
          </p:nvSpPr>
          <p:spPr>
            <a:xfrm>
              <a:off x="317625" y="1038875"/>
              <a:ext cx="9725" cy="9725"/>
            </a:xfrm>
            <a:custGeom>
              <a:avLst/>
              <a:gdLst/>
              <a:ahLst/>
              <a:cxnLst/>
              <a:rect l="l" t="t" r="r" b="b"/>
              <a:pathLst>
                <a:path w="389" h="389" extrusionOk="0">
                  <a:moveTo>
                    <a:pt x="194" y="0"/>
                  </a:moveTo>
                  <a:cubicBezTo>
                    <a:pt x="87" y="0"/>
                    <a:pt x="0" y="87"/>
                    <a:pt x="0" y="194"/>
                  </a:cubicBezTo>
                  <a:cubicBezTo>
                    <a:pt x="0" y="301"/>
                    <a:pt x="87" y="388"/>
                    <a:pt x="194" y="388"/>
                  </a:cubicBezTo>
                  <a:cubicBezTo>
                    <a:pt x="302" y="388"/>
                    <a:pt x="388" y="301"/>
                    <a:pt x="388" y="194"/>
                  </a:cubicBezTo>
                  <a:cubicBezTo>
                    <a:pt x="388" y="87"/>
                    <a:pt x="302" y="0"/>
                    <a:pt x="19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11006;p49">
              <a:extLst>
                <a:ext uri="{FF2B5EF4-FFF2-40B4-BE49-F238E27FC236}">
                  <a16:creationId xmlns:a16="http://schemas.microsoft.com/office/drawing/2014/main" id="{1923EE39-5DD1-968C-4CFD-831EE7D4B246}"/>
                </a:ext>
              </a:extLst>
            </p:cNvPr>
            <p:cNvSpPr/>
            <p:nvPr/>
          </p:nvSpPr>
          <p:spPr>
            <a:xfrm>
              <a:off x="355750" y="1038875"/>
              <a:ext cx="11350" cy="9725"/>
            </a:xfrm>
            <a:custGeom>
              <a:avLst/>
              <a:gdLst/>
              <a:ahLst/>
              <a:cxnLst/>
              <a:rect l="l" t="t" r="r" b="b"/>
              <a:pathLst>
                <a:path w="454" h="389" extrusionOk="0">
                  <a:moveTo>
                    <a:pt x="259" y="0"/>
                  </a:moveTo>
                  <a:cubicBezTo>
                    <a:pt x="87" y="0"/>
                    <a:pt x="0" y="210"/>
                    <a:pt x="123" y="331"/>
                  </a:cubicBezTo>
                  <a:cubicBezTo>
                    <a:pt x="162" y="371"/>
                    <a:pt x="211" y="388"/>
                    <a:pt x="259" y="388"/>
                  </a:cubicBezTo>
                  <a:cubicBezTo>
                    <a:pt x="358" y="388"/>
                    <a:pt x="453" y="311"/>
                    <a:pt x="453" y="194"/>
                  </a:cubicBezTo>
                  <a:cubicBezTo>
                    <a:pt x="453" y="87"/>
                    <a:pt x="367" y="0"/>
                    <a:pt x="25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11007;p49">
              <a:extLst>
                <a:ext uri="{FF2B5EF4-FFF2-40B4-BE49-F238E27FC236}">
                  <a16:creationId xmlns:a16="http://schemas.microsoft.com/office/drawing/2014/main" id="{9AACA1B3-1D34-BCA0-2FA2-192DBEC03D64}"/>
                </a:ext>
              </a:extLst>
            </p:cNvPr>
            <p:cNvSpPr/>
            <p:nvPr/>
          </p:nvSpPr>
          <p:spPr>
            <a:xfrm>
              <a:off x="397125" y="1038875"/>
              <a:ext cx="9725" cy="9725"/>
            </a:xfrm>
            <a:custGeom>
              <a:avLst/>
              <a:gdLst/>
              <a:ahLst/>
              <a:cxnLst/>
              <a:rect l="l" t="t" r="r" b="b"/>
              <a:pathLst>
                <a:path w="389" h="389" extrusionOk="0">
                  <a:moveTo>
                    <a:pt x="195" y="0"/>
                  </a:moveTo>
                  <a:cubicBezTo>
                    <a:pt x="88" y="0"/>
                    <a:pt x="1" y="87"/>
                    <a:pt x="1" y="194"/>
                  </a:cubicBezTo>
                  <a:cubicBezTo>
                    <a:pt x="1" y="301"/>
                    <a:pt x="88" y="388"/>
                    <a:pt x="195" y="388"/>
                  </a:cubicBezTo>
                  <a:cubicBezTo>
                    <a:pt x="302" y="388"/>
                    <a:pt x="389" y="301"/>
                    <a:pt x="389" y="194"/>
                  </a:cubicBezTo>
                  <a:cubicBezTo>
                    <a:pt x="389" y="87"/>
                    <a:pt x="302" y="0"/>
                    <a:pt x="19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11008;p49">
              <a:extLst>
                <a:ext uri="{FF2B5EF4-FFF2-40B4-BE49-F238E27FC236}">
                  <a16:creationId xmlns:a16="http://schemas.microsoft.com/office/drawing/2014/main" id="{955D7F5B-0566-1BDD-D506-20CD6517D6E1}"/>
                </a:ext>
              </a:extLst>
            </p:cNvPr>
            <p:cNvSpPr/>
            <p:nvPr/>
          </p:nvSpPr>
          <p:spPr>
            <a:xfrm>
              <a:off x="435250" y="1038875"/>
              <a:ext cx="11350" cy="9725"/>
            </a:xfrm>
            <a:custGeom>
              <a:avLst/>
              <a:gdLst/>
              <a:ahLst/>
              <a:cxnLst/>
              <a:rect l="l" t="t" r="r" b="b"/>
              <a:pathLst>
                <a:path w="454" h="389" extrusionOk="0">
                  <a:moveTo>
                    <a:pt x="260" y="0"/>
                  </a:moveTo>
                  <a:cubicBezTo>
                    <a:pt x="87" y="0"/>
                    <a:pt x="0" y="210"/>
                    <a:pt x="123" y="331"/>
                  </a:cubicBezTo>
                  <a:cubicBezTo>
                    <a:pt x="163" y="371"/>
                    <a:pt x="211" y="388"/>
                    <a:pt x="259" y="388"/>
                  </a:cubicBezTo>
                  <a:cubicBezTo>
                    <a:pt x="358" y="388"/>
                    <a:pt x="454" y="311"/>
                    <a:pt x="454" y="194"/>
                  </a:cubicBezTo>
                  <a:cubicBezTo>
                    <a:pt x="454" y="87"/>
                    <a:pt x="367" y="0"/>
                    <a:pt x="26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11009;p49">
              <a:extLst>
                <a:ext uri="{FF2B5EF4-FFF2-40B4-BE49-F238E27FC236}">
                  <a16:creationId xmlns:a16="http://schemas.microsoft.com/office/drawing/2014/main" id="{22C156D4-A430-762A-847A-DB74497CB1F2}"/>
                </a:ext>
              </a:extLst>
            </p:cNvPr>
            <p:cNvSpPr/>
            <p:nvPr/>
          </p:nvSpPr>
          <p:spPr>
            <a:xfrm>
              <a:off x="475000" y="1038875"/>
              <a:ext cx="11350" cy="9725"/>
            </a:xfrm>
            <a:custGeom>
              <a:avLst/>
              <a:gdLst/>
              <a:ahLst/>
              <a:cxnLst/>
              <a:rect l="l" t="t" r="r" b="b"/>
              <a:pathLst>
                <a:path w="454" h="389" extrusionOk="0">
                  <a:moveTo>
                    <a:pt x="260" y="0"/>
                  </a:moveTo>
                  <a:cubicBezTo>
                    <a:pt x="87" y="0"/>
                    <a:pt x="1" y="210"/>
                    <a:pt x="122" y="331"/>
                  </a:cubicBezTo>
                  <a:cubicBezTo>
                    <a:pt x="162" y="371"/>
                    <a:pt x="211" y="388"/>
                    <a:pt x="259" y="388"/>
                  </a:cubicBezTo>
                  <a:cubicBezTo>
                    <a:pt x="358" y="388"/>
                    <a:pt x="454" y="311"/>
                    <a:pt x="454" y="194"/>
                  </a:cubicBezTo>
                  <a:cubicBezTo>
                    <a:pt x="454" y="87"/>
                    <a:pt x="367" y="0"/>
                    <a:pt x="26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11010;p49">
              <a:extLst>
                <a:ext uri="{FF2B5EF4-FFF2-40B4-BE49-F238E27FC236}">
                  <a16:creationId xmlns:a16="http://schemas.microsoft.com/office/drawing/2014/main" id="{81CE7A53-64C5-2643-B202-4008307DFA39}"/>
                </a:ext>
              </a:extLst>
            </p:cNvPr>
            <p:cNvSpPr/>
            <p:nvPr/>
          </p:nvSpPr>
          <p:spPr>
            <a:xfrm>
              <a:off x="516425" y="1038875"/>
              <a:ext cx="9675" cy="9725"/>
            </a:xfrm>
            <a:custGeom>
              <a:avLst/>
              <a:gdLst/>
              <a:ahLst/>
              <a:cxnLst/>
              <a:rect l="l" t="t" r="r" b="b"/>
              <a:pathLst>
                <a:path w="387" h="389" extrusionOk="0">
                  <a:moveTo>
                    <a:pt x="193" y="0"/>
                  </a:moveTo>
                  <a:cubicBezTo>
                    <a:pt x="87" y="0"/>
                    <a:pt x="0" y="87"/>
                    <a:pt x="0" y="194"/>
                  </a:cubicBezTo>
                  <a:cubicBezTo>
                    <a:pt x="0" y="301"/>
                    <a:pt x="87" y="388"/>
                    <a:pt x="193" y="388"/>
                  </a:cubicBezTo>
                  <a:cubicBezTo>
                    <a:pt x="301" y="388"/>
                    <a:pt x="387" y="301"/>
                    <a:pt x="387" y="194"/>
                  </a:cubicBezTo>
                  <a:cubicBezTo>
                    <a:pt x="387" y="87"/>
                    <a:pt x="301" y="0"/>
                    <a:pt x="19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11011;p49">
              <a:extLst>
                <a:ext uri="{FF2B5EF4-FFF2-40B4-BE49-F238E27FC236}">
                  <a16:creationId xmlns:a16="http://schemas.microsoft.com/office/drawing/2014/main" id="{D09C3F99-A158-7633-1D23-43018A8E2434}"/>
                </a:ext>
              </a:extLst>
            </p:cNvPr>
            <p:cNvSpPr/>
            <p:nvPr/>
          </p:nvSpPr>
          <p:spPr>
            <a:xfrm>
              <a:off x="554500" y="1038875"/>
              <a:ext cx="11375" cy="9725"/>
            </a:xfrm>
            <a:custGeom>
              <a:avLst/>
              <a:gdLst/>
              <a:ahLst/>
              <a:cxnLst/>
              <a:rect l="l" t="t" r="r" b="b"/>
              <a:pathLst>
                <a:path w="455" h="389" extrusionOk="0">
                  <a:moveTo>
                    <a:pt x="262" y="0"/>
                  </a:moveTo>
                  <a:cubicBezTo>
                    <a:pt x="87" y="0"/>
                    <a:pt x="1" y="210"/>
                    <a:pt x="124" y="331"/>
                  </a:cubicBezTo>
                  <a:cubicBezTo>
                    <a:pt x="163" y="371"/>
                    <a:pt x="212" y="388"/>
                    <a:pt x="260" y="388"/>
                  </a:cubicBezTo>
                  <a:cubicBezTo>
                    <a:pt x="359" y="388"/>
                    <a:pt x="454" y="311"/>
                    <a:pt x="454" y="194"/>
                  </a:cubicBezTo>
                  <a:cubicBezTo>
                    <a:pt x="454" y="87"/>
                    <a:pt x="368" y="0"/>
                    <a:pt x="26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11012;p49">
              <a:extLst>
                <a:ext uri="{FF2B5EF4-FFF2-40B4-BE49-F238E27FC236}">
                  <a16:creationId xmlns:a16="http://schemas.microsoft.com/office/drawing/2014/main" id="{F158C502-0A0E-EC1B-7A3D-260AC7FD92C1}"/>
                </a:ext>
              </a:extLst>
            </p:cNvPr>
            <p:cNvSpPr/>
            <p:nvPr/>
          </p:nvSpPr>
          <p:spPr>
            <a:xfrm>
              <a:off x="595925" y="1038875"/>
              <a:ext cx="9700" cy="9725"/>
            </a:xfrm>
            <a:custGeom>
              <a:avLst/>
              <a:gdLst/>
              <a:ahLst/>
              <a:cxnLst/>
              <a:rect l="l" t="t" r="r" b="b"/>
              <a:pathLst>
                <a:path w="388" h="389" extrusionOk="0">
                  <a:moveTo>
                    <a:pt x="193" y="0"/>
                  </a:moveTo>
                  <a:cubicBezTo>
                    <a:pt x="87" y="0"/>
                    <a:pt x="1" y="87"/>
                    <a:pt x="1" y="194"/>
                  </a:cubicBezTo>
                  <a:cubicBezTo>
                    <a:pt x="1" y="301"/>
                    <a:pt x="87" y="388"/>
                    <a:pt x="193" y="388"/>
                  </a:cubicBezTo>
                  <a:cubicBezTo>
                    <a:pt x="301" y="388"/>
                    <a:pt x="387" y="301"/>
                    <a:pt x="387" y="194"/>
                  </a:cubicBezTo>
                  <a:cubicBezTo>
                    <a:pt x="387" y="87"/>
                    <a:pt x="301" y="0"/>
                    <a:pt x="19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11013;p49">
              <a:extLst>
                <a:ext uri="{FF2B5EF4-FFF2-40B4-BE49-F238E27FC236}">
                  <a16:creationId xmlns:a16="http://schemas.microsoft.com/office/drawing/2014/main" id="{49E7FA17-4422-CC20-706E-3A91463B09A6}"/>
                </a:ext>
              </a:extLst>
            </p:cNvPr>
            <p:cNvSpPr/>
            <p:nvPr/>
          </p:nvSpPr>
          <p:spPr>
            <a:xfrm>
              <a:off x="634025" y="1038875"/>
              <a:ext cx="11375" cy="9725"/>
            </a:xfrm>
            <a:custGeom>
              <a:avLst/>
              <a:gdLst/>
              <a:ahLst/>
              <a:cxnLst/>
              <a:rect l="l" t="t" r="r" b="b"/>
              <a:pathLst>
                <a:path w="455" h="389" extrusionOk="0">
                  <a:moveTo>
                    <a:pt x="261" y="0"/>
                  </a:moveTo>
                  <a:cubicBezTo>
                    <a:pt x="88" y="0"/>
                    <a:pt x="0" y="210"/>
                    <a:pt x="123" y="331"/>
                  </a:cubicBezTo>
                  <a:cubicBezTo>
                    <a:pt x="163" y="371"/>
                    <a:pt x="212" y="388"/>
                    <a:pt x="260" y="388"/>
                  </a:cubicBezTo>
                  <a:cubicBezTo>
                    <a:pt x="359" y="388"/>
                    <a:pt x="455" y="311"/>
                    <a:pt x="455" y="194"/>
                  </a:cubicBezTo>
                  <a:cubicBezTo>
                    <a:pt x="455" y="87"/>
                    <a:pt x="367" y="0"/>
                    <a:pt x="26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11014;p49">
              <a:extLst>
                <a:ext uri="{FF2B5EF4-FFF2-40B4-BE49-F238E27FC236}">
                  <a16:creationId xmlns:a16="http://schemas.microsoft.com/office/drawing/2014/main" id="{09AAAB3F-B962-DC3F-531F-68254FEE0D8B}"/>
                </a:ext>
              </a:extLst>
            </p:cNvPr>
            <p:cNvSpPr/>
            <p:nvPr/>
          </p:nvSpPr>
          <p:spPr>
            <a:xfrm>
              <a:off x="673775" y="1038875"/>
              <a:ext cx="11375" cy="9725"/>
            </a:xfrm>
            <a:custGeom>
              <a:avLst/>
              <a:gdLst/>
              <a:ahLst/>
              <a:cxnLst/>
              <a:rect l="l" t="t" r="r" b="b"/>
              <a:pathLst>
                <a:path w="455" h="389" extrusionOk="0">
                  <a:moveTo>
                    <a:pt x="261" y="0"/>
                  </a:moveTo>
                  <a:cubicBezTo>
                    <a:pt x="88" y="0"/>
                    <a:pt x="0" y="210"/>
                    <a:pt x="123" y="331"/>
                  </a:cubicBezTo>
                  <a:cubicBezTo>
                    <a:pt x="163" y="371"/>
                    <a:pt x="212" y="388"/>
                    <a:pt x="260" y="388"/>
                  </a:cubicBezTo>
                  <a:cubicBezTo>
                    <a:pt x="359" y="388"/>
                    <a:pt x="455" y="311"/>
                    <a:pt x="455" y="194"/>
                  </a:cubicBezTo>
                  <a:cubicBezTo>
                    <a:pt x="455" y="87"/>
                    <a:pt x="367" y="0"/>
                    <a:pt x="26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11015;p49">
              <a:extLst>
                <a:ext uri="{FF2B5EF4-FFF2-40B4-BE49-F238E27FC236}">
                  <a16:creationId xmlns:a16="http://schemas.microsoft.com/office/drawing/2014/main" id="{50793713-A002-6F61-62AC-C2970B2084E4}"/>
                </a:ext>
              </a:extLst>
            </p:cNvPr>
            <p:cNvSpPr/>
            <p:nvPr/>
          </p:nvSpPr>
          <p:spPr>
            <a:xfrm>
              <a:off x="715200" y="1038875"/>
              <a:ext cx="9725" cy="9725"/>
            </a:xfrm>
            <a:custGeom>
              <a:avLst/>
              <a:gdLst/>
              <a:ahLst/>
              <a:cxnLst/>
              <a:rect l="l" t="t" r="r" b="b"/>
              <a:pathLst>
                <a:path w="389" h="389" extrusionOk="0">
                  <a:moveTo>
                    <a:pt x="194" y="0"/>
                  </a:moveTo>
                  <a:cubicBezTo>
                    <a:pt x="86" y="0"/>
                    <a:pt x="0" y="87"/>
                    <a:pt x="0" y="194"/>
                  </a:cubicBezTo>
                  <a:cubicBezTo>
                    <a:pt x="0" y="301"/>
                    <a:pt x="86" y="388"/>
                    <a:pt x="194" y="388"/>
                  </a:cubicBezTo>
                  <a:cubicBezTo>
                    <a:pt x="300" y="388"/>
                    <a:pt x="388" y="301"/>
                    <a:pt x="388" y="194"/>
                  </a:cubicBezTo>
                  <a:cubicBezTo>
                    <a:pt x="388" y="87"/>
                    <a:pt x="300" y="0"/>
                    <a:pt x="19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11016;p49">
              <a:extLst>
                <a:ext uri="{FF2B5EF4-FFF2-40B4-BE49-F238E27FC236}">
                  <a16:creationId xmlns:a16="http://schemas.microsoft.com/office/drawing/2014/main" id="{24FF5305-4EE5-5699-E8B2-2B1975EF8B0B}"/>
                </a:ext>
              </a:extLst>
            </p:cNvPr>
            <p:cNvSpPr/>
            <p:nvPr/>
          </p:nvSpPr>
          <p:spPr>
            <a:xfrm>
              <a:off x="753300" y="1038875"/>
              <a:ext cx="11375" cy="9725"/>
            </a:xfrm>
            <a:custGeom>
              <a:avLst/>
              <a:gdLst/>
              <a:ahLst/>
              <a:cxnLst/>
              <a:rect l="l" t="t" r="r" b="b"/>
              <a:pathLst>
                <a:path w="455" h="389" extrusionOk="0">
                  <a:moveTo>
                    <a:pt x="260" y="0"/>
                  </a:moveTo>
                  <a:cubicBezTo>
                    <a:pt x="87" y="0"/>
                    <a:pt x="1" y="210"/>
                    <a:pt x="122" y="331"/>
                  </a:cubicBezTo>
                  <a:cubicBezTo>
                    <a:pt x="162" y="371"/>
                    <a:pt x="211" y="388"/>
                    <a:pt x="259" y="388"/>
                  </a:cubicBezTo>
                  <a:cubicBezTo>
                    <a:pt x="359" y="388"/>
                    <a:pt x="454" y="311"/>
                    <a:pt x="454" y="194"/>
                  </a:cubicBezTo>
                  <a:cubicBezTo>
                    <a:pt x="454" y="87"/>
                    <a:pt x="366" y="0"/>
                    <a:pt x="26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11017;p49">
              <a:extLst>
                <a:ext uri="{FF2B5EF4-FFF2-40B4-BE49-F238E27FC236}">
                  <a16:creationId xmlns:a16="http://schemas.microsoft.com/office/drawing/2014/main" id="{515D4D71-3A33-BD43-BB49-7F63B1A59526}"/>
                </a:ext>
              </a:extLst>
            </p:cNvPr>
            <p:cNvSpPr/>
            <p:nvPr/>
          </p:nvSpPr>
          <p:spPr>
            <a:xfrm>
              <a:off x="794700" y="1038875"/>
              <a:ext cx="9725" cy="9725"/>
            </a:xfrm>
            <a:custGeom>
              <a:avLst/>
              <a:gdLst/>
              <a:ahLst/>
              <a:cxnLst/>
              <a:rect l="l" t="t" r="r" b="b"/>
              <a:pathLst>
                <a:path w="389" h="389" extrusionOk="0">
                  <a:moveTo>
                    <a:pt x="194" y="0"/>
                  </a:moveTo>
                  <a:cubicBezTo>
                    <a:pt x="87" y="0"/>
                    <a:pt x="0" y="87"/>
                    <a:pt x="0" y="194"/>
                  </a:cubicBezTo>
                  <a:cubicBezTo>
                    <a:pt x="0" y="301"/>
                    <a:pt x="87" y="388"/>
                    <a:pt x="194" y="388"/>
                  </a:cubicBezTo>
                  <a:cubicBezTo>
                    <a:pt x="300" y="388"/>
                    <a:pt x="388" y="301"/>
                    <a:pt x="388" y="194"/>
                  </a:cubicBezTo>
                  <a:cubicBezTo>
                    <a:pt x="388" y="87"/>
                    <a:pt x="300" y="0"/>
                    <a:pt x="19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11018;p49">
              <a:extLst>
                <a:ext uri="{FF2B5EF4-FFF2-40B4-BE49-F238E27FC236}">
                  <a16:creationId xmlns:a16="http://schemas.microsoft.com/office/drawing/2014/main" id="{2B5177FA-7937-AF08-C6FE-B04C2E00A4EC}"/>
                </a:ext>
              </a:extLst>
            </p:cNvPr>
            <p:cNvSpPr/>
            <p:nvPr/>
          </p:nvSpPr>
          <p:spPr>
            <a:xfrm>
              <a:off x="832825" y="1038875"/>
              <a:ext cx="11350" cy="9725"/>
            </a:xfrm>
            <a:custGeom>
              <a:avLst/>
              <a:gdLst/>
              <a:ahLst/>
              <a:cxnLst/>
              <a:rect l="l" t="t" r="r" b="b"/>
              <a:pathLst>
                <a:path w="454" h="389" extrusionOk="0">
                  <a:moveTo>
                    <a:pt x="259" y="0"/>
                  </a:moveTo>
                  <a:cubicBezTo>
                    <a:pt x="87" y="0"/>
                    <a:pt x="0" y="210"/>
                    <a:pt x="122" y="331"/>
                  </a:cubicBezTo>
                  <a:cubicBezTo>
                    <a:pt x="161" y="371"/>
                    <a:pt x="210" y="388"/>
                    <a:pt x="258" y="388"/>
                  </a:cubicBezTo>
                  <a:cubicBezTo>
                    <a:pt x="358" y="388"/>
                    <a:pt x="453" y="311"/>
                    <a:pt x="453" y="194"/>
                  </a:cubicBezTo>
                  <a:cubicBezTo>
                    <a:pt x="453" y="87"/>
                    <a:pt x="367" y="0"/>
                    <a:pt x="25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11019;p49">
              <a:extLst>
                <a:ext uri="{FF2B5EF4-FFF2-40B4-BE49-F238E27FC236}">
                  <a16:creationId xmlns:a16="http://schemas.microsoft.com/office/drawing/2014/main" id="{D7BD08A7-04BC-28FC-F21E-416525419E94}"/>
                </a:ext>
              </a:extLst>
            </p:cNvPr>
            <p:cNvSpPr/>
            <p:nvPr/>
          </p:nvSpPr>
          <p:spPr>
            <a:xfrm>
              <a:off x="872575" y="1038875"/>
              <a:ext cx="11350" cy="9725"/>
            </a:xfrm>
            <a:custGeom>
              <a:avLst/>
              <a:gdLst/>
              <a:ahLst/>
              <a:cxnLst/>
              <a:rect l="l" t="t" r="r" b="b"/>
              <a:pathLst>
                <a:path w="454" h="389" extrusionOk="0">
                  <a:moveTo>
                    <a:pt x="260" y="0"/>
                  </a:moveTo>
                  <a:cubicBezTo>
                    <a:pt x="87" y="0"/>
                    <a:pt x="0" y="210"/>
                    <a:pt x="122" y="331"/>
                  </a:cubicBezTo>
                  <a:cubicBezTo>
                    <a:pt x="161" y="371"/>
                    <a:pt x="210" y="388"/>
                    <a:pt x="258" y="388"/>
                  </a:cubicBezTo>
                  <a:cubicBezTo>
                    <a:pt x="358" y="388"/>
                    <a:pt x="454" y="311"/>
                    <a:pt x="454" y="194"/>
                  </a:cubicBezTo>
                  <a:cubicBezTo>
                    <a:pt x="454" y="87"/>
                    <a:pt x="367" y="0"/>
                    <a:pt x="26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11020;p49">
              <a:extLst>
                <a:ext uri="{FF2B5EF4-FFF2-40B4-BE49-F238E27FC236}">
                  <a16:creationId xmlns:a16="http://schemas.microsoft.com/office/drawing/2014/main" id="{96667CBA-E361-0758-8BC9-47E964CA031E}"/>
                </a:ext>
              </a:extLst>
            </p:cNvPr>
            <p:cNvSpPr/>
            <p:nvPr/>
          </p:nvSpPr>
          <p:spPr>
            <a:xfrm>
              <a:off x="913950" y="1038875"/>
              <a:ext cx="9725" cy="9725"/>
            </a:xfrm>
            <a:custGeom>
              <a:avLst/>
              <a:gdLst/>
              <a:ahLst/>
              <a:cxnLst/>
              <a:rect l="l" t="t" r="r" b="b"/>
              <a:pathLst>
                <a:path w="389" h="389" extrusionOk="0">
                  <a:moveTo>
                    <a:pt x="195" y="0"/>
                  </a:moveTo>
                  <a:cubicBezTo>
                    <a:pt x="87" y="0"/>
                    <a:pt x="1" y="87"/>
                    <a:pt x="1" y="194"/>
                  </a:cubicBezTo>
                  <a:cubicBezTo>
                    <a:pt x="1" y="301"/>
                    <a:pt x="87" y="388"/>
                    <a:pt x="195" y="388"/>
                  </a:cubicBezTo>
                  <a:cubicBezTo>
                    <a:pt x="302" y="388"/>
                    <a:pt x="389" y="301"/>
                    <a:pt x="389" y="194"/>
                  </a:cubicBezTo>
                  <a:cubicBezTo>
                    <a:pt x="389" y="87"/>
                    <a:pt x="302" y="0"/>
                    <a:pt x="19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11021;p49">
              <a:extLst>
                <a:ext uri="{FF2B5EF4-FFF2-40B4-BE49-F238E27FC236}">
                  <a16:creationId xmlns:a16="http://schemas.microsoft.com/office/drawing/2014/main" id="{525CB1E3-4135-1469-944A-CE5CC8C007D7}"/>
                </a:ext>
              </a:extLst>
            </p:cNvPr>
            <p:cNvSpPr/>
            <p:nvPr/>
          </p:nvSpPr>
          <p:spPr>
            <a:xfrm>
              <a:off x="953700" y="1038875"/>
              <a:ext cx="9725" cy="9725"/>
            </a:xfrm>
            <a:custGeom>
              <a:avLst/>
              <a:gdLst/>
              <a:ahLst/>
              <a:cxnLst/>
              <a:rect l="l" t="t" r="r" b="b"/>
              <a:pathLst>
                <a:path w="389" h="389" extrusionOk="0">
                  <a:moveTo>
                    <a:pt x="195" y="0"/>
                  </a:moveTo>
                  <a:cubicBezTo>
                    <a:pt x="89" y="0"/>
                    <a:pt x="1" y="87"/>
                    <a:pt x="1" y="194"/>
                  </a:cubicBezTo>
                  <a:cubicBezTo>
                    <a:pt x="1" y="301"/>
                    <a:pt x="89" y="388"/>
                    <a:pt x="195" y="388"/>
                  </a:cubicBezTo>
                  <a:cubicBezTo>
                    <a:pt x="302" y="388"/>
                    <a:pt x="389" y="301"/>
                    <a:pt x="389" y="194"/>
                  </a:cubicBezTo>
                  <a:cubicBezTo>
                    <a:pt x="389" y="87"/>
                    <a:pt x="302" y="0"/>
                    <a:pt x="19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11022;p49">
              <a:extLst>
                <a:ext uri="{FF2B5EF4-FFF2-40B4-BE49-F238E27FC236}">
                  <a16:creationId xmlns:a16="http://schemas.microsoft.com/office/drawing/2014/main" id="{780FC500-263A-EE58-0279-BAE9C98478DC}"/>
                </a:ext>
              </a:extLst>
            </p:cNvPr>
            <p:cNvSpPr/>
            <p:nvPr/>
          </p:nvSpPr>
          <p:spPr>
            <a:xfrm>
              <a:off x="993450" y="1038875"/>
              <a:ext cx="9725" cy="9725"/>
            </a:xfrm>
            <a:custGeom>
              <a:avLst/>
              <a:gdLst/>
              <a:ahLst/>
              <a:cxnLst/>
              <a:rect l="l" t="t" r="r" b="b"/>
              <a:pathLst>
                <a:path w="389" h="389" extrusionOk="0">
                  <a:moveTo>
                    <a:pt x="195" y="0"/>
                  </a:moveTo>
                  <a:cubicBezTo>
                    <a:pt x="89" y="0"/>
                    <a:pt x="1" y="87"/>
                    <a:pt x="1" y="194"/>
                  </a:cubicBezTo>
                  <a:cubicBezTo>
                    <a:pt x="1" y="301"/>
                    <a:pt x="89" y="388"/>
                    <a:pt x="195" y="388"/>
                  </a:cubicBezTo>
                  <a:cubicBezTo>
                    <a:pt x="303" y="388"/>
                    <a:pt x="389" y="301"/>
                    <a:pt x="389" y="194"/>
                  </a:cubicBezTo>
                  <a:cubicBezTo>
                    <a:pt x="389" y="87"/>
                    <a:pt x="303" y="0"/>
                    <a:pt x="19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11023;p49">
              <a:extLst>
                <a:ext uri="{FF2B5EF4-FFF2-40B4-BE49-F238E27FC236}">
                  <a16:creationId xmlns:a16="http://schemas.microsoft.com/office/drawing/2014/main" id="{026C3651-A6FE-1E2C-E22D-AAF8CF69CC47}"/>
                </a:ext>
              </a:extLst>
            </p:cNvPr>
            <p:cNvSpPr/>
            <p:nvPr/>
          </p:nvSpPr>
          <p:spPr>
            <a:xfrm>
              <a:off x="1033225" y="1038875"/>
              <a:ext cx="9725" cy="9725"/>
            </a:xfrm>
            <a:custGeom>
              <a:avLst/>
              <a:gdLst/>
              <a:ahLst/>
              <a:cxnLst/>
              <a:rect l="l" t="t" r="r" b="b"/>
              <a:pathLst>
                <a:path w="389" h="389" extrusionOk="0">
                  <a:moveTo>
                    <a:pt x="194" y="0"/>
                  </a:moveTo>
                  <a:cubicBezTo>
                    <a:pt x="88" y="0"/>
                    <a:pt x="0" y="87"/>
                    <a:pt x="0" y="194"/>
                  </a:cubicBezTo>
                  <a:cubicBezTo>
                    <a:pt x="0" y="301"/>
                    <a:pt x="88" y="388"/>
                    <a:pt x="194" y="388"/>
                  </a:cubicBezTo>
                  <a:cubicBezTo>
                    <a:pt x="302" y="388"/>
                    <a:pt x="388" y="301"/>
                    <a:pt x="388" y="194"/>
                  </a:cubicBezTo>
                  <a:cubicBezTo>
                    <a:pt x="388" y="87"/>
                    <a:pt x="302" y="0"/>
                    <a:pt x="19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11024;p49">
              <a:extLst>
                <a:ext uri="{FF2B5EF4-FFF2-40B4-BE49-F238E27FC236}">
                  <a16:creationId xmlns:a16="http://schemas.microsoft.com/office/drawing/2014/main" id="{EAE36001-D538-CA4F-9B5C-28ECC0844EEB}"/>
                </a:ext>
              </a:extLst>
            </p:cNvPr>
            <p:cNvSpPr/>
            <p:nvPr/>
          </p:nvSpPr>
          <p:spPr>
            <a:xfrm>
              <a:off x="1072975" y="1038875"/>
              <a:ext cx="9725" cy="9725"/>
            </a:xfrm>
            <a:custGeom>
              <a:avLst/>
              <a:gdLst/>
              <a:ahLst/>
              <a:cxnLst/>
              <a:rect l="l" t="t" r="r" b="b"/>
              <a:pathLst>
                <a:path w="389" h="389" extrusionOk="0">
                  <a:moveTo>
                    <a:pt x="194" y="0"/>
                  </a:moveTo>
                  <a:cubicBezTo>
                    <a:pt x="88" y="0"/>
                    <a:pt x="0" y="87"/>
                    <a:pt x="0" y="194"/>
                  </a:cubicBezTo>
                  <a:cubicBezTo>
                    <a:pt x="0" y="301"/>
                    <a:pt x="88" y="388"/>
                    <a:pt x="194" y="388"/>
                  </a:cubicBezTo>
                  <a:cubicBezTo>
                    <a:pt x="302" y="388"/>
                    <a:pt x="388" y="301"/>
                    <a:pt x="388" y="194"/>
                  </a:cubicBezTo>
                  <a:cubicBezTo>
                    <a:pt x="388" y="87"/>
                    <a:pt x="302" y="0"/>
                    <a:pt x="19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11025;p49">
              <a:extLst>
                <a:ext uri="{FF2B5EF4-FFF2-40B4-BE49-F238E27FC236}">
                  <a16:creationId xmlns:a16="http://schemas.microsoft.com/office/drawing/2014/main" id="{DDFA597F-255B-F8A7-4E70-6887E2B12975}"/>
                </a:ext>
              </a:extLst>
            </p:cNvPr>
            <p:cNvSpPr/>
            <p:nvPr/>
          </p:nvSpPr>
          <p:spPr>
            <a:xfrm>
              <a:off x="1112725" y="1038875"/>
              <a:ext cx="9725" cy="9725"/>
            </a:xfrm>
            <a:custGeom>
              <a:avLst/>
              <a:gdLst/>
              <a:ahLst/>
              <a:cxnLst/>
              <a:rect l="l" t="t" r="r" b="b"/>
              <a:pathLst>
                <a:path w="389" h="389" extrusionOk="0">
                  <a:moveTo>
                    <a:pt x="194" y="0"/>
                  </a:moveTo>
                  <a:cubicBezTo>
                    <a:pt x="88" y="0"/>
                    <a:pt x="0" y="87"/>
                    <a:pt x="0" y="194"/>
                  </a:cubicBezTo>
                  <a:cubicBezTo>
                    <a:pt x="0" y="301"/>
                    <a:pt x="88" y="388"/>
                    <a:pt x="194" y="388"/>
                  </a:cubicBezTo>
                  <a:cubicBezTo>
                    <a:pt x="302" y="388"/>
                    <a:pt x="388" y="301"/>
                    <a:pt x="388" y="194"/>
                  </a:cubicBezTo>
                  <a:cubicBezTo>
                    <a:pt x="388" y="87"/>
                    <a:pt x="302" y="0"/>
                    <a:pt x="19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11026;p49">
              <a:extLst>
                <a:ext uri="{FF2B5EF4-FFF2-40B4-BE49-F238E27FC236}">
                  <a16:creationId xmlns:a16="http://schemas.microsoft.com/office/drawing/2014/main" id="{7B231188-FC7B-549A-1F73-EB38ABE0DB7D}"/>
                </a:ext>
              </a:extLst>
            </p:cNvPr>
            <p:cNvSpPr/>
            <p:nvPr/>
          </p:nvSpPr>
          <p:spPr>
            <a:xfrm>
              <a:off x="1152500" y="1038875"/>
              <a:ext cx="9700" cy="9725"/>
            </a:xfrm>
            <a:custGeom>
              <a:avLst/>
              <a:gdLst/>
              <a:ahLst/>
              <a:cxnLst/>
              <a:rect l="l" t="t" r="r" b="b"/>
              <a:pathLst>
                <a:path w="388" h="389" extrusionOk="0">
                  <a:moveTo>
                    <a:pt x="193" y="0"/>
                  </a:moveTo>
                  <a:cubicBezTo>
                    <a:pt x="87" y="0"/>
                    <a:pt x="1" y="87"/>
                    <a:pt x="1" y="194"/>
                  </a:cubicBezTo>
                  <a:cubicBezTo>
                    <a:pt x="1" y="301"/>
                    <a:pt x="87" y="388"/>
                    <a:pt x="193" y="388"/>
                  </a:cubicBezTo>
                  <a:cubicBezTo>
                    <a:pt x="301" y="388"/>
                    <a:pt x="388" y="301"/>
                    <a:pt x="388" y="194"/>
                  </a:cubicBezTo>
                  <a:cubicBezTo>
                    <a:pt x="388" y="87"/>
                    <a:pt x="301" y="0"/>
                    <a:pt x="19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11027;p49">
              <a:extLst>
                <a:ext uri="{FF2B5EF4-FFF2-40B4-BE49-F238E27FC236}">
                  <a16:creationId xmlns:a16="http://schemas.microsoft.com/office/drawing/2014/main" id="{3748E844-DF14-786A-6272-C0E0A8485F96}"/>
                </a:ext>
              </a:extLst>
            </p:cNvPr>
            <p:cNvSpPr/>
            <p:nvPr/>
          </p:nvSpPr>
          <p:spPr>
            <a:xfrm>
              <a:off x="1192275" y="1038875"/>
              <a:ext cx="9675" cy="9725"/>
            </a:xfrm>
            <a:custGeom>
              <a:avLst/>
              <a:gdLst/>
              <a:ahLst/>
              <a:cxnLst/>
              <a:rect l="l" t="t" r="r" b="b"/>
              <a:pathLst>
                <a:path w="387" h="389" extrusionOk="0">
                  <a:moveTo>
                    <a:pt x="193" y="0"/>
                  </a:moveTo>
                  <a:cubicBezTo>
                    <a:pt x="86" y="0"/>
                    <a:pt x="0" y="87"/>
                    <a:pt x="0" y="194"/>
                  </a:cubicBezTo>
                  <a:cubicBezTo>
                    <a:pt x="0" y="301"/>
                    <a:pt x="86" y="388"/>
                    <a:pt x="193" y="388"/>
                  </a:cubicBezTo>
                  <a:cubicBezTo>
                    <a:pt x="300" y="388"/>
                    <a:pt x="387" y="301"/>
                    <a:pt x="387" y="194"/>
                  </a:cubicBezTo>
                  <a:cubicBezTo>
                    <a:pt x="387" y="87"/>
                    <a:pt x="300" y="0"/>
                    <a:pt x="19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11028;p49">
              <a:extLst>
                <a:ext uri="{FF2B5EF4-FFF2-40B4-BE49-F238E27FC236}">
                  <a16:creationId xmlns:a16="http://schemas.microsoft.com/office/drawing/2014/main" id="{2828A4C1-0458-6A80-2185-A5EE63BB0D7E}"/>
                </a:ext>
              </a:extLst>
            </p:cNvPr>
            <p:cNvSpPr/>
            <p:nvPr/>
          </p:nvSpPr>
          <p:spPr>
            <a:xfrm>
              <a:off x="1232025" y="1038875"/>
              <a:ext cx="9675" cy="9725"/>
            </a:xfrm>
            <a:custGeom>
              <a:avLst/>
              <a:gdLst/>
              <a:ahLst/>
              <a:cxnLst/>
              <a:rect l="l" t="t" r="r" b="b"/>
              <a:pathLst>
                <a:path w="387" h="389" extrusionOk="0">
                  <a:moveTo>
                    <a:pt x="194" y="0"/>
                  </a:moveTo>
                  <a:cubicBezTo>
                    <a:pt x="87" y="0"/>
                    <a:pt x="0" y="87"/>
                    <a:pt x="0" y="194"/>
                  </a:cubicBezTo>
                  <a:cubicBezTo>
                    <a:pt x="0" y="301"/>
                    <a:pt x="87" y="388"/>
                    <a:pt x="194" y="388"/>
                  </a:cubicBezTo>
                  <a:cubicBezTo>
                    <a:pt x="300" y="388"/>
                    <a:pt x="387" y="301"/>
                    <a:pt x="387" y="194"/>
                  </a:cubicBezTo>
                  <a:cubicBezTo>
                    <a:pt x="387" y="87"/>
                    <a:pt x="300" y="0"/>
                    <a:pt x="19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11029;p49">
              <a:extLst>
                <a:ext uri="{FF2B5EF4-FFF2-40B4-BE49-F238E27FC236}">
                  <a16:creationId xmlns:a16="http://schemas.microsoft.com/office/drawing/2014/main" id="{FA9AEFFA-C5A2-07E8-C9AB-5437E51BE62D}"/>
                </a:ext>
              </a:extLst>
            </p:cNvPr>
            <p:cNvSpPr/>
            <p:nvPr/>
          </p:nvSpPr>
          <p:spPr>
            <a:xfrm>
              <a:off x="236475" y="1004800"/>
              <a:ext cx="11375" cy="9725"/>
            </a:xfrm>
            <a:custGeom>
              <a:avLst/>
              <a:gdLst/>
              <a:ahLst/>
              <a:cxnLst/>
              <a:rect l="l" t="t" r="r" b="b"/>
              <a:pathLst>
                <a:path w="455" h="389" extrusionOk="0">
                  <a:moveTo>
                    <a:pt x="263" y="1"/>
                  </a:moveTo>
                  <a:cubicBezTo>
                    <a:pt x="262" y="1"/>
                    <a:pt x="261" y="1"/>
                    <a:pt x="260" y="1"/>
                  </a:cubicBezTo>
                  <a:cubicBezTo>
                    <a:pt x="87" y="1"/>
                    <a:pt x="1" y="208"/>
                    <a:pt x="122" y="331"/>
                  </a:cubicBezTo>
                  <a:cubicBezTo>
                    <a:pt x="162" y="371"/>
                    <a:pt x="211" y="389"/>
                    <a:pt x="259" y="389"/>
                  </a:cubicBezTo>
                  <a:cubicBezTo>
                    <a:pt x="359" y="389"/>
                    <a:pt x="454" y="311"/>
                    <a:pt x="454" y="195"/>
                  </a:cubicBezTo>
                  <a:cubicBezTo>
                    <a:pt x="454" y="88"/>
                    <a:pt x="369" y="1"/>
                    <a:pt x="26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11030;p49">
              <a:extLst>
                <a:ext uri="{FF2B5EF4-FFF2-40B4-BE49-F238E27FC236}">
                  <a16:creationId xmlns:a16="http://schemas.microsoft.com/office/drawing/2014/main" id="{97626C1D-0867-CBFD-4202-2926BBB27E3C}"/>
                </a:ext>
              </a:extLst>
            </p:cNvPr>
            <p:cNvSpPr/>
            <p:nvPr/>
          </p:nvSpPr>
          <p:spPr>
            <a:xfrm>
              <a:off x="276225" y="1004800"/>
              <a:ext cx="11375" cy="9700"/>
            </a:xfrm>
            <a:custGeom>
              <a:avLst/>
              <a:gdLst/>
              <a:ahLst/>
              <a:cxnLst/>
              <a:rect l="l" t="t" r="r" b="b"/>
              <a:pathLst>
                <a:path w="455" h="388" extrusionOk="0">
                  <a:moveTo>
                    <a:pt x="263" y="1"/>
                  </a:moveTo>
                  <a:cubicBezTo>
                    <a:pt x="262" y="1"/>
                    <a:pt x="261" y="1"/>
                    <a:pt x="260" y="1"/>
                  </a:cubicBezTo>
                  <a:cubicBezTo>
                    <a:pt x="87" y="1"/>
                    <a:pt x="1" y="208"/>
                    <a:pt x="124" y="331"/>
                  </a:cubicBezTo>
                  <a:cubicBezTo>
                    <a:pt x="163" y="370"/>
                    <a:pt x="211" y="388"/>
                    <a:pt x="259" y="388"/>
                  </a:cubicBezTo>
                  <a:cubicBezTo>
                    <a:pt x="358" y="388"/>
                    <a:pt x="454" y="311"/>
                    <a:pt x="454" y="195"/>
                  </a:cubicBezTo>
                  <a:cubicBezTo>
                    <a:pt x="454" y="88"/>
                    <a:pt x="369" y="1"/>
                    <a:pt x="26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11031;p49">
              <a:extLst>
                <a:ext uri="{FF2B5EF4-FFF2-40B4-BE49-F238E27FC236}">
                  <a16:creationId xmlns:a16="http://schemas.microsoft.com/office/drawing/2014/main" id="{A58E4C21-BAA0-ABF3-C259-164D76CE5714}"/>
                </a:ext>
              </a:extLst>
            </p:cNvPr>
            <p:cNvSpPr/>
            <p:nvPr/>
          </p:nvSpPr>
          <p:spPr>
            <a:xfrm>
              <a:off x="317625" y="1004775"/>
              <a:ext cx="9725" cy="9725"/>
            </a:xfrm>
            <a:custGeom>
              <a:avLst/>
              <a:gdLst/>
              <a:ahLst/>
              <a:cxnLst/>
              <a:rect l="l" t="t" r="r" b="b"/>
              <a:pathLst>
                <a:path w="389" h="389" extrusionOk="0">
                  <a:moveTo>
                    <a:pt x="194" y="0"/>
                  </a:moveTo>
                  <a:cubicBezTo>
                    <a:pt x="87" y="0"/>
                    <a:pt x="0" y="87"/>
                    <a:pt x="0" y="194"/>
                  </a:cubicBezTo>
                  <a:cubicBezTo>
                    <a:pt x="0" y="300"/>
                    <a:pt x="87" y="388"/>
                    <a:pt x="194" y="388"/>
                  </a:cubicBezTo>
                  <a:cubicBezTo>
                    <a:pt x="302" y="388"/>
                    <a:pt x="388" y="300"/>
                    <a:pt x="388" y="194"/>
                  </a:cubicBezTo>
                  <a:cubicBezTo>
                    <a:pt x="388" y="87"/>
                    <a:pt x="302" y="0"/>
                    <a:pt x="19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11032;p49">
              <a:extLst>
                <a:ext uri="{FF2B5EF4-FFF2-40B4-BE49-F238E27FC236}">
                  <a16:creationId xmlns:a16="http://schemas.microsoft.com/office/drawing/2014/main" id="{961B6350-DC46-9B58-EBA6-F74143DB975C}"/>
                </a:ext>
              </a:extLst>
            </p:cNvPr>
            <p:cNvSpPr/>
            <p:nvPr/>
          </p:nvSpPr>
          <p:spPr>
            <a:xfrm>
              <a:off x="355750" y="1004775"/>
              <a:ext cx="11350" cy="9725"/>
            </a:xfrm>
            <a:custGeom>
              <a:avLst/>
              <a:gdLst/>
              <a:ahLst/>
              <a:cxnLst/>
              <a:rect l="l" t="t" r="r" b="b"/>
              <a:pathLst>
                <a:path w="454" h="389" extrusionOk="0">
                  <a:moveTo>
                    <a:pt x="259" y="0"/>
                  </a:moveTo>
                  <a:cubicBezTo>
                    <a:pt x="87" y="0"/>
                    <a:pt x="0" y="208"/>
                    <a:pt x="121" y="331"/>
                  </a:cubicBezTo>
                  <a:cubicBezTo>
                    <a:pt x="161" y="370"/>
                    <a:pt x="210" y="388"/>
                    <a:pt x="258" y="388"/>
                  </a:cubicBezTo>
                  <a:cubicBezTo>
                    <a:pt x="357" y="388"/>
                    <a:pt x="452" y="311"/>
                    <a:pt x="453" y="196"/>
                  </a:cubicBezTo>
                  <a:cubicBezTo>
                    <a:pt x="453" y="88"/>
                    <a:pt x="367" y="0"/>
                    <a:pt x="25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11033;p49">
              <a:extLst>
                <a:ext uri="{FF2B5EF4-FFF2-40B4-BE49-F238E27FC236}">
                  <a16:creationId xmlns:a16="http://schemas.microsoft.com/office/drawing/2014/main" id="{92DFF0F3-85AC-27ED-F8E9-FE005163E495}"/>
                </a:ext>
              </a:extLst>
            </p:cNvPr>
            <p:cNvSpPr/>
            <p:nvPr/>
          </p:nvSpPr>
          <p:spPr>
            <a:xfrm>
              <a:off x="397125" y="1004775"/>
              <a:ext cx="9725" cy="9725"/>
            </a:xfrm>
            <a:custGeom>
              <a:avLst/>
              <a:gdLst/>
              <a:ahLst/>
              <a:cxnLst/>
              <a:rect l="l" t="t" r="r" b="b"/>
              <a:pathLst>
                <a:path w="389" h="389" extrusionOk="0">
                  <a:moveTo>
                    <a:pt x="195" y="0"/>
                  </a:moveTo>
                  <a:cubicBezTo>
                    <a:pt x="88" y="0"/>
                    <a:pt x="1" y="87"/>
                    <a:pt x="1" y="194"/>
                  </a:cubicBezTo>
                  <a:cubicBezTo>
                    <a:pt x="1" y="300"/>
                    <a:pt x="88" y="388"/>
                    <a:pt x="195" y="388"/>
                  </a:cubicBezTo>
                  <a:cubicBezTo>
                    <a:pt x="302" y="388"/>
                    <a:pt x="389" y="300"/>
                    <a:pt x="389" y="194"/>
                  </a:cubicBezTo>
                  <a:cubicBezTo>
                    <a:pt x="389" y="87"/>
                    <a:pt x="302" y="0"/>
                    <a:pt x="19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11034;p49">
              <a:extLst>
                <a:ext uri="{FF2B5EF4-FFF2-40B4-BE49-F238E27FC236}">
                  <a16:creationId xmlns:a16="http://schemas.microsoft.com/office/drawing/2014/main" id="{88CA2FC9-DAD2-F3C1-1B5B-8F2A52E2FAF6}"/>
                </a:ext>
              </a:extLst>
            </p:cNvPr>
            <p:cNvSpPr/>
            <p:nvPr/>
          </p:nvSpPr>
          <p:spPr>
            <a:xfrm>
              <a:off x="435250" y="1004800"/>
              <a:ext cx="11350" cy="9725"/>
            </a:xfrm>
            <a:custGeom>
              <a:avLst/>
              <a:gdLst/>
              <a:ahLst/>
              <a:cxnLst/>
              <a:rect l="l" t="t" r="r" b="b"/>
              <a:pathLst>
                <a:path w="454" h="389" extrusionOk="0">
                  <a:moveTo>
                    <a:pt x="260" y="1"/>
                  </a:moveTo>
                  <a:cubicBezTo>
                    <a:pt x="87" y="1"/>
                    <a:pt x="0" y="208"/>
                    <a:pt x="123" y="331"/>
                  </a:cubicBezTo>
                  <a:cubicBezTo>
                    <a:pt x="163" y="371"/>
                    <a:pt x="211" y="389"/>
                    <a:pt x="259" y="389"/>
                  </a:cubicBezTo>
                  <a:cubicBezTo>
                    <a:pt x="358" y="389"/>
                    <a:pt x="454" y="311"/>
                    <a:pt x="454" y="195"/>
                  </a:cubicBezTo>
                  <a:cubicBezTo>
                    <a:pt x="454" y="87"/>
                    <a:pt x="367" y="1"/>
                    <a:pt x="26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11035;p49">
              <a:extLst>
                <a:ext uri="{FF2B5EF4-FFF2-40B4-BE49-F238E27FC236}">
                  <a16:creationId xmlns:a16="http://schemas.microsoft.com/office/drawing/2014/main" id="{1058C295-DB27-0F99-4734-EA3931EA3497}"/>
                </a:ext>
              </a:extLst>
            </p:cNvPr>
            <p:cNvSpPr/>
            <p:nvPr/>
          </p:nvSpPr>
          <p:spPr>
            <a:xfrm>
              <a:off x="475025" y="1004800"/>
              <a:ext cx="11325" cy="9725"/>
            </a:xfrm>
            <a:custGeom>
              <a:avLst/>
              <a:gdLst/>
              <a:ahLst/>
              <a:cxnLst/>
              <a:rect l="l" t="t" r="r" b="b"/>
              <a:pathLst>
                <a:path w="453" h="389" extrusionOk="0">
                  <a:moveTo>
                    <a:pt x="262" y="1"/>
                  </a:moveTo>
                  <a:cubicBezTo>
                    <a:pt x="261" y="1"/>
                    <a:pt x="260" y="1"/>
                    <a:pt x="259" y="1"/>
                  </a:cubicBezTo>
                  <a:cubicBezTo>
                    <a:pt x="258" y="1"/>
                    <a:pt x="258" y="1"/>
                    <a:pt x="257" y="1"/>
                  </a:cubicBezTo>
                  <a:cubicBezTo>
                    <a:pt x="85" y="1"/>
                    <a:pt x="0" y="209"/>
                    <a:pt x="121" y="331"/>
                  </a:cubicBezTo>
                  <a:cubicBezTo>
                    <a:pt x="161" y="371"/>
                    <a:pt x="210" y="389"/>
                    <a:pt x="258" y="389"/>
                  </a:cubicBezTo>
                  <a:cubicBezTo>
                    <a:pt x="357" y="389"/>
                    <a:pt x="453" y="311"/>
                    <a:pt x="453" y="195"/>
                  </a:cubicBezTo>
                  <a:cubicBezTo>
                    <a:pt x="453" y="88"/>
                    <a:pt x="368" y="1"/>
                    <a:pt x="262"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11036;p49">
              <a:extLst>
                <a:ext uri="{FF2B5EF4-FFF2-40B4-BE49-F238E27FC236}">
                  <a16:creationId xmlns:a16="http://schemas.microsoft.com/office/drawing/2014/main" id="{A7F38220-EBAA-0496-5D4D-020FD18B45E0}"/>
                </a:ext>
              </a:extLst>
            </p:cNvPr>
            <p:cNvSpPr/>
            <p:nvPr/>
          </p:nvSpPr>
          <p:spPr>
            <a:xfrm>
              <a:off x="516425" y="1004775"/>
              <a:ext cx="9675" cy="9725"/>
            </a:xfrm>
            <a:custGeom>
              <a:avLst/>
              <a:gdLst/>
              <a:ahLst/>
              <a:cxnLst/>
              <a:rect l="l" t="t" r="r" b="b"/>
              <a:pathLst>
                <a:path w="387" h="389" extrusionOk="0">
                  <a:moveTo>
                    <a:pt x="193" y="0"/>
                  </a:moveTo>
                  <a:cubicBezTo>
                    <a:pt x="87" y="0"/>
                    <a:pt x="0" y="87"/>
                    <a:pt x="0" y="194"/>
                  </a:cubicBezTo>
                  <a:cubicBezTo>
                    <a:pt x="0" y="300"/>
                    <a:pt x="87" y="388"/>
                    <a:pt x="193" y="388"/>
                  </a:cubicBezTo>
                  <a:cubicBezTo>
                    <a:pt x="301" y="388"/>
                    <a:pt x="387" y="300"/>
                    <a:pt x="387" y="194"/>
                  </a:cubicBezTo>
                  <a:cubicBezTo>
                    <a:pt x="387" y="87"/>
                    <a:pt x="301" y="0"/>
                    <a:pt x="19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11037;p49">
              <a:extLst>
                <a:ext uri="{FF2B5EF4-FFF2-40B4-BE49-F238E27FC236}">
                  <a16:creationId xmlns:a16="http://schemas.microsoft.com/office/drawing/2014/main" id="{B4730556-F1EC-988F-FBFD-017D8DFDDD14}"/>
                </a:ext>
              </a:extLst>
            </p:cNvPr>
            <p:cNvSpPr/>
            <p:nvPr/>
          </p:nvSpPr>
          <p:spPr>
            <a:xfrm>
              <a:off x="554525" y="1004800"/>
              <a:ext cx="11350" cy="9725"/>
            </a:xfrm>
            <a:custGeom>
              <a:avLst/>
              <a:gdLst/>
              <a:ahLst/>
              <a:cxnLst/>
              <a:rect l="l" t="t" r="r" b="b"/>
              <a:pathLst>
                <a:path w="454" h="389" extrusionOk="0">
                  <a:moveTo>
                    <a:pt x="263" y="1"/>
                  </a:moveTo>
                  <a:cubicBezTo>
                    <a:pt x="262" y="1"/>
                    <a:pt x="261" y="1"/>
                    <a:pt x="261" y="1"/>
                  </a:cubicBezTo>
                  <a:cubicBezTo>
                    <a:pt x="260" y="1"/>
                    <a:pt x="259" y="1"/>
                    <a:pt x="259" y="1"/>
                  </a:cubicBezTo>
                  <a:cubicBezTo>
                    <a:pt x="86" y="1"/>
                    <a:pt x="0" y="209"/>
                    <a:pt x="123" y="331"/>
                  </a:cubicBezTo>
                  <a:cubicBezTo>
                    <a:pt x="162" y="371"/>
                    <a:pt x="211" y="389"/>
                    <a:pt x="258" y="389"/>
                  </a:cubicBezTo>
                  <a:cubicBezTo>
                    <a:pt x="358" y="389"/>
                    <a:pt x="453" y="311"/>
                    <a:pt x="453" y="195"/>
                  </a:cubicBezTo>
                  <a:cubicBezTo>
                    <a:pt x="453" y="88"/>
                    <a:pt x="368" y="1"/>
                    <a:pt x="26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11038;p49">
              <a:extLst>
                <a:ext uri="{FF2B5EF4-FFF2-40B4-BE49-F238E27FC236}">
                  <a16:creationId xmlns:a16="http://schemas.microsoft.com/office/drawing/2014/main" id="{62D6B450-D6EA-E881-83B1-2D40096A8162}"/>
                </a:ext>
              </a:extLst>
            </p:cNvPr>
            <p:cNvSpPr/>
            <p:nvPr/>
          </p:nvSpPr>
          <p:spPr>
            <a:xfrm>
              <a:off x="595925" y="1004775"/>
              <a:ext cx="9700" cy="9725"/>
            </a:xfrm>
            <a:custGeom>
              <a:avLst/>
              <a:gdLst/>
              <a:ahLst/>
              <a:cxnLst/>
              <a:rect l="l" t="t" r="r" b="b"/>
              <a:pathLst>
                <a:path w="388" h="389" extrusionOk="0">
                  <a:moveTo>
                    <a:pt x="193" y="0"/>
                  </a:moveTo>
                  <a:cubicBezTo>
                    <a:pt x="87" y="0"/>
                    <a:pt x="1" y="87"/>
                    <a:pt x="1" y="194"/>
                  </a:cubicBezTo>
                  <a:cubicBezTo>
                    <a:pt x="1" y="300"/>
                    <a:pt x="87" y="388"/>
                    <a:pt x="193" y="388"/>
                  </a:cubicBezTo>
                  <a:cubicBezTo>
                    <a:pt x="301" y="388"/>
                    <a:pt x="387" y="300"/>
                    <a:pt x="387" y="194"/>
                  </a:cubicBezTo>
                  <a:cubicBezTo>
                    <a:pt x="387" y="87"/>
                    <a:pt x="301" y="0"/>
                    <a:pt x="19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11039;p49">
              <a:extLst>
                <a:ext uri="{FF2B5EF4-FFF2-40B4-BE49-F238E27FC236}">
                  <a16:creationId xmlns:a16="http://schemas.microsoft.com/office/drawing/2014/main" id="{13CCCB35-E939-07A1-EE43-47E364241EF1}"/>
                </a:ext>
              </a:extLst>
            </p:cNvPr>
            <p:cNvSpPr/>
            <p:nvPr/>
          </p:nvSpPr>
          <p:spPr>
            <a:xfrm>
              <a:off x="634025" y="1004800"/>
              <a:ext cx="11375" cy="9725"/>
            </a:xfrm>
            <a:custGeom>
              <a:avLst/>
              <a:gdLst/>
              <a:ahLst/>
              <a:cxnLst/>
              <a:rect l="l" t="t" r="r" b="b"/>
              <a:pathLst>
                <a:path w="455" h="389" extrusionOk="0">
                  <a:moveTo>
                    <a:pt x="264" y="1"/>
                  </a:moveTo>
                  <a:cubicBezTo>
                    <a:pt x="263" y="1"/>
                    <a:pt x="262" y="1"/>
                    <a:pt x="261" y="1"/>
                  </a:cubicBezTo>
                  <a:cubicBezTo>
                    <a:pt x="260" y="1"/>
                    <a:pt x="260" y="1"/>
                    <a:pt x="259" y="1"/>
                  </a:cubicBezTo>
                  <a:cubicBezTo>
                    <a:pt x="87" y="1"/>
                    <a:pt x="1" y="209"/>
                    <a:pt x="123" y="331"/>
                  </a:cubicBezTo>
                  <a:cubicBezTo>
                    <a:pt x="163" y="371"/>
                    <a:pt x="211" y="389"/>
                    <a:pt x="259" y="389"/>
                  </a:cubicBezTo>
                  <a:cubicBezTo>
                    <a:pt x="359" y="389"/>
                    <a:pt x="454" y="311"/>
                    <a:pt x="455" y="195"/>
                  </a:cubicBezTo>
                  <a:cubicBezTo>
                    <a:pt x="455" y="88"/>
                    <a:pt x="368" y="1"/>
                    <a:pt x="26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11040;p49">
              <a:extLst>
                <a:ext uri="{FF2B5EF4-FFF2-40B4-BE49-F238E27FC236}">
                  <a16:creationId xmlns:a16="http://schemas.microsoft.com/office/drawing/2014/main" id="{8F3C0ED1-6CA4-A80C-C660-F1D516DC74BD}"/>
                </a:ext>
              </a:extLst>
            </p:cNvPr>
            <p:cNvSpPr/>
            <p:nvPr/>
          </p:nvSpPr>
          <p:spPr>
            <a:xfrm>
              <a:off x="673775" y="1004800"/>
              <a:ext cx="11375" cy="9725"/>
            </a:xfrm>
            <a:custGeom>
              <a:avLst/>
              <a:gdLst/>
              <a:ahLst/>
              <a:cxnLst/>
              <a:rect l="l" t="t" r="r" b="b"/>
              <a:pathLst>
                <a:path w="455" h="389" extrusionOk="0">
                  <a:moveTo>
                    <a:pt x="261" y="1"/>
                  </a:moveTo>
                  <a:cubicBezTo>
                    <a:pt x="88" y="1"/>
                    <a:pt x="0" y="208"/>
                    <a:pt x="123" y="331"/>
                  </a:cubicBezTo>
                  <a:cubicBezTo>
                    <a:pt x="163" y="371"/>
                    <a:pt x="212" y="389"/>
                    <a:pt x="260" y="389"/>
                  </a:cubicBezTo>
                  <a:cubicBezTo>
                    <a:pt x="359" y="389"/>
                    <a:pt x="455" y="311"/>
                    <a:pt x="455" y="195"/>
                  </a:cubicBezTo>
                  <a:cubicBezTo>
                    <a:pt x="455" y="87"/>
                    <a:pt x="367" y="1"/>
                    <a:pt x="26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11041;p49">
              <a:extLst>
                <a:ext uri="{FF2B5EF4-FFF2-40B4-BE49-F238E27FC236}">
                  <a16:creationId xmlns:a16="http://schemas.microsoft.com/office/drawing/2014/main" id="{99C8DDF6-DC75-955E-F7D7-E6ECB8E4D4CC}"/>
                </a:ext>
              </a:extLst>
            </p:cNvPr>
            <p:cNvSpPr/>
            <p:nvPr/>
          </p:nvSpPr>
          <p:spPr>
            <a:xfrm>
              <a:off x="715200" y="1004775"/>
              <a:ext cx="9725" cy="9725"/>
            </a:xfrm>
            <a:custGeom>
              <a:avLst/>
              <a:gdLst/>
              <a:ahLst/>
              <a:cxnLst/>
              <a:rect l="l" t="t" r="r" b="b"/>
              <a:pathLst>
                <a:path w="389" h="389" extrusionOk="0">
                  <a:moveTo>
                    <a:pt x="194" y="0"/>
                  </a:moveTo>
                  <a:cubicBezTo>
                    <a:pt x="86" y="0"/>
                    <a:pt x="0" y="87"/>
                    <a:pt x="0" y="194"/>
                  </a:cubicBezTo>
                  <a:cubicBezTo>
                    <a:pt x="0" y="300"/>
                    <a:pt x="86" y="388"/>
                    <a:pt x="194" y="388"/>
                  </a:cubicBezTo>
                  <a:cubicBezTo>
                    <a:pt x="300" y="388"/>
                    <a:pt x="388" y="300"/>
                    <a:pt x="388" y="194"/>
                  </a:cubicBezTo>
                  <a:cubicBezTo>
                    <a:pt x="388" y="87"/>
                    <a:pt x="300" y="0"/>
                    <a:pt x="19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11042;p49">
              <a:extLst>
                <a:ext uri="{FF2B5EF4-FFF2-40B4-BE49-F238E27FC236}">
                  <a16:creationId xmlns:a16="http://schemas.microsoft.com/office/drawing/2014/main" id="{91C62D2B-CE03-5D03-62FC-3AA03BFA165C}"/>
                </a:ext>
              </a:extLst>
            </p:cNvPr>
            <p:cNvSpPr/>
            <p:nvPr/>
          </p:nvSpPr>
          <p:spPr>
            <a:xfrm>
              <a:off x="753300" y="1004800"/>
              <a:ext cx="11375" cy="9725"/>
            </a:xfrm>
            <a:custGeom>
              <a:avLst/>
              <a:gdLst/>
              <a:ahLst/>
              <a:cxnLst/>
              <a:rect l="l" t="t" r="r" b="b"/>
              <a:pathLst>
                <a:path w="455" h="389" extrusionOk="0">
                  <a:moveTo>
                    <a:pt x="263" y="1"/>
                  </a:moveTo>
                  <a:cubicBezTo>
                    <a:pt x="262" y="1"/>
                    <a:pt x="261" y="1"/>
                    <a:pt x="260" y="1"/>
                  </a:cubicBezTo>
                  <a:cubicBezTo>
                    <a:pt x="87" y="1"/>
                    <a:pt x="1" y="208"/>
                    <a:pt x="122" y="331"/>
                  </a:cubicBezTo>
                  <a:cubicBezTo>
                    <a:pt x="162" y="371"/>
                    <a:pt x="211" y="389"/>
                    <a:pt x="259" y="389"/>
                  </a:cubicBezTo>
                  <a:cubicBezTo>
                    <a:pt x="359" y="389"/>
                    <a:pt x="454" y="311"/>
                    <a:pt x="454" y="195"/>
                  </a:cubicBezTo>
                  <a:cubicBezTo>
                    <a:pt x="454" y="88"/>
                    <a:pt x="368" y="1"/>
                    <a:pt x="26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11043;p49">
              <a:extLst>
                <a:ext uri="{FF2B5EF4-FFF2-40B4-BE49-F238E27FC236}">
                  <a16:creationId xmlns:a16="http://schemas.microsoft.com/office/drawing/2014/main" id="{A2051D1F-1D9F-FC06-FBBE-CC5CB78D71D7}"/>
                </a:ext>
              </a:extLst>
            </p:cNvPr>
            <p:cNvSpPr/>
            <p:nvPr/>
          </p:nvSpPr>
          <p:spPr>
            <a:xfrm>
              <a:off x="794700" y="1004775"/>
              <a:ext cx="9725" cy="9725"/>
            </a:xfrm>
            <a:custGeom>
              <a:avLst/>
              <a:gdLst/>
              <a:ahLst/>
              <a:cxnLst/>
              <a:rect l="l" t="t" r="r" b="b"/>
              <a:pathLst>
                <a:path w="389" h="389" extrusionOk="0">
                  <a:moveTo>
                    <a:pt x="194" y="0"/>
                  </a:moveTo>
                  <a:cubicBezTo>
                    <a:pt x="87" y="0"/>
                    <a:pt x="0" y="87"/>
                    <a:pt x="0" y="194"/>
                  </a:cubicBezTo>
                  <a:cubicBezTo>
                    <a:pt x="0" y="300"/>
                    <a:pt x="87" y="388"/>
                    <a:pt x="194" y="388"/>
                  </a:cubicBezTo>
                  <a:cubicBezTo>
                    <a:pt x="300" y="388"/>
                    <a:pt x="388" y="300"/>
                    <a:pt x="388" y="194"/>
                  </a:cubicBezTo>
                  <a:cubicBezTo>
                    <a:pt x="388" y="87"/>
                    <a:pt x="300" y="0"/>
                    <a:pt x="19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11044;p49">
              <a:extLst>
                <a:ext uri="{FF2B5EF4-FFF2-40B4-BE49-F238E27FC236}">
                  <a16:creationId xmlns:a16="http://schemas.microsoft.com/office/drawing/2014/main" id="{5E7F1A20-C0C2-CF33-FB0B-91709D971CE2}"/>
                </a:ext>
              </a:extLst>
            </p:cNvPr>
            <p:cNvSpPr/>
            <p:nvPr/>
          </p:nvSpPr>
          <p:spPr>
            <a:xfrm>
              <a:off x="832825" y="1004800"/>
              <a:ext cx="11350" cy="9725"/>
            </a:xfrm>
            <a:custGeom>
              <a:avLst/>
              <a:gdLst/>
              <a:ahLst/>
              <a:cxnLst/>
              <a:rect l="l" t="t" r="r" b="b"/>
              <a:pathLst>
                <a:path w="454" h="389" extrusionOk="0">
                  <a:moveTo>
                    <a:pt x="262" y="1"/>
                  </a:moveTo>
                  <a:cubicBezTo>
                    <a:pt x="261" y="1"/>
                    <a:pt x="260" y="1"/>
                    <a:pt x="259" y="1"/>
                  </a:cubicBezTo>
                  <a:cubicBezTo>
                    <a:pt x="87" y="1"/>
                    <a:pt x="0" y="208"/>
                    <a:pt x="122" y="331"/>
                  </a:cubicBezTo>
                  <a:cubicBezTo>
                    <a:pt x="161" y="371"/>
                    <a:pt x="210" y="389"/>
                    <a:pt x="258" y="389"/>
                  </a:cubicBezTo>
                  <a:cubicBezTo>
                    <a:pt x="358" y="389"/>
                    <a:pt x="453" y="311"/>
                    <a:pt x="453" y="195"/>
                  </a:cubicBezTo>
                  <a:cubicBezTo>
                    <a:pt x="453" y="88"/>
                    <a:pt x="369" y="1"/>
                    <a:pt x="262"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11045;p49">
              <a:extLst>
                <a:ext uri="{FF2B5EF4-FFF2-40B4-BE49-F238E27FC236}">
                  <a16:creationId xmlns:a16="http://schemas.microsoft.com/office/drawing/2014/main" id="{FD1623DC-7043-A17D-283D-DBAB8E2649E4}"/>
                </a:ext>
              </a:extLst>
            </p:cNvPr>
            <p:cNvSpPr/>
            <p:nvPr/>
          </p:nvSpPr>
          <p:spPr>
            <a:xfrm>
              <a:off x="872575" y="1004800"/>
              <a:ext cx="11350" cy="9725"/>
            </a:xfrm>
            <a:custGeom>
              <a:avLst/>
              <a:gdLst/>
              <a:ahLst/>
              <a:cxnLst/>
              <a:rect l="l" t="t" r="r" b="b"/>
              <a:pathLst>
                <a:path w="454" h="389" extrusionOk="0">
                  <a:moveTo>
                    <a:pt x="262" y="1"/>
                  </a:moveTo>
                  <a:cubicBezTo>
                    <a:pt x="261" y="1"/>
                    <a:pt x="261" y="1"/>
                    <a:pt x="260" y="1"/>
                  </a:cubicBezTo>
                  <a:cubicBezTo>
                    <a:pt x="259" y="1"/>
                    <a:pt x="258" y="1"/>
                    <a:pt x="258" y="1"/>
                  </a:cubicBezTo>
                  <a:cubicBezTo>
                    <a:pt x="86" y="1"/>
                    <a:pt x="1" y="209"/>
                    <a:pt x="122" y="331"/>
                  </a:cubicBezTo>
                  <a:cubicBezTo>
                    <a:pt x="161" y="371"/>
                    <a:pt x="210" y="389"/>
                    <a:pt x="258" y="389"/>
                  </a:cubicBezTo>
                  <a:cubicBezTo>
                    <a:pt x="358" y="389"/>
                    <a:pt x="454" y="311"/>
                    <a:pt x="454" y="195"/>
                  </a:cubicBezTo>
                  <a:cubicBezTo>
                    <a:pt x="454" y="88"/>
                    <a:pt x="369" y="1"/>
                    <a:pt x="262"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11046;p49">
              <a:extLst>
                <a:ext uri="{FF2B5EF4-FFF2-40B4-BE49-F238E27FC236}">
                  <a16:creationId xmlns:a16="http://schemas.microsoft.com/office/drawing/2014/main" id="{FF979EC8-5B19-1882-D075-447CC329BF01}"/>
                </a:ext>
              </a:extLst>
            </p:cNvPr>
            <p:cNvSpPr/>
            <p:nvPr/>
          </p:nvSpPr>
          <p:spPr>
            <a:xfrm>
              <a:off x="913950" y="1004775"/>
              <a:ext cx="9725" cy="9725"/>
            </a:xfrm>
            <a:custGeom>
              <a:avLst/>
              <a:gdLst/>
              <a:ahLst/>
              <a:cxnLst/>
              <a:rect l="l" t="t" r="r" b="b"/>
              <a:pathLst>
                <a:path w="389" h="389" extrusionOk="0">
                  <a:moveTo>
                    <a:pt x="195" y="0"/>
                  </a:moveTo>
                  <a:cubicBezTo>
                    <a:pt x="87" y="0"/>
                    <a:pt x="1" y="87"/>
                    <a:pt x="1" y="194"/>
                  </a:cubicBezTo>
                  <a:cubicBezTo>
                    <a:pt x="1" y="300"/>
                    <a:pt x="87" y="388"/>
                    <a:pt x="195" y="388"/>
                  </a:cubicBezTo>
                  <a:cubicBezTo>
                    <a:pt x="302" y="388"/>
                    <a:pt x="389" y="300"/>
                    <a:pt x="389" y="194"/>
                  </a:cubicBezTo>
                  <a:cubicBezTo>
                    <a:pt x="389" y="87"/>
                    <a:pt x="302" y="0"/>
                    <a:pt x="19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11047;p49">
              <a:extLst>
                <a:ext uri="{FF2B5EF4-FFF2-40B4-BE49-F238E27FC236}">
                  <a16:creationId xmlns:a16="http://schemas.microsoft.com/office/drawing/2014/main" id="{19751E53-9694-8B88-6D65-F2DAEB9AA2B0}"/>
                </a:ext>
              </a:extLst>
            </p:cNvPr>
            <p:cNvSpPr/>
            <p:nvPr/>
          </p:nvSpPr>
          <p:spPr>
            <a:xfrm>
              <a:off x="953700" y="1004775"/>
              <a:ext cx="9725" cy="9725"/>
            </a:xfrm>
            <a:custGeom>
              <a:avLst/>
              <a:gdLst/>
              <a:ahLst/>
              <a:cxnLst/>
              <a:rect l="l" t="t" r="r" b="b"/>
              <a:pathLst>
                <a:path w="389" h="389" extrusionOk="0">
                  <a:moveTo>
                    <a:pt x="195" y="0"/>
                  </a:moveTo>
                  <a:cubicBezTo>
                    <a:pt x="89" y="0"/>
                    <a:pt x="1" y="87"/>
                    <a:pt x="1" y="194"/>
                  </a:cubicBezTo>
                  <a:cubicBezTo>
                    <a:pt x="1" y="300"/>
                    <a:pt x="89" y="388"/>
                    <a:pt x="195" y="388"/>
                  </a:cubicBezTo>
                  <a:cubicBezTo>
                    <a:pt x="302" y="388"/>
                    <a:pt x="389" y="300"/>
                    <a:pt x="389" y="194"/>
                  </a:cubicBezTo>
                  <a:cubicBezTo>
                    <a:pt x="389" y="87"/>
                    <a:pt x="302" y="0"/>
                    <a:pt x="19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11048;p49">
              <a:extLst>
                <a:ext uri="{FF2B5EF4-FFF2-40B4-BE49-F238E27FC236}">
                  <a16:creationId xmlns:a16="http://schemas.microsoft.com/office/drawing/2014/main" id="{689FA0D7-CE71-031E-B13B-421CEBF3ABD7}"/>
                </a:ext>
              </a:extLst>
            </p:cNvPr>
            <p:cNvSpPr/>
            <p:nvPr/>
          </p:nvSpPr>
          <p:spPr>
            <a:xfrm>
              <a:off x="993450" y="1004775"/>
              <a:ext cx="9725" cy="9725"/>
            </a:xfrm>
            <a:custGeom>
              <a:avLst/>
              <a:gdLst/>
              <a:ahLst/>
              <a:cxnLst/>
              <a:rect l="l" t="t" r="r" b="b"/>
              <a:pathLst>
                <a:path w="389" h="389" extrusionOk="0">
                  <a:moveTo>
                    <a:pt x="195" y="0"/>
                  </a:moveTo>
                  <a:cubicBezTo>
                    <a:pt x="89" y="0"/>
                    <a:pt x="1" y="87"/>
                    <a:pt x="1" y="194"/>
                  </a:cubicBezTo>
                  <a:cubicBezTo>
                    <a:pt x="1" y="300"/>
                    <a:pt x="89" y="388"/>
                    <a:pt x="195" y="388"/>
                  </a:cubicBezTo>
                  <a:cubicBezTo>
                    <a:pt x="303" y="388"/>
                    <a:pt x="389" y="300"/>
                    <a:pt x="389" y="194"/>
                  </a:cubicBezTo>
                  <a:cubicBezTo>
                    <a:pt x="389" y="87"/>
                    <a:pt x="303" y="0"/>
                    <a:pt x="19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11049;p49">
              <a:extLst>
                <a:ext uri="{FF2B5EF4-FFF2-40B4-BE49-F238E27FC236}">
                  <a16:creationId xmlns:a16="http://schemas.microsoft.com/office/drawing/2014/main" id="{3C32B592-03A8-C7B5-A940-4C6B23135CB9}"/>
                </a:ext>
              </a:extLst>
            </p:cNvPr>
            <p:cNvSpPr/>
            <p:nvPr/>
          </p:nvSpPr>
          <p:spPr>
            <a:xfrm>
              <a:off x="1033225" y="1004775"/>
              <a:ext cx="9725" cy="9725"/>
            </a:xfrm>
            <a:custGeom>
              <a:avLst/>
              <a:gdLst/>
              <a:ahLst/>
              <a:cxnLst/>
              <a:rect l="l" t="t" r="r" b="b"/>
              <a:pathLst>
                <a:path w="389" h="389" extrusionOk="0">
                  <a:moveTo>
                    <a:pt x="194" y="0"/>
                  </a:moveTo>
                  <a:cubicBezTo>
                    <a:pt x="88" y="0"/>
                    <a:pt x="0" y="87"/>
                    <a:pt x="0" y="194"/>
                  </a:cubicBezTo>
                  <a:cubicBezTo>
                    <a:pt x="0" y="300"/>
                    <a:pt x="88" y="388"/>
                    <a:pt x="194" y="388"/>
                  </a:cubicBezTo>
                  <a:cubicBezTo>
                    <a:pt x="302" y="388"/>
                    <a:pt x="388" y="300"/>
                    <a:pt x="388" y="194"/>
                  </a:cubicBezTo>
                  <a:cubicBezTo>
                    <a:pt x="388" y="87"/>
                    <a:pt x="302" y="0"/>
                    <a:pt x="19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11050;p49">
              <a:extLst>
                <a:ext uri="{FF2B5EF4-FFF2-40B4-BE49-F238E27FC236}">
                  <a16:creationId xmlns:a16="http://schemas.microsoft.com/office/drawing/2014/main" id="{AB5E4FDD-F49A-2B5C-01DE-24A56C2790AE}"/>
                </a:ext>
              </a:extLst>
            </p:cNvPr>
            <p:cNvSpPr/>
            <p:nvPr/>
          </p:nvSpPr>
          <p:spPr>
            <a:xfrm>
              <a:off x="1072975" y="1004775"/>
              <a:ext cx="9725" cy="9725"/>
            </a:xfrm>
            <a:custGeom>
              <a:avLst/>
              <a:gdLst/>
              <a:ahLst/>
              <a:cxnLst/>
              <a:rect l="l" t="t" r="r" b="b"/>
              <a:pathLst>
                <a:path w="389" h="389" extrusionOk="0">
                  <a:moveTo>
                    <a:pt x="194" y="0"/>
                  </a:moveTo>
                  <a:cubicBezTo>
                    <a:pt x="88" y="0"/>
                    <a:pt x="0" y="87"/>
                    <a:pt x="0" y="194"/>
                  </a:cubicBezTo>
                  <a:cubicBezTo>
                    <a:pt x="0" y="300"/>
                    <a:pt x="88" y="388"/>
                    <a:pt x="194" y="388"/>
                  </a:cubicBezTo>
                  <a:cubicBezTo>
                    <a:pt x="302" y="388"/>
                    <a:pt x="388" y="300"/>
                    <a:pt x="388" y="194"/>
                  </a:cubicBezTo>
                  <a:cubicBezTo>
                    <a:pt x="388" y="87"/>
                    <a:pt x="302" y="0"/>
                    <a:pt x="19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11051;p49">
              <a:extLst>
                <a:ext uri="{FF2B5EF4-FFF2-40B4-BE49-F238E27FC236}">
                  <a16:creationId xmlns:a16="http://schemas.microsoft.com/office/drawing/2014/main" id="{1CE9FD1F-9BD2-2265-F188-03B20B8DAE19}"/>
                </a:ext>
              </a:extLst>
            </p:cNvPr>
            <p:cNvSpPr/>
            <p:nvPr/>
          </p:nvSpPr>
          <p:spPr>
            <a:xfrm>
              <a:off x="1112725" y="1004775"/>
              <a:ext cx="9725" cy="9725"/>
            </a:xfrm>
            <a:custGeom>
              <a:avLst/>
              <a:gdLst/>
              <a:ahLst/>
              <a:cxnLst/>
              <a:rect l="l" t="t" r="r" b="b"/>
              <a:pathLst>
                <a:path w="389" h="389" extrusionOk="0">
                  <a:moveTo>
                    <a:pt x="194" y="0"/>
                  </a:moveTo>
                  <a:cubicBezTo>
                    <a:pt x="88" y="0"/>
                    <a:pt x="0" y="87"/>
                    <a:pt x="0" y="194"/>
                  </a:cubicBezTo>
                  <a:cubicBezTo>
                    <a:pt x="0" y="300"/>
                    <a:pt x="88" y="388"/>
                    <a:pt x="194" y="388"/>
                  </a:cubicBezTo>
                  <a:cubicBezTo>
                    <a:pt x="302" y="388"/>
                    <a:pt x="388" y="300"/>
                    <a:pt x="388" y="194"/>
                  </a:cubicBezTo>
                  <a:cubicBezTo>
                    <a:pt x="388" y="87"/>
                    <a:pt x="302" y="0"/>
                    <a:pt x="19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11052;p49">
              <a:extLst>
                <a:ext uri="{FF2B5EF4-FFF2-40B4-BE49-F238E27FC236}">
                  <a16:creationId xmlns:a16="http://schemas.microsoft.com/office/drawing/2014/main" id="{2379E5C4-3B8B-3E25-7F4F-355DFDAF2481}"/>
                </a:ext>
              </a:extLst>
            </p:cNvPr>
            <p:cNvSpPr/>
            <p:nvPr/>
          </p:nvSpPr>
          <p:spPr>
            <a:xfrm>
              <a:off x="1152500" y="1004775"/>
              <a:ext cx="9700" cy="9725"/>
            </a:xfrm>
            <a:custGeom>
              <a:avLst/>
              <a:gdLst/>
              <a:ahLst/>
              <a:cxnLst/>
              <a:rect l="l" t="t" r="r" b="b"/>
              <a:pathLst>
                <a:path w="388" h="389" extrusionOk="0">
                  <a:moveTo>
                    <a:pt x="193" y="0"/>
                  </a:moveTo>
                  <a:cubicBezTo>
                    <a:pt x="87" y="0"/>
                    <a:pt x="1" y="87"/>
                    <a:pt x="1" y="194"/>
                  </a:cubicBezTo>
                  <a:cubicBezTo>
                    <a:pt x="1" y="300"/>
                    <a:pt x="87" y="388"/>
                    <a:pt x="193" y="388"/>
                  </a:cubicBezTo>
                  <a:cubicBezTo>
                    <a:pt x="301" y="388"/>
                    <a:pt x="388" y="300"/>
                    <a:pt x="388" y="194"/>
                  </a:cubicBezTo>
                  <a:cubicBezTo>
                    <a:pt x="388" y="87"/>
                    <a:pt x="301" y="0"/>
                    <a:pt x="19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11053;p49">
              <a:extLst>
                <a:ext uri="{FF2B5EF4-FFF2-40B4-BE49-F238E27FC236}">
                  <a16:creationId xmlns:a16="http://schemas.microsoft.com/office/drawing/2014/main" id="{6C2F4DE3-EEE8-1554-30DE-719B85F5BB55}"/>
                </a:ext>
              </a:extLst>
            </p:cNvPr>
            <p:cNvSpPr/>
            <p:nvPr/>
          </p:nvSpPr>
          <p:spPr>
            <a:xfrm>
              <a:off x="1192275" y="1004775"/>
              <a:ext cx="9675" cy="9725"/>
            </a:xfrm>
            <a:custGeom>
              <a:avLst/>
              <a:gdLst/>
              <a:ahLst/>
              <a:cxnLst/>
              <a:rect l="l" t="t" r="r" b="b"/>
              <a:pathLst>
                <a:path w="387" h="389" extrusionOk="0">
                  <a:moveTo>
                    <a:pt x="193" y="0"/>
                  </a:moveTo>
                  <a:cubicBezTo>
                    <a:pt x="86" y="0"/>
                    <a:pt x="0" y="87"/>
                    <a:pt x="0" y="194"/>
                  </a:cubicBezTo>
                  <a:cubicBezTo>
                    <a:pt x="0" y="300"/>
                    <a:pt x="86" y="388"/>
                    <a:pt x="193" y="388"/>
                  </a:cubicBezTo>
                  <a:cubicBezTo>
                    <a:pt x="300" y="388"/>
                    <a:pt x="387" y="300"/>
                    <a:pt x="387" y="194"/>
                  </a:cubicBezTo>
                  <a:cubicBezTo>
                    <a:pt x="387" y="87"/>
                    <a:pt x="300" y="0"/>
                    <a:pt x="19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11054;p49">
              <a:extLst>
                <a:ext uri="{FF2B5EF4-FFF2-40B4-BE49-F238E27FC236}">
                  <a16:creationId xmlns:a16="http://schemas.microsoft.com/office/drawing/2014/main" id="{160DE410-EC9F-54EE-53BA-B6CBD9F5F4FF}"/>
                </a:ext>
              </a:extLst>
            </p:cNvPr>
            <p:cNvSpPr/>
            <p:nvPr/>
          </p:nvSpPr>
          <p:spPr>
            <a:xfrm>
              <a:off x="1232025" y="1004775"/>
              <a:ext cx="9675" cy="9725"/>
            </a:xfrm>
            <a:custGeom>
              <a:avLst/>
              <a:gdLst/>
              <a:ahLst/>
              <a:cxnLst/>
              <a:rect l="l" t="t" r="r" b="b"/>
              <a:pathLst>
                <a:path w="387" h="389" extrusionOk="0">
                  <a:moveTo>
                    <a:pt x="194" y="0"/>
                  </a:moveTo>
                  <a:cubicBezTo>
                    <a:pt x="87" y="0"/>
                    <a:pt x="0" y="87"/>
                    <a:pt x="0" y="194"/>
                  </a:cubicBezTo>
                  <a:cubicBezTo>
                    <a:pt x="0" y="300"/>
                    <a:pt x="87" y="388"/>
                    <a:pt x="194" y="388"/>
                  </a:cubicBezTo>
                  <a:cubicBezTo>
                    <a:pt x="300" y="388"/>
                    <a:pt x="387" y="300"/>
                    <a:pt x="387" y="194"/>
                  </a:cubicBezTo>
                  <a:cubicBezTo>
                    <a:pt x="387" y="87"/>
                    <a:pt x="300" y="0"/>
                    <a:pt x="19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11055;p49">
              <a:extLst>
                <a:ext uri="{FF2B5EF4-FFF2-40B4-BE49-F238E27FC236}">
                  <a16:creationId xmlns:a16="http://schemas.microsoft.com/office/drawing/2014/main" id="{E129CB9A-81D5-31E9-DB51-93F234FA42E4}"/>
                </a:ext>
              </a:extLst>
            </p:cNvPr>
            <p:cNvSpPr/>
            <p:nvPr/>
          </p:nvSpPr>
          <p:spPr>
            <a:xfrm>
              <a:off x="276225" y="970700"/>
              <a:ext cx="11375" cy="9700"/>
            </a:xfrm>
            <a:custGeom>
              <a:avLst/>
              <a:gdLst/>
              <a:ahLst/>
              <a:cxnLst/>
              <a:rect l="l" t="t" r="r" b="b"/>
              <a:pathLst>
                <a:path w="455" h="388" extrusionOk="0">
                  <a:moveTo>
                    <a:pt x="260" y="0"/>
                  </a:moveTo>
                  <a:cubicBezTo>
                    <a:pt x="87" y="0"/>
                    <a:pt x="1" y="208"/>
                    <a:pt x="124" y="331"/>
                  </a:cubicBezTo>
                  <a:cubicBezTo>
                    <a:pt x="163" y="370"/>
                    <a:pt x="211" y="387"/>
                    <a:pt x="259" y="387"/>
                  </a:cubicBezTo>
                  <a:cubicBezTo>
                    <a:pt x="358" y="387"/>
                    <a:pt x="454" y="310"/>
                    <a:pt x="454" y="194"/>
                  </a:cubicBezTo>
                  <a:cubicBezTo>
                    <a:pt x="454" y="87"/>
                    <a:pt x="368" y="0"/>
                    <a:pt x="26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11056;p49">
              <a:extLst>
                <a:ext uri="{FF2B5EF4-FFF2-40B4-BE49-F238E27FC236}">
                  <a16:creationId xmlns:a16="http://schemas.microsoft.com/office/drawing/2014/main" id="{DCE8B1C4-48ED-6094-C2E4-71A5101CB7D6}"/>
                </a:ext>
              </a:extLst>
            </p:cNvPr>
            <p:cNvSpPr/>
            <p:nvPr/>
          </p:nvSpPr>
          <p:spPr>
            <a:xfrm>
              <a:off x="317625" y="970650"/>
              <a:ext cx="9725" cy="9725"/>
            </a:xfrm>
            <a:custGeom>
              <a:avLst/>
              <a:gdLst/>
              <a:ahLst/>
              <a:cxnLst/>
              <a:rect l="l" t="t" r="r" b="b"/>
              <a:pathLst>
                <a:path w="389" h="389" extrusionOk="0">
                  <a:moveTo>
                    <a:pt x="194" y="1"/>
                  </a:moveTo>
                  <a:cubicBezTo>
                    <a:pt x="87" y="1"/>
                    <a:pt x="0" y="87"/>
                    <a:pt x="0" y="195"/>
                  </a:cubicBezTo>
                  <a:cubicBezTo>
                    <a:pt x="0" y="301"/>
                    <a:pt x="87" y="389"/>
                    <a:pt x="194" y="389"/>
                  </a:cubicBezTo>
                  <a:cubicBezTo>
                    <a:pt x="302" y="389"/>
                    <a:pt x="388" y="301"/>
                    <a:pt x="388" y="195"/>
                  </a:cubicBezTo>
                  <a:cubicBezTo>
                    <a:pt x="388" y="87"/>
                    <a:pt x="302" y="1"/>
                    <a:pt x="19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11057;p49">
              <a:extLst>
                <a:ext uri="{FF2B5EF4-FFF2-40B4-BE49-F238E27FC236}">
                  <a16:creationId xmlns:a16="http://schemas.microsoft.com/office/drawing/2014/main" id="{5373B89B-6792-C6B2-0A43-D53956428656}"/>
                </a:ext>
              </a:extLst>
            </p:cNvPr>
            <p:cNvSpPr/>
            <p:nvPr/>
          </p:nvSpPr>
          <p:spPr>
            <a:xfrm>
              <a:off x="355750" y="970650"/>
              <a:ext cx="11350" cy="9750"/>
            </a:xfrm>
            <a:custGeom>
              <a:avLst/>
              <a:gdLst/>
              <a:ahLst/>
              <a:cxnLst/>
              <a:rect l="l" t="t" r="r" b="b"/>
              <a:pathLst>
                <a:path w="454" h="390" extrusionOk="0">
                  <a:moveTo>
                    <a:pt x="259" y="1"/>
                  </a:moveTo>
                  <a:cubicBezTo>
                    <a:pt x="87" y="1"/>
                    <a:pt x="0" y="210"/>
                    <a:pt x="123" y="331"/>
                  </a:cubicBezTo>
                  <a:cubicBezTo>
                    <a:pt x="162" y="371"/>
                    <a:pt x="211" y="389"/>
                    <a:pt x="258" y="389"/>
                  </a:cubicBezTo>
                  <a:cubicBezTo>
                    <a:pt x="357" y="389"/>
                    <a:pt x="452" y="312"/>
                    <a:pt x="453" y="196"/>
                  </a:cubicBezTo>
                  <a:cubicBezTo>
                    <a:pt x="453" y="89"/>
                    <a:pt x="367" y="1"/>
                    <a:pt x="25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11058;p49">
              <a:extLst>
                <a:ext uri="{FF2B5EF4-FFF2-40B4-BE49-F238E27FC236}">
                  <a16:creationId xmlns:a16="http://schemas.microsoft.com/office/drawing/2014/main" id="{7DE4D9F8-0ACB-A1B8-05A7-785289B5B972}"/>
                </a:ext>
              </a:extLst>
            </p:cNvPr>
            <p:cNvSpPr/>
            <p:nvPr/>
          </p:nvSpPr>
          <p:spPr>
            <a:xfrm>
              <a:off x="397125" y="970650"/>
              <a:ext cx="9725" cy="9725"/>
            </a:xfrm>
            <a:custGeom>
              <a:avLst/>
              <a:gdLst/>
              <a:ahLst/>
              <a:cxnLst/>
              <a:rect l="l" t="t" r="r" b="b"/>
              <a:pathLst>
                <a:path w="389" h="389" extrusionOk="0">
                  <a:moveTo>
                    <a:pt x="195" y="1"/>
                  </a:moveTo>
                  <a:cubicBezTo>
                    <a:pt x="88" y="1"/>
                    <a:pt x="1" y="87"/>
                    <a:pt x="1" y="195"/>
                  </a:cubicBezTo>
                  <a:cubicBezTo>
                    <a:pt x="1" y="301"/>
                    <a:pt x="88" y="389"/>
                    <a:pt x="195" y="389"/>
                  </a:cubicBezTo>
                  <a:cubicBezTo>
                    <a:pt x="302" y="389"/>
                    <a:pt x="389" y="301"/>
                    <a:pt x="389" y="195"/>
                  </a:cubicBezTo>
                  <a:cubicBezTo>
                    <a:pt x="389" y="87"/>
                    <a:pt x="302" y="1"/>
                    <a:pt x="19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11059;p49">
              <a:extLst>
                <a:ext uri="{FF2B5EF4-FFF2-40B4-BE49-F238E27FC236}">
                  <a16:creationId xmlns:a16="http://schemas.microsoft.com/office/drawing/2014/main" id="{156160F8-3CFE-233A-7AC2-C4335C3C2E88}"/>
                </a:ext>
              </a:extLst>
            </p:cNvPr>
            <p:cNvSpPr/>
            <p:nvPr/>
          </p:nvSpPr>
          <p:spPr>
            <a:xfrm>
              <a:off x="435250" y="970700"/>
              <a:ext cx="11350" cy="9725"/>
            </a:xfrm>
            <a:custGeom>
              <a:avLst/>
              <a:gdLst/>
              <a:ahLst/>
              <a:cxnLst/>
              <a:rect l="l" t="t" r="r" b="b"/>
              <a:pathLst>
                <a:path w="454" h="389" extrusionOk="0">
                  <a:moveTo>
                    <a:pt x="260" y="0"/>
                  </a:moveTo>
                  <a:cubicBezTo>
                    <a:pt x="87" y="0"/>
                    <a:pt x="0" y="210"/>
                    <a:pt x="123" y="331"/>
                  </a:cubicBezTo>
                  <a:cubicBezTo>
                    <a:pt x="163" y="371"/>
                    <a:pt x="211" y="388"/>
                    <a:pt x="259" y="388"/>
                  </a:cubicBezTo>
                  <a:cubicBezTo>
                    <a:pt x="358" y="388"/>
                    <a:pt x="454" y="311"/>
                    <a:pt x="454" y="194"/>
                  </a:cubicBezTo>
                  <a:cubicBezTo>
                    <a:pt x="454" y="87"/>
                    <a:pt x="367" y="0"/>
                    <a:pt x="26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11060;p49">
              <a:extLst>
                <a:ext uri="{FF2B5EF4-FFF2-40B4-BE49-F238E27FC236}">
                  <a16:creationId xmlns:a16="http://schemas.microsoft.com/office/drawing/2014/main" id="{C37DB602-4C4A-DEA2-EFB9-0F16E17BC2B4}"/>
                </a:ext>
              </a:extLst>
            </p:cNvPr>
            <p:cNvSpPr/>
            <p:nvPr/>
          </p:nvSpPr>
          <p:spPr>
            <a:xfrm>
              <a:off x="475000" y="970700"/>
              <a:ext cx="11350" cy="9725"/>
            </a:xfrm>
            <a:custGeom>
              <a:avLst/>
              <a:gdLst/>
              <a:ahLst/>
              <a:cxnLst/>
              <a:rect l="l" t="t" r="r" b="b"/>
              <a:pathLst>
                <a:path w="454" h="389" extrusionOk="0">
                  <a:moveTo>
                    <a:pt x="260" y="0"/>
                  </a:moveTo>
                  <a:cubicBezTo>
                    <a:pt x="87" y="0"/>
                    <a:pt x="1" y="208"/>
                    <a:pt x="122" y="331"/>
                  </a:cubicBezTo>
                  <a:cubicBezTo>
                    <a:pt x="162" y="371"/>
                    <a:pt x="211" y="388"/>
                    <a:pt x="259" y="388"/>
                  </a:cubicBezTo>
                  <a:cubicBezTo>
                    <a:pt x="358" y="388"/>
                    <a:pt x="454" y="311"/>
                    <a:pt x="454" y="194"/>
                  </a:cubicBezTo>
                  <a:cubicBezTo>
                    <a:pt x="454" y="87"/>
                    <a:pt x="367" y="0"/>
                    <a:pt x="26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11061;p49">
              <a:extLst>
                <a:ext uri="{FF2B5EF4-FFF2-40B4-BE49-F238E27FC236}">
                  <a16:creationId xmlns:a16="http://schemas.microsoft.com/office/drawing/2014/main" id="{86F88B91-4B78-71AD-DABC-B3FB2A64316B}"/>
                </a:ext>
              </a:extLst>
            </p:cNvPr>
            <p:cNvSpPr/>
            <p:nvPr/>
          </p:nvSpPr>
          <p:spPr>
            <a:xfrm>
              <a:off x="516425" y="970650"/>
              <a:ext cx="9675" cy="9725"/>
            </a:xfrm>
            <a:custGeom>
              <a:avLst/>
              <a:gdLst/>
              <a:ahLst/>
              <a:cxnLst/>
              <a:rect l="l" t="t" r="r" b="b"/>
              <a:pathLst>
                <a:path w="387" h="389" extrusionOk="0">
                  <a:moveTo>
                    <a:pt x="193" y="1"/>
                  </a:moveTo>
                  <a:cubicBezTo>
                    <a:pt x="87" y="1"/>
                    <a:pt x="0" y="87"/>
                    <a:pt x="0" y="195"/>
                  </a:cubicBezTo>
                  <a:cubicBezTo>
                    <a:pt x="0" y="301"/>
                    <a:pt x="87" y="389"/>
                    <a:pt x="193" y="389"/>
                  </a:cubicBezTo>
                  <a:cubicBezTo>
                    <a:pt x="301" y="389"/>
                    <a:pt x="387" y="301"/>
                    <a:pt x="387" y="195"/>
                  </a:cubicBezTo>
                  <a:cubicBezTo>
                    <a:pt x="387" y="87"/>
                    <a:pt x="301" y="1"/>
                    <a:pt x="19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11062;p49">
              <a:extLst>
                <a:ext uri="{FF2B5EF4-FFF2-40B4-BE49-F238E27FC236}">
                  <a16:creationId xmlns:a16="http://schemas.microsoft.com/office/drawing/2014/main" id="{FBFA4615-DC5A-4A84-EEB8-B75FB555DF8B}"/>
                </a:ext>
              </a:extLst>
            </p:cNvPr>
            <p:cNvSpPr/>
            <p:nvPr/>
          </p:nvSpPr>
          <p:spPr>
            <a:xfrm>
              <a:off x="554500" y="970700"/>
              <a:ext cx="11375" cy="9725"/>
            </a:xfrm>
            <a:custGeom>
              <a:avLst/>
              <a:gdLst/>
              <a:ahLst/>
              <a:cxnLst/>
              <a:rect l="l" t="t" r="r" b="b"/>
              <a:pathLst>
                <a:path w="455" h="389" extrusionOk="0">
                  <a:moveTo>
                    <a:pt x="262" y="0"/>
                  </a:moveTo>
                  <a:cubicBezTo>
                    <a:pt x="87" y="0"/>
                    <a:pt x="1" y="208"/>
                    <a:pt x="124" y="331"/>
                  </a:cubicBezTo>
                  <a:cubicBezTo>
                    <a:pt x="163" y="371"/>
                    <a:pt x="212" y="388"/>
                    <a:pt x="260" y="388"/>
                  </a:cubicBezTo>
                  <a:cubicBezTo>
                    <a:pt x="359" y="388"/>
                    <a:pt x="454" y="311"/>
                    <a:pt x="454" y="194"/>
                  </a:cubicBezTo>
                  <a:cubicBezTo>
                    <a:pt x="454" y="87"/>
                    <a:pt x="368" y="0"/>
                    <a:pt x="26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11063;p49">
              <a:extLst>
                <a:ext uri="{FF2B5EF4-FFF2-40B4-BE49-F238E27FC236}">
                  <a16:creationId xmlns:a16="http://schemas.microsoft.com/office/drawing/2014/main" id="{EEA4F7CD-C40A-D6FE-2F75-C0C4EE483E9D}"/>
                </a:ext>
              </a:extLst>
            </p:cNvPr>
            <p:cNvSpPr/>
            <p:nvPr/>
          </p:nvSpPr>
          <p:spPr>
            <a:xfrm>
              <a:off x="595925" y="970650"/>
              <a:ext cx="9700" cy="9725"/>
            </a:xfrm>
            <a:custGeom>
              <a:avLst/>
              <a:gdLst/>
              <a:ahLst/>
              <a:cxnLst/>
              <a:rect l="l" t="t" r="r" b="b"/>
              <a:pathLst>
                <a:path w="388" h="389" extrusionOk="0">
                  <a:moveTo>
                    <a:pt x="193" y="1"/>
                  </a:moveTo>
                  <a:cubicBezTo>
                    <a:pt x="87" y="1"/>
                    <a:pt x="1" y="87"/>
                    <a:pt x="1" y="195"/>
                  </a:cubicBezTo>
                  <a:cubicBezTo>
                    <a:pt x="1" y="301"/>
                    <a:pt x="87" y="389"/>
                    <a:pt x="193" y="389"/>
                  </a:cubicBezTo>
                  <a:cubicBezTo>
                    <a:pt x="301" y="389"/>
                    <a:pt x="387" y="301"/>
                    <a:pt x="387" y="195"/>
                  </a:cubicBezTo>
                  <a:cubicBezTo>
                    <a:pt x="387" y="87"/>
                    <a:pt x="301" y="1"/>
                    <a:pt x="19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11064;p49">
              <a:extLst>
                <a:ext uri="{FF2B5EF4-FFF2-40B4-BE49-F238E27FC236}">
                  <a16:creationId xmlns:a16="http://schemas.microsoft.com/office/drawing/2014/main" id="{12C51AAA-38D5-F6A8-3308-C47775330974}"/>
                </a:ext>
              </a:extLst>
            </p:cNvPr>
            <p:cNvSpPr/>
            <p:nvPr/>
          </p:nvSpPr>
          <p:spPr>
            <a:xfrm>
              <a:off x="634025" y="970700"/>
              <a:ext cx="11375" cy="9725"/>
            </a:xfrm>
            <a:custGeom>
              <a:avLst/>
              <a:gdLst/>
              <a:ahLst/>
              <a:cxnLst/>
              <a:rect l="l" t="t" r="r" b="b"/>
              <a:pathLst>
                <a:path w="455" h="389" extrusionOk="0">
                  <a:moveTo>
                    <a:pt x="261" y="0"/>
                  </a:moveTo>
                  <a:cubicBezTo>
                    <a:pt x="88" y="0"/>
                    <a:pt x="0" y="208"/>
                    <a:pt x="123" y="331"/>
                  </a:cubicBezTo>
                  <a:cubicBezTo>
                    <a:pt x="163" y="371"/>
                    <a:pt x="212" y="388"/>
                    <a:pt x="260" y="388"/>
                  </a:cubicBezTo>
                  <a:cubicBezTo>
                    <a:pt x="359" y="388"/>
                    <a:pt x="455" y="311"/>
                    <a:pt x="455" y="194"/>
                  </a:cubicBezTo>
                  <a:cubicBezTo>
                    <a:pt x="453" y="87"/>
                    <a:pt x="367" y="0"/>
                    <a:pt x="26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11065;p49">
              <a:extLst>
                <a:ext uri="{FF2B5EF4-FFF2-40B4-BE49-F238E27FC236}">
                  <a16:creationId xmlns:a16="http://schemas.microsoft.com/office/drawing/2014/main" id="{F021E355-0D81-4923-7D54-6D7892A3DA3B}"/>
                </a:ext>
              </a:extLst>
            </p:cNvPr>
            <p:cNvSpPr/>
            <p:nvPr/>
          </p:nvSpPr>
          <p:spPr>
            <a:xfrm>
              <a:off x="673775" y="970700"/>
              <a:ext cx="11375" cy="9725"/>
            </a:xfrm>
            <a:custGeom>
              <a:avLst/>
              <a:gdLst/>
              <a:ahLst/>
              <a:cxnLst/>
              <a:rect l="l" t="t" r="r" b="b"/>
              <a:pathLst>
                <a:path w="455" h="389" extrusionOk="0">
                  <a:moveTo>
                    <a:pt x="261" y="0"/>
                  </a:moveTo>
                  <a:cubicBezTo>
                    <a:pt x="88" y="0"/>
                    <a:pt x="0" y="210"/>
                    <a:pt x="123" y="331"/>
                  </a:cubicBezTo>
                  <a:cubicBezTo>
                    <a:pt x="163" y="371"/>
                    <a:pt x="212" y="388"/>
                    <a:pt x="260" y="388"/>
                  </a:cubicBezTo>
                  <a:cubicBezTo>
                    <a:pt x="359" y="388"/>
                    <a:pt x="455" y="311"/>
                    <a:pt x="455" y="194"/>
                  </a:cubicBezTo>
                  <a:cubicBezTo>
                    <a:pt x="453" y="87"/>
                    <a:pt x="367" y="0"/>
                    <a:pt x="26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11066;p49">
              <a:extLst>
                <a:ext uri="{FF2B5EF4-FFF2-40B4-BE49-F238E27FC236}">
                  <a16:creationId xmlns:a16="http://schemas.microsoft.com/office/drawing/2014/main" id="{447FACB9-7A79-207D-E90C-BF72E7D22E62}"/>
                </a:ext>
              </a:extLst>
            </p:cNvPr>
            <p:cNvSpPr/>
            <p:nvPr/>
          </p:nvSpPr>
          <p:spPr>
            <a:xfrm>
              <a:off x="715200" y="970650"/>
              <a:ext cx="9725" cy="9725"/>
            </a:xfrm>
            <a:custGeom>
              <a:avLst/>
              <a:gdLst/>
              <a:ahLst/>
              <a:cxnLst/>
              <a:rect l="l" t="t" r="r" b="b"/>
              <a:pathLst>
                <a:path w="389" h="389" extrusionOk="0">
                  <a:moveTo>
                    <a:pt x="194" y="1"/>
                  </a:moveTo>
                  <a:cubicBezTo>
                    <a:pt x="86" y="1"/>
                    <a:pt x="0" y="87"/>
                    <a:pt x="0" y="195"/>
                  </a:cubicBezTo>
                  <a:cubicBezTo>
                    <a:pt x="0" y="301"/>
                    <a:pt x="86" y="389"/>
                    <a:pt x="194" y="389"/>
                  </a:cubicBezTo>
                  <a:cubicBezTo>
                    <a:pt x="300" y="389"/>
                    <a:pt x="388" y="301"/>
                    <a:pt x="388" y="195"/>
                  </a:cubicBezTo>
                  <a:cubicBezTo>
                    <a:pt x="388" y="87"/>
                    <a:pt x="300" y="1"/>
                    <a:pt x="19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11067;p49">
              <a:extLst>
                <a:ext uri="{FF2B5EF4-FFF2-40B4-BE49-F238E27FC236}">
                  <a16:creationId xmlns:a16="http://schemas.microsoft.com/office/drawing/2014/main" id="{65C297F4-4995-CC06-AE3B-A60020CC8EC2}"/>
                </a:ext>
              </a:extLst>
            </p:cNvPr>
            <p:cNvSpPr/>
            <p:nvPr/>
          </p:nvSpPr>
          <p:spPr>
            <a:xfrm>
              <a:off x="753300" y="970700"/>
              <a:ext cx="11375" cy="9725"/>
            </a:xfrm>
            <a:custGeom>
              <a:avLst/>
              <a:gdLst/>
              <a:ahLst/>
              <a:cxnLst/>
              <a:rect l="l" t="t" r="r" b="b"/>
              <a:pathLst>
                <a:path w="455" h="389" extrusionOk="0">
                  <a:moveTo>
                    <a:pt x="260" y="0"/>
                  </a:moveTo>
                  <a:cubicBezTo>
                    <a:pt x="87" y="0"/>
                    <a:pt x="1" y="210"/>
                    <a:pt x="122" y="331"/>
                  </a:cubicBezTo>
                  <a:cubicBezTo>
                    <a:pt x="162" y="371"/>
                    <a:pt x="211" y="388"/>
                    <a:pt x="259" y="388"/>
                  </a:cubicBezTo>
                  <a:cubicBezTo>
                    <a:pt x="359" y="388"/>
                    <a:pt x="454" y="311"/>
                    <a:pt x="454" y="194"/>
                  </a:cubicBezTo>
                  <a:cubicBezTo>
                    <a:pt x="454" y="87"/>
                    <a:pt x="366" y="0"/>
                    <a:pt x="26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11068;p49">
              <a:extLst>
                <a:ext uri="{FF2B5EF4-FFF2-40B4-BE49-F238E27FC236}">
                  <a16:creationId xmlns:a16="http://schemas.microsoft.com/office/drawing/2014/main" id="{770EC637-5084-A367-06D4-929C08DEAF58}"/>
                </a:ext>
              </a:extLst>
            </p:cNvPr>
            <p:cNvSpPr/>
            <p:nvPr/>
          </p:nvSpPr>
          <p:spPr>
            <a:xfrm>
              <a:off x="794700" y="970650"/>
              <a:ext cx="9725" cy="9725"/>
            </a:xfrm>
            <a:custGeom>
              <a:avLst/>
              <a:gdLst/>
              <a:ahLst/>
              <a:cxnLst/>
              <a:rect l="l" t="t" r="r" b="b"/>
              <a:pathLst>
                <a:path w="389" h="389" extrusionOk="0">
                  <a:moveTo>
                    <a:pt x="194" y="1"/>
                  </a:moveTo>
                  <a:cubicBezTo>
                    <a:pt x="87" y="1"/>
                    <a:pt x="0" y="87"/>
                    <a:pt x="0" y="195"/>
                  </a:cubicBezTo>
                  <a:cubicBezTo>
                    <a:pt x="0" y="301"/>
                    <a:pt x="87" y="389"/>
                    <a:pt x="194" y="389"/>
                  </a:cubicBezTo>
                  <a:cubicBezTo>
                    <a:pt x="300" y="389"/>
                    <a:pt x="388" y="301"/>
                    <a:pt x="388" y="195"/>
                  </a:cubicBezTo>
                  <a:cubicBezTo>
                    <a:pt x="388" y="87"/>
                    <a:pt x="300" y="1"/>
                    <a:pt x="19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11069;p49">
              <a:extLst>
                <a:ext uri="{FF2B5EF4-FFF2-40B4-BE49-F238E27FC236}">
                  <a16:creationId xmlns:a16="http://schemas.microsoft.com/office/drawing/2014/main" id="{DDA26626-DB8A-70AC-9D65-204735713352}"/>
                </a:ext>
              </a:extLst>
            </p:cNvPr>
            <p:cNvSpPr/>
            <p:nvPr/>
          </p:nvSpPr>
          <p:spPr>
            <a:xfrm>
              <a:off x="832825" y="970700"/>
              <a:ext cx="11350" cy="9725"/>
            </a:xfrm>
            <a:custGeom>
              <a:avLst/>
              <a:gdLst/>
              <a:ahLst/>
              <a:cxnLst/>
              <a:rect l="l" t="t" r="r" b="b"/>
              <a:pathLst>
                <a:path w="454" h="389" extrusionOk="0">
                  <a:moveTo>
                    <a:pt x="259" y="0"/>
                  </a:moveTo>
                  <a:cubicBezTo>
                    <a:pt x="87" y="0"/>
                    <a:pt x="0" y="210"/>
                    <a:pt x="122" y="331"/>
                  </a:cubicBezTo>
                  <a:cubicBezTo>
                    <a:pt x="161" y="371"/>
                    <a:pt x="210" y="388"/>
                    <a:pt x="258" y="388"/>
                  </a:cubicBezTo>
                  <a:cubicBezTo>
                    <a:pt x="358" y="388"/>
                    <a:pt x="453" y="311"/>
                    <a:pt x="453" y="194"/>
                  </a:cubicBezTo>
                  <a:cubicBezTo>
                    <a:pt x="453" y="87"/>
                    <a:pt x="366" y="0"/>
                    <a:pt x="25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11070;p49">
              <a:extLst>
                <a:ext uri="{FF2B5EF4-FFF2-40B4-BE49-F238E27FC236}">
                  <a16:creationId xmlns:a16="http://schemas.microsoft.com/office/drawing/2014/main" id="{BA65D5D8-9B87-2FE0-47CD-85430942A439}"/>
                </a:ext>
              </a:extLst>
            </p:cNvPr>
            <p:cNvSpPr/>
            <p:nvPr/>
          </p:nvSpPr>
          <p:spPr>
            <a:xfrm>
              <a:off x="872575" y="970700"/>
              <a:ext cx="11350" cy="9725"/>
            </a:xfrm>
            <a:custGeom>
              <a:avLst/>
              <a:gdLst/>
              <a:ahLst/>
              <a:cxnLst/>
              <a:rect l="l" t="t" r="r" b="b"/>
              <a:pathLst>
                <a:path w="454" h="389" extrusionOk="0">
                  <a:moveTo>
                    <a:pt x="260" y="0"/>
                  </a:moveTo>
                  <a:cubicBezTo>
                    <a:pt x="87" y="0"/>
                    <a:pt x="0" y="208"/>
                    <a:pt x="122" y="331"/>
                  </a:cubicBezTo>
                  <a:cubicBezTo>
                    <a:pt x="161" y="371"/>
                    <a:pt x="210" y="388"/>
                    <a:pt x="258" y="388"/>
                  </a:cubicBezTo>
                  <a:cubicBezTo>
                    <a:pt x="358" y="388"/>
                    <a:pt x="454" y="311"/>
                    <a:pt x="454" y="194"/>
                  </a:cubicBezTo>
                  <a:cubicBezTo>
                    <a:pt x="454" y="87"/>
                    <a:pt x="367" y="0"/>
                    <a:pt x="26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11071;p49">
              <a:extLst>
                <a:ext uri="{FF2B5EF4-FFF2-40B4-BE49-F238E27FC236}">
                  <a16:creationId xmlns:a16="http://schemas.microsoft.com/office/drawing/2014/main" id="{71615E07-2BE2-08BA-C41B-6AF847F3E48D}"/>
                </a:ext>
              </a:extLst>
            </p:cNvPr>
            <p:cNvSpPr/>
            <p:nvPr/>
          </p:nvSpPr>
          <p:spPr>
            <a:xfrm>
              <a:off x="913950" y="970650"/>
              <a:ext cx="9725" cy="9725"/>
            </a:xfrm>
            <a:custGeom>
              <a:avLst/>
              <a:gdLst/>
              <a:ahLst/>
              <a:cxnLst/>
              <a:rect l="l" t="t" r="r" b="b"/>
              <a:pathLst>
                <a:path w="389" h="389" extrusionOk="0">
                  <a:moveTo>
                    <a:pt x="195" y="1"/>
                  </a:moveTo>
                  <a:cubicBezTo>
                    <a:pt x="87" y="1"/>
                    <a:pt x="1" y="87"/>
                    <a:pt x="1" y="195"/>
                  </a:cubicBezTo>
                  <a:cubicBezTo>
                    <a:pt x="1" y="301"/>
                    <a:pt x="87" y="389"/>
                    <a:pt x="195" y="389"/>
                  </a:cubicBezTo>
                  <a:cubicBezTo>
                    <a:pt x="302" y="389"/>
                    <a:pt x="389" y="301"/>
                    <a:pt x="389" y="195"/>
                  </a:cubicBezTo>
                  <a:cubicBezTo>
                    <a:pt x="389" y="87"/>
                    <a:pt x="302" y="1"/>
                    <a:pt x="19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11072;p49">
              <a:extLst>
                <a:ext uri="{FF2B5EF4-FFF2-40B4-BE49-F238E27FC236}">
                  <a16:creationId xmlns:a16="http://schemas.microsoft.com/office/drawing/2014/main" id="{ECD7B4EF-B696-C5E5-94CE-4D8A60EE4392}"/>
                </a:ext>
              </a:extLst>
            </p:cNvPr>
            <p:cNvSpPr/>
            <p:nvPr/>
          </p:nvSpPr>
          <p:spPr>
            <a:xfrm>
              <a:off x="953700" y="970650"/>
              <a:ext cx="9725" cy="9725"/>
            </a:xfrm>
            <a:custGeom>
              <a:avLst/>
              <a:gdLst/>
              <a:ahLst/>
              <a:cxnLst/>
              <a:rect l="l" t="t" r="r" b="b"/>
              <a:pathLst>
                <a:path w="389" h="389" extrusionOk="0">
                  <a:moveTo>
                    <a:pt x="195" y="1"/>
                  </a:moveTo>
                  <a:cubicBezTo>
                    <a:pt x="89" y="1"/>
                    <a:pt x="1" y="87"/>
                    <a:pt x="1" y="195"/>
                  </a:cubicBezTo>
                  <a:cubicBezTo>
                    <a:pt x="1" y="301"/>
                    <a:pt x="89" y="389"/>
                    <a:pt x="195" y="389"/>
                  </a:cubicBezTo>
                  <a:cubicBezTo>
                    <a:pt x="302" y="389"/>
                    <a:pt x="389" y="301"/>
                    <a:pt x="389" y="195"/>
                  </a:cubicBezTo>
                  <a:cubicBezTo>
                    <a:pt x="389" y="87"/>
                    <a:pt x="302" y="1"/>
                    <a:pt x="19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11073;p49">
              <a:extLst>
                <a:ext uri="{FF2B5EF4-FFF2-40B4-BE49-F238E27FC236}">
                  <a16:creationId xmlns:a16="http://schemas.microsoft.com/office/drawing/2014/main" id="{6E046449-3742-7E96-91B8-E00E066CA089}"/>
                </a:ext>
              </a:extLst>
            </p:cNvPr>
            <p:cNvSpPr/>
            <p:nvPr/>
          </p:nvSpPr>
          <p:spPr>
            <a:xfrm>
              <a:off x="993450" y="970650"/>
              <a:ext cx="9725" cy="9725"/>
            </a:xfrm>
            <a:custGeom>
              <a:avLst/>
              <a:gdLst/>
              <a:ahLst/>
              <a:cxnLst/>
              <a:rect l="l" t="t" r="r" b="b"/>
              <a:pathLst>
                <a:path w="389" h="389" extrusionOk="0">
                  <a:moveTo>
                    <a:pt x="195" y="1"/>
                  </a:moveTo>
                  <a:cubicBezTo>
                    <a:pt x="89" y="1"/>
                    <a:pt x="1" y="87"/>
                    <a:pt x="1" y="195"/>
                  </a:cubicBezTo>
                  <a:cubicBezTo>
                    <a:pt x="1" y="301"/>
                    <a:pt x="89" y="389"/>
                    <a:pt x="195" y="389"/>
                  </a:cubicBezTo>
                  <a:cubicBezTo>
                    <a:pt x="303" y="389"/>
                    <a:pt x="389" y="301"/>
                    <a:pt x="389" y="195"/>
                  </a:cubicBezTo>
                  <a:cubicBezTo>
                    <a:pt x="389" y="87"/>
                    <a:pt x="303" y="1"/>
                    <a:pt x="19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11074;p49">
              <a:extLst>
                <a:ext uri="{FF2B5EF4-FFF2-40B4-BE49-F238E27FC236}">
                  <a16:creationId xmlns:a16="http://schemas.microsoft.com/office/drawing/2014/main" id="{959FAAA7-6948-C319-EE3F-27D8294C03CA}"/>
                </a:ext>
              </a:extLst>
            </p:cNvPr>
            <p:cNvSpPr/>
            <p:nvPr/>
          </p:nvSpPr>
          <p:spPr>
            <a:xfrm>
              <a:off x="1033225" y="970650"/>
              <a:ext cx="9725" cy="9725"/>
            </a:xfrm>
            <a:custGeom>
              <a:avLst/>
              <a:gdLst/>
              <a:ahLst/>
              <a:cxnLst/>
              <a:rect l="l" t="t" r="r" b="b"/>
              <a:pathLst>
                <a:path w="389" h="389" extrusionOk="0">
                  <a:moveTo>
                    <a:pt x="194" y="1"/>
                  </a:moveTo>
                  <a:cubicBezTo>
                    <a:pt x="88" y="1"/>
                    <a:pt x="0" y="87"/>
                    <a:pt x="0" y="195"/>
                  </a:cubicBezTo>
                  <a:cubicBezTo>
                    <a:pt x="0" y="301"/>
                    <a:pt x="88" y="389"/>
                    <a:pt x="194" y="389"/>
                  </a:cubicBezTo>
                  <a:cubicBezTo>
                    <a:pt x="302" y="389"/>
                    <a:pt x="388" y="301"/>
                    <a:pt x="388" y="195"/>
                  </a:cubicBezTo>
                  <a:cubicBezTo>
                    <a:pt x="388" y="87"/>
                    <a:pt x="302" y="1"/>
                    <a:pt x="19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11075;p49">
              <a:extLst>
                <a:ext uri="{FF2B5EF4-FFF2-40B4-BE49-F238E27FC236}">
                  <a16:creationId xmlns:a16="http://schemas.microsoft.com/office/drawing/2014/main" id="{01C94248-66A8-B3A8-FA18-23F9056CB60E}"/>
                </a:ext>
              </a:extLst>
            </p:cNvPr>
            <p:cNvSpPr/>
            <p:nvPr/>
          </p:nvSpPr>
          <p:spPr>
            <a:xfrm>
              <a:off x="1072975" y="970650"/>
              <a:ext cx="9725" cy="9725"/>
            </a:xfrm>
            <a:custGeom>
              <a:avLst/>
              <a:gdLst/>
              <a:ahLst/>
              <a:cxnLst/>
              <a:rect l="l" t="t" r="r" b="b"/>
              <a:pathLst>
                <a:path w="389" h="389" extrusionOk="0">
                  <a:moveTo>
                    <a:pt x="194" y="1"/>
                  </a:moveTo>
                  <a:cubicBezTo>
                    <a:pt x="88" y="1"/>
                    <a:pt x="0" y="87"/>
                    <a:pt x="0" y="195"/>
                  </a:cubicBezTo>
                  <a:cubicBezTo>
                    <a:pt x="0" y="301"/>
                    <a:pt x="88" y="389"/>
                    <a:pt x="194" y="389"/>
                  </a:cubicBezTo>
                  <a:cubicBezTo>
                    <a:pt x="302" y="389"/>
                    <a:pt x="388" y="301"/>
                    <a:pt x="388" y="195"/>
                  </a:cubicBezTo>
                  <a:cubicBezTo>
                    <a:pt x="388" y="87"/>
                    <a:pt x="302" y="1"/>
                    <a:pt x="19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11076;p49">
              <a:extLst>
                <a:ext uri="{FF2B5EF4-FFF2-40B4-BE49-F238E27FC236}">
                  <a16:creationId xmlns:a16="http://schemas.microsoft.com/office/drawing/2014/main" id="{4A8682E0-6613-6B85-5181-5383A3359F13}"/>
                </a:ext>
              </a:extLst>
            </p:cNvPr>
            <p:cNvSpPr/>
            <p:nvPr/>
          </p:nvSpPr>
          <p:spPr>
            <a:xfrm>
              <a:off x="1112725" y="970650"/>
              <a:ext cx="9725" cy="9725"/>
            </a:xfrm>
            <a:custGeom>
              <a:avLst/>
              <a:gdLst/>
              <a:ahLst/>
              <a:cxnLst/>
              <a:rect l="l" t="t" r="r" b="b"/>
              <a:pathLst>
                <a:path w="389" h="389" extrusionOk="0">
                  <a:moveTo>
                    <a:pt x="194" y="1"/>
                  </a:moveTo>
                  <a:cubicBezTo>
                    <a:pt x="88" y="1"/>
                    <a:pt x="0" y="87"/>
                    <a:pt x="0" y="195"/>
                  </a:cubicBezTo>
                  <a:cubicBezTo>
                    <a:pt x="0" y="301"/>
                    <a:pt x="88" y="389"/>
                    <a:pt x="194" y="389"/>
                  </a:cubicBezTo>
                  <a:cubicBezTo>
                    <a:pt x="302" y="389"/>
                    <a:pt x="388" y="301"/>
                    <a:pt x="388" y="195"/>
                  </a:cubicBezTo>
                  <a:cubicBezTo>
                    <a:pt x="388" y="87"/>
                    <a:pt x="302" y="1"/>
                    <a:pt x="19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11077;p49">
              <a:extLst>
                <a:ext uri="{FF2B5EF4-FFF2-40B4-BE49-F238E27FC236}">
                  <a16:creationId xmlns:a16="http://schemas.microsoft.com/office/drawing/2014/main" id="{3869A1EF-D1AB-7650-DA6F-E4712EACAC2F}"/>
                </a:ext>
              </a:extLst>
            </p:cNvPr>
            <p:cNvSpPr/>
            <p:nvPr/>
          </p:nvSpPr>
          <p:spPr>
            <a:xfrm>
              <a:off x="1152500" y="970650"/>
              <a:ext cx="9700" cy="9725"/>
            </a:xfrm>
            <a:custGeom>
              <a:avLst/>
              <a:gdLst/>
              <a:ahLst/>
              <a:cxnLst/>
              <a:rect l="l" t="t" r="r" b="b"/>
              <a:pathLst>
                <a:path w="388" h="389" extrusionOk="0">
                  <a:moveTo>
                    <a:pt x="193" y="1"/>
                  </a:moveTo>
                  <a:cubicBezTo>
                    <a:pt x="87" y="1"/>
                    <a:pt x="1" y="87"/>
                    <a:pt x="1" y="195"/>
                  </a:cubicBezTo>
                  <a:cubicBezTo>
                    <a:pt x="1" y="301"/>
                    <a:pt x="87" y="389"/>
                    <a:pt x="193" y="389"/>
                  </a:cubicBezTo>
                  <a:cubicBezTo>
                    <a:pt x="301" y="389"/>
                    <a:pt x="388" y="301"/>
                    <a:pt x="388" y="195"/>
                  </a:cubicBezTo>
                  <a:cubicBezTo>
                    <a:pt x="388" y="87"/>
                    <a:pt x="301" y="1"/>
                    <a:pt x="19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11078;p49">
              <a:extLst>
                <a:ext uri="{FF2B5EF4-FFF2-40B4-BE49-F238E27FC236}">
                  <a16:creationId xmlns:a16="http://schemas.microsoft.com/office/drawing/2014/main" id="{D4D8D9BE-43A4-7E05-004A-11539E252C88}"/>
                </a:ext>
              </a:extLst>
            </p:cNvPr>
            <p:cNvSpPr/>
            <p:nvPr/>
          </p:nvSpPr>
          <p:spPr>
            <a:xfrm>
              <a:off x="1192275" y="970650"/>
              <a:ext cx="9675" cy="9725"/>
            </a:xfrm>
            <a:custGeom>
              <a:avLst/>
              <a:gdLst/>
              <a:ahLst/>
              <a:cxnLst/>
              <a:rect l="l" t="t" r="r" b="b"/>
              <a:pathLst>
                <a:path w="387" h="389" extrusionOk="0">
                  <a:moveTo>
                    <a:pt x="193" y="1"/>
                  </a:moveTo>
                  <a:cubicBezTo>
                    <a:pt x="86" y="1"/>
                    <a:pt x="0" y="87"/>
                    <a:pt x="0" y="195"/>
                  </a:cubicBezTo>
                  <a:cubicBezTo>
                    <a:pt x="0" y="301"/>
                    <a:pt x="86" y="389"/>
                    <a:pt x="193" y="389"/>
                  </a:cubicBezTo>
                  <a:cubicBezTo>
                    <a:pt x="300" y="389"/>
                    <a:pt x="387" y="301"/>
                    <a:pt x="387" y="195"/>
                  </a:cubicBezTo>
                  <a:cubicBezTo>
                    <a:pt x="387" y="87"/>
                    <a:pt x="300" y="1"/>
                    <a:pt x="19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11079;p49">
              <a:extLst>
                <a:ext uri="{FF2B5EF4-FFF2-40B4-BE49-F238E27FC236}">
                  <a16:creationId xmlns:a16="http://schemas.microsoft.com/office/drawing/2014/main" id="{7F0A0C39-01D6-7636-A669-4E5C2693AD60}"/>
                </a:ext>
              </a:extLst>
            </p:cNvPr>
            <p:cNvSpPr/>
            <p:nvPr/>
          </p:nvSpPr>
          <p:spPr>
            <a:xfrm>
              <a:off x="1232025" y="970650"/>
              <a:ext cx="9675" cy="9725"/>
            </a:xfrm>
            <a:custGeom>
              <a:avLst/>
              <a:gdLst/>
              <a:ahLst/>
              <a:cxnLst/>
              <a:rect l="l" t="t" r="r" b="b"/>
              <a:pathLst>
                <a:path w="387" h="389" extrusionOk="0">
                  <a:moveTo>
                    <a:pt x="194" y="1"/>
                  </a:moveTo>
                  <a:cubicBezTo>
                    <a:pt x="87" y="1"/>
                    <a:pt x="0" y="87"/>
                    <a:pt x="0" y="195"/>
                  </a:cubicBezTo>
                  <a:cubicBezTo>
                    <a:pt x="0" y="301"/>
                    <a:pt x="87" y="389"/>
                    <a:pt x="194" y="389"/>
                  </a:cubicBezTo>
                  <a:cubicBezTo>
                    <a:pt x="300" y="389"/>
                    <a:pt x="387" y="301"/>
                    <a:pt x="387" y="195"/>
                  </a:cubicBezTo>
                  <a:cubicBezTo>
                    <a:pt x="387" y="87"/>
                    <a:pt x="300" y="1"/>
                    <a:pt x="19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11080;p49">
              <a:extLst>
                <a:ext uri="{FF2B5EF4-FFF2-40B4-BE49-F238E27FC236}">
                  <a16:creationId xmlns:a16="http://schemas.microsoft.com/office/drawing/2014/main" id="{3B6CCE41-51C1-6337-73EF-5CC5CF884E7E}"/>
                </a:ext>
              </a:extLst>
            </p:cNvPr>
            <p:cNvSpPr/>
            <p:nvPr/>
          </p:nvSpPr>
          <p:spPr>
            <a:xfrm>
              <a:off x="276225" y="936600"/>
              <a:ext cx="11375" cy="9700"/>
            </a:xfrm>
            <a:custGeom>
              <a:avLst/>
              <a:gdLst/>
              <a:ahLst/>
              <a:cxnLst/>
              <a:rect l="l" t="t" r="r" b="b"/>
              <a:pathLst>
                <a:path w="455" h="388" extrusionOk="0">
                  <a:moveTo>
                    <a:pt x="263" y="0"/>
                  </a:moveTo>
                  <a:cubicBezTo>
                    <a:pt x="262" y="0"/>
                    <a:pt x="261" y="0"/>
                    <a:pt x="260" y="0"/>
                  </a:cubicBezTo>
                  <a:cubicBezTo>
                    <a:pt x="87" y="0"/>
                    <a:pt x="1" y="208"/>
                    <a:pt x="124" y="331"/>
                  </a:cubicBezTo>
                  <a:cubicBezTo>
                    <a:pt x="163" y="370"/>
                    <a:pt x="211" y="387"/>
                    <a:pt x="259" y="387"/>
                  </a:cubicBezTo>
                  <a:cubicBezTo>
                    <a:pt x="358" y="387"/>
                    <a:pt x="454" y="310"/>
                    <a:pt x="454" y="194"/>
                  </a:cubicBezTo>
                  <a:cubicBezTo>
                    <a:pt x="454" y="87"/>
                    <a:pt x="369" y="0"/>
                    <a:pt x="26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11081;p49">
              <a:extLst>
                <a:ext uri="{FF2B5EF4-FFF2-40B4-BE49-F238E27FC236}">
                  <a16:creationId xmlns:a16="http://schemas.microsoft.com/office/drawing/2014/main" id="{88697437-BEB6-49BE-0FD4-BAADDC1083CB}"/>
                </a:ext>
              </a:extLst>
            </p:cNvPr>
            <p:cNvSpPr/>
            <p:nvPr/>
          </p:nvSpPr>
          <p:spPr>
            <a:xfrm>
              <a:off x="317625" y="936550"/>
              <a:ext cx="9725" cy="9725"/>
            </a:xfrm>
            <a:custGeom>
              <a:avLst/>
              <a:gdLst/>
              <a:ahLst/>
              <a:cxnLst/>
              <a:rect l="l" t="t" r="r" b="b"/>
              <a:pathLst>
                <a:path w="389" h="389" extrusionOk="0">
                  <a:moveTo>
                    <a:pt x="194" y="1"/>
                  </a:moveTo>
                  <a:cubicBezTo>
                    <a:pt x="87" y="1"/>
                    <a:pt x="0" y="87"/>
                    <a:pt x="0" y="195"/>
                  </a:cubicBezTo>
                  <a:cubicBezTo>
                    <a:pt x="0" y="302"/>
                    <a:pt x="87" y="389"/>
                    <a:pt x="194" y="389"/>
                  </a:cubicBezTo>
                  <a:cubicBezTo>
                    <a:pt x="302" y="389"/>
                    <a:pt x="388" y="302"/>
                    <a:pt x="388" y="195"/>
                  </a:cubicBezTo>
                  <a:cubicBezTo>
                    <a:pt x="388" y="87"/>
                    <a:pt x="302" y="1"/>
                    <a:pt x="19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11082;p49">
              <a:extLst>
                <a:ext uri="{FF2B5EF4-FFF2-40B4-BE49-F238E27FC236}">
                  <a16:creationId xmlns:a16="http://schemas.microsoft.com/office/drawing/2014/main" id="{39AD2345-48FB-DF0E-8078-BBF46A36EB27}"/>
                </a:ext>
              </a:extLst>
            </p:cNvPr>
            <p:cNvSpPr/>
            <p:nvPr/>
          </p:nvSpPr>
          <p:spPr>
            <a:xfrm>
              <a:off x="355750" y="936550"/>
              <a:ext cx="11350" cy="9725"/>
            </a:xfrm>
            <a:custGeom>
              <a:avLst/>
              <a:gdLst/>
              <a:ahLst/>
              <a:cxnLst/>
              <a:rect l="l" t="t" r="r" b="b"/>
              <a:pathLst>
                <a:path w="454" h="389" extrusionOk="0">
                  <a:moveTo>
                    <a:pt x="259" y="1"/>
                  </a:moveTo>
                  <a:cubicBezTo>
                    <a:pt x="87" y="1"/>
                    <a:pt x="0" y="210"/>
                    <a:pt x="123" y="331"/>
                  </a:cubicBezTo>
                  <a:cubicBezTo>
                    <a:pt x="162" y="371"/>
                    <a:pt x="211" y="389"/>
                    <a:pt x="258" y="389"/>
                  </a:cubicBezTo>
                  <a:cubicBezTo>
                    <a:pt x="357" y="389"/>
                    <a:pt x="452" y="312"/>
                    <a:pt x="453" y="196"/>
                  </a:cubicBezTo>
                  <a:cubicBezTo>
                    <a:pt x="453" y="89"/>
                    <a:pt x="367" y="1"/>
                    <a:pt x="25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11083;p49">
              <a:extLst>
                <a:ext uri="{FF2B5EF4-FFF2-40B4-BE49-F238E27FC236}">
                  <a16:creationId xmlns:a16="http://schemas.microsoft.com/office/drawing/2014/main" id="{06F4FDC3-126D-0868-9C29-7114E906AAC3}"/>
                </a:ext>
              </a:extLst>
            </p:cNvPr>
            <p:cNvSpPr/>
            <p:nvPr/>
          </p:nvSpPr>
          <p:spPr>
            <a:xfrm>
              <a:off x="397125" y="936550"/>
              <a:ext cx="9725" cy="9725"/>
            </a:xfrm>
            <a:custGeom>
              <a:avLst/>
              <a:gdLst/>
              <a:ahLst/>
              <a:cxnLst/>
              <a:rect l="l" t="t" r="r" b="b"/>
              <a:pathLst>
                <a:path w="389" h="389" extrusionOk="0">
                  <a:moveTo>
                    <a:pt x="195" y="1"/>
                  </a:moveTo>
                  <a:cubicBezTo>
                    <a:pt x="88" y="1"/>
                    <a:pt x="1" y="87"/>
                    <a:pt x="1" y="195"/>
                  </a:cubicBezTo>
                  <a:cubicBezTo>
                    <a:pt x="1" y="302"/>
                    <a:pt x="88" y="389"/>
                    <a:pt x="195" y="389"/>
                  </a:cubicBezTo>
                  <a:cubicBezTo>
                    <a:pt x="302" y="389"/>
                    <a:pt x="389" y="302"/>
                    <a:pt x="389" y="195"/>
                  </a:cubicBezTo>
                  <a:cubicBezTo>
                    <a:pt x="389" y="87"/>
                    <a:pt x="302" y="1"/>
                    <a:pt x="19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11084;p49">
              <a:extLst>
                <a:ext uri="{FF2B5EF4-FFF2-40B4-BE49-F238E27FC236}">
                  <a16:creationId xmlns:a16="http://schemas.microsoft.com/office/drawing/2014/main" id="{40138EF2-BCEE-E516-D947-7762DA57A415}"/>
                </a:ext>
              </a:extLst>
            </p:cNvPr>
            <p:cNvSpPr/>
            <p:nvPr/>
          </p:nvSpPr>
          <p:spPr>
            <a:xfrm>
              <a:off x="435250" y="936600"/>
              <a:ext cx="11350" cy="9725"/>
            </a:xfrm>
            <a:custGeom>
              <a:avLst/>
              <a:gdLst/>
              <a:ahLst/>
              <a:cxnLst/>
              <a:rect l="l" t="t" r="r" b="b"/>
              <a:pathLst>
                <a:path w="454" h="389" extrusionOk="0">
                  <a:moveTo>
                    <a:pt x="260" y="0"/>
                  </a:moveTo>
                  <a:cubicBezTo>
                    <a:pt x="87" y="0"/>
                    <a:pt x="0" y="208"/>
                    <a:pt x="123" y="331"/>
                  </a:cubicBezTo>
                  <a:cubicBezTo>
                    <a:pt x="163" y="370"/>
                    <a:pt x="211" y="388"/>
                    <a:pt x="259" y="388"/>
                  </a:cubicBezTo>
                  <a:cubicBezTo>
                    <a:pt x="358" y="388"/>
                    <a:pt x="454" y="311"/>
                    <a:pt x="454" y="194"/>
                  </a:cubicBezTo>
                  <a:cubicBezTo>
                    <a:pt x="454" y="87"/>
                    <a:pt x="367" y="0"/>
                    <a:pt x="26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11085;p49">
              <a:extLst>
                <a:ext uri="{FF2B5EF4-FFF2-40B4-BE49-F238E27FC236}">
                  <a16:creationId xmlns:a16="http://schemas.microsoft.com/office/drawing/2014/main" id="{DDBB465C-2477-2B55-6BBE-D726569DF967}"/>
                </a:ext>
              </a:extLst>
            </p:cNvPr>
            <p:cNvSpPr/>
            <p:nvPr/>
          </p:nvSpPr>
          <p:spPr>
            <a:xfrm>
              <a:off x="475025" y="936600"/>
              <a:ext cx="11325" cy="9725"/>
            </a:xfrm>
            <a:custGeom>
              <a:avLst/>
              <a:gdLst/>
              <a:ahLst/>
              <a:cxnLst/>
              <a:rect l="l" t="t" r="r" b="b"/>
              <a:pathLst>
                <a:path w="453" h="389" extrusionOk="0">
                  <a:moveTo>
                    <a:pt x="262" y="0"/>
                  </a:moveTo>
                  <a:cubicBezTo>
                    <a:pt x="261" y="0"/>
                    <a:pt x="260" y="0"/>
                    <a:pt x="259" y="0"/>
                  </a:cubicBezTo>
                  <a:cubicBezTo>
                    <a:pt x="258" y="0"/>
                    <a:pt x="258" y="0"/>
                    <a:pt x="257" y="0"/>
                  </a:cubicBezTo>
                  <a:cubicBezTo>
                    <a:pt x="85" y="0"/>
                    <a:pt x="0" y="208"/>
                    <a:pt x="121" y="331"/>
                  </a:cubicBezTo>
                  <a:cubicBezTo>
                    <a:pt x="161" y="370"/>
                    <a:pt x="210" y="388"/>
                    <a:pt x="258" y="388"/>
                  </a:cubicBezTo>
                  <a:cubicBezTo>
                    <a:pt x="357" y="388"/>
                    <a:pt x="453" y="311"/>
                    <a:pt x="453" y="194"/>
                  </a:cubicBezTo>
                  <a:cubicBezTo>
                    <a:pt x="453" y="87"/>
                    <a:pt x="368" y="0"/>
                    <a:pt x="26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11086;p49">
              <a:extLst>
                <a:ext uri="{FF2B5EF4-FFF2-40B4-BE49-F238E27FC236}">
                  <a16:creationId xmlns:a16="http://schemas.microsoft.com/office/drawing/2014/main" id="{14A38B98-FB85-731C-9B11-6D8E7C727F85}"/>
                </a:ext>
              </a:extLst>
            </p:cNvPr>
            <p:cNvSpPr/>
            <p:nvPr/>
          </p:nvSpPr>
          <p:spPr>
            <a:xfrm>
              <a:off x="516425" y="936550"/>
              <a:ext cx="9675" cy="9725"/>
            </a:xfrm>
            <a:custGeom>
              <a:avLst/>
              <a:gdLst/>
              <a:ahLst/>
              <a:cxnLst/>
              <a:rect l="l" t="t" r="r" b="b"/>
              <a:pathLst>
                <a:path w="387" h="389" extrusionOk="0">
                  <a:moveTo>
                    <a:pt x="193" y="1"/>
                  </a:moveTo>
                  <a:cubicBezTo>
                    <a:pt x="87" y="1"/>
                    <a:pt x="0" y="87"/>
                    <a:pt x="0" y="195"/>
                  </a:cubicBezTo>
                  <a:cubicBezTo>
                    <a:pt x="0" y="302"/>
                    <a:pt x="87" y="389"/>
                    <a:pt x="193" y="389"/>
                  </a:cubicBezTo>
                  <a:cubicBezTo>
                    <a:pt x="301" y="389"/>
                    <a:pt x="387" y="302"/>
                    <a:pt x="387" y="195"/>
                  </a:cubicBezTo>
                  <a:cubicBezTo>
                    <a:pt x="387" y="87"/>
                    <a:pt x="301" y="1"/>
                    <a:pt x="19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11087;p49">
              <a:extLst>
                <a:ext uri="{FF2B5EF4-FFF2-40B4-BE49-F238E27FC236}">
                  <a16:creationId xmlns:a16="http://schemas.microsoft.com/office/drawing/2014/main" id="{7865812A-A5AC-74BB-D594-6CD2083AF052}"/>
                </a:ext>
              </a:extLst>
            </p:cNvPr>
            <p:cNvSpPr/>
            <p:nvPr/>
          </p:nvSpPr>
          <p:spPr>
            <a:xfrm>
              <a:off x="554525" y="936600"/>
              <a:ext cx="11350" cy="9725"/>
            </a:xfrm>
            <a:custGeom>
              <a:avLst/>
              <a:gdLst/>
              <a:ahLst/>
              <a:cxnLst/>
              <a:rect l="l" t="t" r="r" b="b"/>
              <a:pathLst>
                <a:path w="454" h="389" extrusionOk="0">
                  <a:moveTo>
                    <a:pt x="263" y="0"/>
                  </a:moveTo>
                  <a:cubicBezTo>
                    <a:pt x="262" y="0"/>
                    <a:pt x="261" y="0"/>
                    <a:pt x="261" y="0"/>
                  </a:cubicBezTo>
                  <a:cubicBezTo>
                    <a:pt x="260" y="0"/>
                    <a:pt x="259" y="0"/>
                    <a:pt x="259" y="0"/>
                  </a:cubicBezTo>
                  <a:cubicBezTo>
                    <a:pt x="86" y="0"/>
                    <a:pt x="0" y="208"/>
                    <a:pt x="123" y="331"/>
                  </a:cubicBezTo>
                  <a:cubicBezTo>
                    <a:pt x="162" y="370"/>
                    <a:pt x="211" y="388"/>
                    <a:pt x="258" y="388"/>
                  </a:cubicBezTo>
                  <a:cubicBezTo>
                    <a:pt x="358" y="388"/>
                    <a:pt x="453" y="311"/>
                    <a:pt x="453" y="194"/>
                  </a:cubicBezTo>
                  <a:cubicBezTo>
                    <a:pt x="453" y="87"/>
                    <a:pt x="368" y="0"/>
                    <a:pt x="26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11088;p49">
              <a:extLst>
                <a:ext uri="{FF2B5EF4-FFF2-40B4-BE49-F238E27FC236}">
                  <a16:creationId xmlns:a16="http://schemas.microsoft.com/office/drawing/2014/main" id="{B95BDD03-6949-E04C-9E33-E5962D3157C1}"/>
                </a:ext>
              </a:extLst>
            </p:cNvPr>
            <p:cNvSpPr/>
            <p:nvPr/>
          </p:nvSpPr>
          <p:spPr>
            <a:xfrm>
              <a:off x="595925" y="936550"/>
              <a:ext cx="9700" cy="9725"/>
            </a:xfrm>
            <a:custGeom>
              <a:avLst/>
              <a:gdLst/>
              <a:ahLst/>
              <a:cxnLst/>
              <a:rect l="l" t="t" r="r" b="b"/>
              <a:pathLst>
                <a:path w="388" h="389" extrusionOk="0">
                  <a:moveTo>
                    <a:pt x="193" y="1"/>
                  </a:moveTo>
                  <a:cubicBezTo>
                    <a:pt x="87" y="1"/>
                    <a:pt x="1" y="87"/>
                    <a:pt x="1" y="195"/>
                  </a:cubicBezTo>
                  <a:cubicBezTo>
                    <a:pt x="1" y="302"/>
                    <a:pt x="87" y="389"/>
                    <a:pt x="193" y="389"/>
                  </a:cubicBezTo>
                  <a:cubicBezTo>
                    <a:pt x="301" y="389"/>
                    <a:pt x="387" y="302"/>
                    <a:pt x="387" y="195"/>
                  </a:cubicBezTo>
                  <a:cubicBezTo>
                    <a:pt x="387" y="87"/>
                    <a:pt x="301" y="1"/>
                    <a:pt x="19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11089;p49">
              <a:extLst>
                <a:ext uri="{FF2B5EF4-FFF2-40B4-BE49-F238E27FC236}">
                  <a16:creationId xmlns:a16="http://schemas.microsoft.com/office/drawing/2014/main" id="{30C9523E-1D83-38A1-CFFD-AF6922BB0D16}"/>
                </a:ext>
              </a:extLst>
            </p:cNvPr>
            <p:cNvSpPr/>
            <p:nvPr/>
          </p:nvSpPr>
          <p:spPr>
            <a:xfrm>
              <a:off x="634025" y="936600"/>
              <a:ext cx="11375" cy="9725"/>
            </a:xfrm>
            <a:custGeom>
              <a:avLst/>
              <a:gdLst/>
              <a:ahLst/>
              <a:cxnLst/>
              <a:rect l="l" t="t" r="r" b="b"/>
              <a:pathLst>
                <a:path w="455" h="389" extrusionOk="0">
                  <a:moveTo>
                    <a:pt x="264" y="0"/>
                  </a:moveTo>
                  <a:cubicBezTo>
                    <a:pt x="263" y="0"/>
                    <a:pt x="262" y="0"/>
                    <a:pt x="261" y="0"/>
                  </a:cubicBezTo>
                  <a:cubicBezTo>
                    <a:pt x="260" y="0"/>
                    <a:pt x="260" y="0"/>
                    <a:pt x="259" y="0"/>
                  </a:cubicBezTo>
                  <a:cubicBezTo>
                    <a:pt x="87" y="0"/>
                    <a:pt x="1" y="208"/>
                    <a:pt x="123" y="331"/>
                  </a:cubicBezTo>
                  <a:cubicBezTo>
                    <a:pt x="163" y="370"/>
                    <a:pt x="211" y="388"/>
                    <a:pt x="259" y="388"/>
                  </a:cubicBezTo>
                  <a:cubicBezTo>
                    <a:pt x="359" y="388"/>
                    <a:pt x="454" y="311"/>
                    <a:pt x="455" y="194"/>
                  </a:cubicBezTo>
                  <a:cubicBezTo>
                    <a:pt x="455" y="87"/>
                    <a:pt x="368" y="0"/>
                    <a:pt x="26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11090;p49">
              <a:extLst>
                <a:ext uri="{FF2B5EF4-FFF2-40B4-BE49-F238E27FC236}">
                  <a16:creationId xmlns:a16="http://schemas.microsoft.com/office/drawing/2014/main" id="{2A0358AB-BF51-453C-2CBE-FFF8EC7FC423}"/>
                </a:ext>
              </a:extLst>
            </p:cNvPr>
            <p:cNvSpPr/>
            <p:nvPr/>
          </p:nvSpPr>
          <p:spPr>
            <a:xfrm>
              <a:off x="673775" y="936600"/>
              <a:ext cx="11375" cy="9725"/>
            </a:xfrm>
            <a:custGeom>
              <a:avLst/>
              <a:gdLst/>
              <a:ahLst/>
              <a:cxnLst/>
              <a:rect l="l" t="t" r="r" b="b"/>
              <a:pathLst>
                <a:path w="455" h="389" extrusionOk="0">
                  <a:moveTo>
                    <a:pt x="261" y="0"/>
                  </a:moveTo>
                  <a:cubicBezTo>
                    <a:pt x="88" y="0"/>
                    <a:pt x="0" y="208"/>
                    <a:pt x="123" y="331"/>
                  </a:cubicBezTo>
                  <a:cubicBezTo>
                    <a:pt x="163" y="370"/>
                    <a:pt x="212" y="388"/>
                    <a:pt x="260" y="388"/>
                  </a:cubicBezTo>
                  <a:cubicBezTo>
                    <a:pt x="359" y="388"/>
                    <a:pt x="455" y="311"/>
                    <a:pt x="455" y="194"/>
                  </a:cubicBezTo>
                  <a:cubicBezTo>
                    <a:pt x="455" y="87"/>
                    <a:pt x="367" y="0"/>
                    <a:pt x="26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11091;p49">
              <a:extLst>
                <a:ext uri="{FF2B5EF4-FFF2-40B4-BE49-F238E27FC236}">
                  <a16:creationId xmlns:a16="http://schemas.microsoft.com/office/drawing/2014/main" id="{55322FD1-356A-3422-714D-67E06D8B7287}"/>
                </a:ext>
              </a:extLst>
            </p:cNvPr>
            <p:cNvSpPr/>
            <p:nvPr/>
          </p:nvSpPr>
          <p:spPr>
            <a:xfrm>
              <a:off x="715200" y="936550"/>
              <a:ext cx="9725" cy="9725"/>
            </a:xfrm>
            <a:custGeom>
              <a:avLst/>
              <a:gdLst/>
              <a:ahLst/>
              <a:cxnLst/>
              <a:rect l="l" t="t" r="r" b="b"/>
              <a:pathLst>
                <a:path w="389" h="389" extrusionOk="0">
                  <a:moveTo>
                    <a:pt x="194" y="1"/>
                  </a:moveTo>
                  <a:cubicBezTo>
                    <a:pt x="86" y="1"/>
                    <a:pt x="0" y="87"/>
                    <a:pt x="0" y="195"/>
                  </a:cubicBezTo>
                  <a:cubicBezTo>
                    <a:pt x="0" y="302"/>
                    <a:pt x="86" y="389"/>
                    <a:pt x="194" y="389"/>
                  </a:cubicBezTo>
                  <a:cubicBezTo>
                    <a:pt x="300" y="389"/>
                    <a:pt x="388" y="302"/>
                    <a:pt x="388" y="195"/>
                  </a:cubicBezTo>
                  <a:cubicBezTo>
                    <a:pt x="388" y="87"/>
                    <a:pt x="300" y="1"/>
                    <a:pt x="19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11092;p49">
              <a:extLst>
                <a:ext uri="{FF2B5EF4-FFF2-40B4-BE49-F238E27FC236}">
                  <a16:creationId xmlns:a16="http://schemas.microsoft.com/office/drawing/2014/main" id="{35136AB3-9BCC-8D23-0FDD-583B4FD015BF}"/>
                </a:ext>
              </a:extLst>
            </p:cNvPr>
            <p:cNvSpPr/>
            <p:nvPr/>
          </p:nvSpPr>
          <p:spPr>
            <a:xfrm>
              <a:off x="753300" y="936600"/>
              <a:ext cx="11375" cy="9725"/>
            </a:xfrm>
            <a:custGeom>
              <a:avLst/>
              <a:gdLst/>
              <a:ahLst/>
              <a:cxnLst/>
              <a:rect l="l" t="t" r="r" b="b"/>
              <a:pathLst>
                <a:path w="455" h="389" extrusionOk="0">
                  <a:moveTo>
                    <a:pt x="263" y="0"/>
                  </a:moveTo>
                  <a:cubicBezTo>
                    <a:pt x="262" y="0"/>
                    <a:pt x="261" y="0"/>
                    <a:pt x="260" y="0"/>
                  </a:cubicBezTo>
                  <a:cubicBezTo>
                    <a:pt x="87" y="0"/>
                    <a:pt x="1" y="208"/>
                    <a:pt x="122" y="331"/>
                  </a:cubicBezTo>
                  <a:cubicBezTo>
                    <a:pt x="162" y="370"/>
                    <a:pt x="211" y="388"/>
                    <a:pt x="259" y="388"/>
                  </a:cubicBezTo>
                  <a:cubicBezTo>
                    <a:pt x="359" y="388"/>
                    <a:pt x="454" y="311"/>
                    <a:pt x="454" y="194"/>
                  </a:cubicBezTo>
                  <a:cubicBezTo>
                    <a:pt x="454" y="87"/>
                    <a:pt x="368" y="0"/>
                    <a:pt x="26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11093;p49">
              <a:extLst>
                <a:ext uri="{FF2B5EF4-FFF2-40B4-BE49-F238E27FC236}">
                  <a16:creationId xmlns:a16="http://schemas.microsoft.com/office/drawing/2014/main" id="{F7692778-0C1F-C384-5174-2AEFFC21D3F4}"/>
                </a:ext>
              </a:extLst>
            </p:cNvPr>
            <p:cNvSpPr/>
            <p:nvPr/>
          </p:nvSpPr>
          <p:spPr>
            <a:xfrm>
              <a:off x="794700" y="936550"/>
              <a:ext cx="9725" cy="9725"/>
            </a:xfrm>
            <a:custGeom>
              <a:avLst/>
              <a:gdLst/>
              <a:ahLst/>
              <a:cxnLst/>
              <a:rect l="l" t="t" r="r" b="b"/>
              <a:pathLst>
                <a:path w="389" h="389" extrusionOk="0">
                  <a:moveTo>
                    <a:pt x="194" y="1"/>
                  </a:moveTo>
                  <a:cubicBezTo>
                    <a:pt x="87" y="1"/>
                    <a:pt x="0" y="87"/>
                    <a:pt x="0" y="195"/>
                  </a:cubicBezTo>
                  <a:cubicBezTo>
                    <a:pt x="0" y="302"/>
                    <a:pt x="87" y="389"/>
                    <a:pt x="194" y="389"/>
                  </a:cubicBezTo>
                  <a:cubicBezTo>
                    <a:pt x="300" y="389"/>
                    <a:pt x="388" y="302"/>
                    <a:pt x="388" y="195"/>
                  </a:cubicBezTo>
                  <a:cubicBezTo>
                    <a:pt x="388" y="87"/>
                    <a:pt x="300" y="1"/>
                    <a:pt x="19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11094;p49">
              <a:extLst>
                <a:ext uri="{FF2B5EF4-FFF2-40B4-BE49-F238E27FC236}">
                  <a16:creationId xmlns:a16="http://schemas.microsoft.com/office/drawing/2014/main" id="{99CD3622-0F33-E7C0-994F-FA0FA7ED797A}"/>
                </a:ext>
              </a:extLst>
            </p:cNvPr>
            <p:cNvSpPr/>
            <p:nvPr/>
          </p:nvSpPr>
          <p:spPr>
            <a:xfrm>
              <a:off x="832825" y="936600"/>
              <a:ext cx="11350" cy="9725"/>
            </a:xfrm>
            <a:custGeom>
              <a:avLst/>
              <a:gdLst/>
              <a:ahLst/>
              <a:cxnLst/>
              <a:rect l="l" t="t" r="r" b="b"/>
              <a:pathLst>
                <a:path w="454" h="389" extrusionOk="0">
                  <a:moveTo>
                    <a:pt x="262" y="0"/>
                  </a:moveTo>
                  <a:cubicBezTo>
                    <a:pt x="261" y="0"/>
                    <a:pt x="260" y="0"/>
                    <a:pt x="259" y="0"/>
                  </a:cubicBezTo>
                  <a:cubicBezTo>
                    <a:pt x="87" y="0"/>
                    <a:pt x="0" y="208"/>
                    <a:pt x="122" y="331"/>
                  </a:cubicBezTo>
                  <a:cubicBezTo>
                    <a:pt x="161" y="370"/>
                    <a:pt x="210" y="388"/>
                    <a:pt x="258" y="388"/>
                  </a:cubicBezTo>
                  <a:cubicBezTo>
                    <a:pt x="358" y="388"/>
                    <a:pt x="453" y="311"/>
                    <a:pt x="453" y="194"/>
                  </a:cubicBezTo>
                  <a:cubicBezTo>
                    <a:pt x="453" y="87"/>
                    <a:pt x="369" y="0"/>
                    <a:pt x="26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11095;p49">
              <a:extLst>
                <a:ext uri="{FF2B5EF4-FFF2-40B4-BE49-F238E27FC236}">
                  <a16:creationId xmlns:a16="http://schemas.microsoft.com/office/drawing/2014/main" id="{1A9D1A80-216A-1FA7-C60D-44E5A61E7FB6}"/>
                </a:ext>
              </a:extLst>
            </p:cNvPr>
            <p:cNvSpPr/>
            <p:nvPr/>
          </p:nvSpPr>
          <p:spPr>
            <a:xfrm>
              <a:off x="872575" y="936600"/>
              <a:ext cx="11350" cy="9725"/>
            </a:xfrm>
            <a:custGeom>
              <a:avLst/>
              <a:gdLst/>
              <a:ahLst/>
              <a:cxnLst/>
              <a:rect l="l" t="t" r="r" b="b"/>
              <a:pathLst>
                <a:path w="454" h="389" extrusionOk="0">
                  <a:moveTo>
                    <a:pt x="262" y="0"/>
                  </a:moveTo>
                  <a:cubicBezTo>
                    <a:pt x="261" y="0"/>
                    <a:pt x="261" y="0"/>
                    <a:pt x="260" y="0"/>
                  </a:cubicBezTo>
                  <a:cubicBezTo>
                    <a:pt x="259" y="0"/>
                    <a:pt x="258" y="0"/>
                    <a:pt x="258" y="0"/>
                  </a:cubicBezTo>
                  <a:cubicBezTo>
                    <a:pt x="86" y="0"/>
                    <a:pt x="1" y="208"/>
                    <a:pt x="122" y="331"/>
                  </a:cubicBezTo>
                  <a:cubicBezTo>
                    <a:pt x="161" y="370"/>
                    <a:pt x="210" y="388"/>
                    <a:pt x="258" y="388"/>
                  </a:cubicBezTo>
                  <a:cubicBezTo>
                    <a:pt x="358" y="388"/>
                    <a:pt x="454" y="311"/>
                    <a:pt x="454" y="194"/>
                  </a:cubicBezTo>
                  <a:cubicBezTo>
                    <a:pt x="454" y="87"/>
                    <a:pt x="369" y="0"/>
                    <a:pt x="26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11096;p49">
              <a:extLst>
                <a:ext uri="{FF2B5EF4-FFF2-40B4-BE49-F238E27FC236}">
                  <a16:creationId xmlns:a16="http://schemas.microsoft.com/office/drawing/2014/main" id="{B3836441-3182-4323-FE92-FD1F9C2897E8}"/>
                </a:ext>
              </a:extLst>
            </p:cNvPr>
            <p:cNvSpPr/>
            <p:nvPr/>
          </p:nvSpPr>
          <p:spPr>
            <a:xfrm>
              <a:off x="913950" y="936550"/>
              <a:ext cx="9725" cy="9725"/>
            </a:xfrm>
            <a:custGeom>
              <a:avLst/>
              <a:gdLst/>
              <a:ahLst/>
              <a:cxnLst/>
              <a:rect l="l" t="t" r="r" b="b"/>
              <a:pathLst>
                <a:path w="389" h="389" extrusionOk="0">
                  <a:moveTo>
                    <a:pt x="195" y="1"/>
                  </a:moveTo>
                  <a:cubicBezTo>
                    <a:pt x="87" y="1"/>
                    <a:pt x="1" y="87"/>
                    <a:pt x="1" y="195"/>
                  </a:cubicBezTo>
                  <a:cubicBezTo>
                    <a:pt x="1" y="302"/>
                    <a:pt x="87" y="389"/>
                    <a:pt x="195" y="389"/>
                  </a:cubicBezTo>
                  <a:cubicBezTo>
                    <a:pt x="302" y="389"/>
                    <a:pt x="389" y="302"/>
                    <a:pt x="389" y="195"/>
                  </a:cubicBezTo>
                  <a:cubicBezTo>
                    <a:pt x="389" y="87"/>
                    <a:pt x="302" y="1"/>
                    <a:pt x="19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11097;p49">
              <a:extLst>
                <a:ext uri="{FF2B5EF4-FFF2-40B4-BE49-F238E27FC236}">
                  <a16:creationId xmlns:a16="http://schemas.microsoft.com/office/drawing/2014/main" id="{19F773E7-9096-BB86-63F8-D7F2238D44F1}"/>
                </a:ext>
              </a:extLst>
            </p:cNvPr>
            <p:cNvSpPr/>
            <p:nvPr/>
          </p:nvSpPr>
          <p:spPr>
            <a:xfrm>
              <a:off x="953700" y="936550"/>
              <a:ext cx="9725" cy="9725"/>
            </a:xfrm>
            <a:custGeom>
              <a:avLst/>
              <a:gdLst/>
              <a:ahLst/>
              <a:cxnLst/>
              <a:rect l="l" t="t" r="r" b="b"/>
              <a:pathLst>
                <a:path w="389" h="389" extrusionOk="0">
                  <a:moveTo>
                    <a:pt x="195" y="1"/>
                  </a:moveTo>
                  <a:cubicBezTo>
                    <a:pt x="89" y="1"/>
                    <a:pt x="1" y="87"/>
                    <a:pt x="1" y="195"/>
                  </a:cubicBezTo>
                  <a:cubicBezTo>
                    <a:pt x="1" y="302"/>
                    <a:pt x="89" y="389"/>
                    <a:pt x="195" y="389"/>
                  </a:cubicBezTo>
                  <a:cubicBezTo>
                    <a:pt x="302" y="389"/>
                    <a:pt x="389" y="302"/>
                    <a:pt x="389" y="195"/>
                  </a:cubicBezTo>
                  <a:cubicBezTo>
                    <a:pt x="389" y="87"/>
                    <a:pt x="302" y="1"/>
                    <a:pt x="19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11098;p49">
              <a:extLst>
                <a:ext uri="{FF2B5EF4-FFF2-40B4-BE49-F238E27FC236}">
                  <a16:creationId xmlns:a16="http://schemas.microsoft.com/office/drawing/2014/main" id="{068A69F2-0474-DF51-61CE-42C1FCFC246F}"/>
                </a:ext>
              </a:extLst>
            </p:cNvPr>
            <p:cNvSpPr/>
            <p:nvPr/>
          </p:nvSpPr>
          <p:spPr>
            <a:xfrm>
              <a:off x="993450" y="936550"/>
              <a:ext cx="9725" cy="9725"/>
            </a:xfrm>
            <a:custGeom>
              <a:avLst/>
              <a:gdLst/>
              <a:ahLst/>
              <a:cxnLst/>
              <a:rect l="l" t="t" r="r" b="b"/>
              <a:pathLst>
                <a:path w="389" h="389" extrusionOk="0">
                  <a:moveTo>
                    <a:pt x="195" y="1"/>
                  </a:moveTo>
                  <a:cubicBezTo>
                    <a:pt x="89" y="1"/>
                    <a:pt x="1" y="87"/>
                    <a:pt x="1" y="195"/>
                  </a:cubicBezTo>
                  <a:cubicBezTo>
                    <a:pt x="1" y="302"/>
                    <a:pt x="89" y="389"/>
                    <a:pt x="195" y="389"/>
                  </a:cubicBezTo>
                  <a:cubicBezTo>
                    <a:pt x="303" y="389"/>
                    <a:pt x="389" y="302"/>
                    <a:pt x="389" y="195"/>
                  </a:cubicBezTo>
                  <a:cubicBezTo>
                    <a:pt x="389" y="87"/>
                    <a:pt x="303" y="1"/>
                    <a:pt x="19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11099;p49">
              <a:extLst>
                <a:ext uri="{FF2B5EF4-FFF2-40B4-BE49-F238E27FC236}">
                  <a16:creationId xmlns:a16="http://schemas.microsoft.com/office/drawing/2014/main" id="{1CDEB4B8-E4AE-732B-6FDC-2AA447C253B2}"/>
                </a:ext>
              </a:extLst>
            </p:cNvPr>
            <p:cNvSpPr/>
            <p:nvPr/>
          </p:nvSpPr>
          <p:spPr>
            <a:xfrm>
              <a:off x="1033225" y="936550"/>
              <a:ext cx="9725" cy="9725"/>
            </a:xfrm>
            <a:custGeom>
              <a:avLst/>
              <a:gdLst/>
              <a:ahLst/>
              <a:cxnLst/>
              <a:rect l="l" t="t" r="r" b="b"/>
              <a:pathLst>
                <a:path w="389" h="389" extrusionOk="0">
                  <a:moveTo>
                    <a:pt x="194" y="1"/>
                  </a:moveTo>
                  <a:cubicBezTo>
                    <a:pt x="88" y="1"/>
                    <a:pt x="0" y="87"/>
                    <a:pt x="0" y="195"/>
                  </a:cubicBezTo>
                  <a:cubicBezTo>
                    <a:pt x="0" y="302"/>
                    <a:pt x="88" y="389"/>
                    <a:pt x="194" y="389"/>
                  </a:cubicBezTo>
                  <a:cubicBezTo>
                    <a:pt x="302" y="389"/>
                    <a:pt x="388" y="302"/>
                    <a:pt x="388" y="195"/>
                  </a:cubicBezTo>
                  <a:cubicBezTo>
                    <a:pt x="388" y="87"/>
                    <a:pt x="302" y="1"/>
                    <a:pt x="19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11100;p49">
              <a:extLst>
                <a:ext uri="{FF2B5EF4-FFF2-40B4-BE49-F238E27FC236}">
                  <a16:creationId xmlns:a16="http://schemas.microsoft.com/office/drawing/2014/main" id="{7B611598-1EA5-46C8-73EF-2C841C2A6839}"/>
                </a:ext>
              </a:extLst>
            </p:cNvPr>
            <p:cNvSpPr/>
            <p:nvPr/>
          </p:nvSpPr>
          <p:spPr>
            <a:xfrm>
              <a:off x="1072975" y="936550"/>
              <a:ext cx="9725" cy="9725"/>
            </a:xfrm>
            <a:custGeom>
              <a:avLst/>
              <a:gdLst/>
              <a:ahLst/>
              <a:cxnLst/>
              <a:rect l="l" t="t" r="r" b="b"/>
              <a:pathLst>
                <a:path w="389" h="389" extrusionOk="0">
                  <a:moveTo>
                    <a:pt x="194" y="1"/>
                  </a:moveTo>
                  <a:cubicBezTo>
                    <a:pt x="88" y="1"/>
                    <a:pt x="0" y="87"/>
                    <a:pt x="0" y="195"/>
                  </a:cubicBezTo>
                  <a:cubicBezTo>
                    <a:pt x="0" y="302"/>
                    <a:pt x="88" y="389"/>
                    <a:pt x="194" y="389"/>
                  </a:cubicBezTo>
                  <a:cubicBezTo>
                    <a:pt x="302" y="389"/>
                    <a:pt x="388" y="302"/>
                    <a:pt x="388" y="195"/>
                  </a:cubicBezTo>
                  <a:cubicBezTo>
                    <a:pt x="388" y="87"/>
                    <a:pt x="302" y="1"/>
                    <a:pt x="19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11101;p49">
              <a:extLst>
                <a:ext uri="{FF2B5EF4-FFF2-40B4-BE49-F238E27FC236}">
                  <a16:creationId xmlns:a16="http://schemas.microsoft.com/office/drawing/2014/main" id="{59CE4D76-9D58-DB89-3FC2-8AF079E049FB}"/>
                </a:ext>
              </a:extLst>
            </p:cNvPr>
            <p:cNvSpPr/>
            <p:nvPr/>
          </p:nvSpPr>
          <p:spPr>
            <a:xfrm>
              <a:off x="1112725" y="936550"/>
              <a:ext cx="9725" cy="9725"/>
            </a:xfrm>
            <a:custGeom>
              <a:avLst/>
              <a:gdLst/>
              <a:ahLst/>
              <a:cxnLst/>
              <a:rect l="l" t="t" r="r" b="b"/>
              <a:pathLst>
                <a:path w="389" h="389" extrusionOk="0">
                  <a:moveTo>
                    <a:pt x="194" y="1"/>
                  </a:moveTo>
                  <a:cubicBezTo>
                    <a:pt x="88" y="1"/>
                    <a:pt x="0" y="87"/>
                    <a:pt x="0" y="195"/>
                  </a:cubicBezTo>
                  <a:cubicBezTo>
                    <a:pt x="0" y="302"/>
                    <a:pt x="88" y="389"/>
                    <a:pt x="194" y="389"/>
                  </a:cubicBezTo>
                  <a:cubicBezTo>
                    <a:pt x="302" y="389"/>
                    <a:pt x="388" y="302"/>
                    <a:pt x="388" y="195"/>
                  </a:cubicBezTo>
                  <a:cubicBezTo>
                    <a:pt x="388" y="87"/>
                    <a:pt x="302" y="1"/>
                    <a:pt x="19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11102;p49">
              <a:extLst>
                <a:ext uri="{FF2B5EF4-FFF2-40B4-BE49-F238E27FC236}">
                  <a16:creationId xmlns:a16="http://schemas.microsoft.com/office/drawing/2014/main" id="{609F2DE8-59EA-2E2A-83F6-E44E1045F399}"/>
                </a:ext>
              </a:extLst>
            </p:cNvPr>
            <p:cNvSpPr/>
            <p:nvPr/>
          </p:nvSpPr>
          <p:spPr>
            <a:xfrm>
              <a:off x="1152500" y="936550"/>
              <a:ext cx="9700" cy="9725"/>
            </a:xfrm>
            <a:custGeom>
              <a:avLst/>
              <a:gdLst/>
              <a:ahLst/>
              <a:cxnLst/>
              <a:rect l="l" t="t" r="r" b="b"/>
              <a:pathLst>
                <a:path w="388" h="389" extrusionOk="0">
                  <a:moveTo>
                    <a:pt x="193" y="1"/>
                  </a:moveTo>
                  <a:cubicBezTo>
                    <a:pt x="87" y="1"/>
                    <a:pt x="1" y="87"/>
                    <a:pt x="1" y="195"/>
                  </a:cubicBezTo>
                  <a:cubicBezTo>
                    <a:pt x="1" y="302"/>
                    <a:pt x="87" y="389"/>
                    <a:pt x="193" y="389"/>
                  </a:cubicBezTo>
                  <a:cubicBezTo>
                    <a:pt x="301" y="389"/>
                    <a:pt x="388" y="302"/>
                    <a:pt x="388" y="195"/>
                  </a:cubicBezTo>
                  <a:cubicBezTo>
                    <a:pt x="388" y="87"/>
                    <a:pt x="301" y="1"/>
                    <a:pt x="19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11103;p49">
              <a:extLst>
                <a:ext uri="{FF2B5EF4-FFF2-40B4-BE49-F238E27FC236}">
                  <a16:creationId xmlns:a16="http://schemas.microsoft.com/office/drawing/2014/main" id="{A828EB47-D847-B9E7-AF1F-C173A041A9FE}"/>
                </a:ext>
              </a:extLst>
            </p:cNvPr>
            <p:cNvSpPr/>
            <p:nvPr/>
          </p:nvSpPr>
          <p:spPr>
            <a:xfrm>
              <a:off x="1192275" y="936550"/>
              <a:ext cx="9675" cy="9725"/>
            </a:xfrm>
            <a:custGeom>
              <a:avLst/>
              <a:gdLst/>
              <a:ahLst/>
              <a:cxnLst/>
              <a:rect l="l" t="t" r="r" b="b"/>
              <a:pathLst>
                <a:path w="387" h="389" extrusionOk="0">
                  <a:moveTo>
                    <a:pt x="193" y="1"/>
                  </a:moveTo>
                  <a:cubicBezTo>
                    <a:pt x="86" y="1"/>
                    <a:pt x="0" y="87"/>
                    <a:pt x="0" y="195"/>
                  </a:cubicBezTo>
                  <a:cubicBezTo>
                    <a:pt x="0" y="302"/>
                    <a:pt x="86" y="389"/>
                    <a:pt x="193" y="389"/>
                  </a:cubicBezTo>
                  <a:cubicBezTo>
                    <a:pt x="300" y="389"/>
                    <a:pt x="387" y="302"/>
                    <a:pt x="387" y="195"/>
                  </a:cubicBezTo>
                  <a:cubicBezTo>
                    <a:pt x="387" y="87"/>
                    <a:pt x="300" y="1"/>
                    <a:pt x="19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11104;p49">
              <a:extLst>
                <a:ext uri="{FF2B5EF4-FFF2-40B4-BE49-F238E27FC236}">
                  <a16:creationId xmlns:a16="http://schemas.microsoft.com/office/drawing/2014/main" id="{CC738B75-A2EA-8EBD-B720-46E87BDD0058}"/>
                </a:ext>
              </a:extLst>
            </p:cNvPr>
            <p:cNvSpPr/>
            <p:nvPr/>
          </p:nvSpPr>
          <p:spPr>
            <a:xfrm>
              <a:off x="1232025" y="936550"/>
              <a:ext cx="9675" cy="9725"/>
            </a:xfrm>
            <a:custGeom>
              <a:avLst/>
              <a:gdLst/>
              <a:ahLst/>
              <a:cxnLst/>
              <a:rect l="l" t="t" r="r" b="b"/>
              <a:pathLst>
                <a:path w="387" h="389" extrusionOk="0">
                  <a:moveTo>
                    <a:pt x="194" y="1"/>
                  </a:moveTo>
                  <a:cubicBezTo>
                    <a:pt x="87" y="1"/>
                    <a:pt x="0" y="87"/>
                    <a:pt x="0" y="195"/>
                  </a:cubicBezTo>
                  <a:cubicBezTo>
                    <a:pt x="0" y="302"/>
                    <a:pt x="87" y="389"/>
                    <a:pt x="194" y="389"/>
                  </a:cubicBezTo>
                  <a:cubicBezTo>
                    <a:pt x="300" y="389"/>
                    <a:pt x="387" y="302"/>
                    <a:pt x="387" y="195"/>
                  </a:cubicBezTo>
                  <a:cubicBezTo>
                    <a:pt x="387" y="87"/>
                    <a:pt x="300" y="1"/>
                    <a:pt x="19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11105;p49">
              <a:extLst>
                <a:ext uri="{FF2B5EF4-FFF2-40B4-BE49-F238E27FC236}">
                  <a16:creationId xmlns:a16="http://schemas.microsoft.com/office/drawing/2014/main" id="{B2F02028-38A0-E79D-31B2-A26C3601DCB9}"/>
                </a:ext>
              </a:extLst>
            </p:cNvPr>
            <p:cNvSpPr/>
            <p:nvPr/>
          </p:nvSpPr>
          <p:spPr>
            <a:xfrm>
              <a:off x="276225" y="902475"/>
              <a:ext cx="11375" cy="9700"/>
            </a:xfrm>
            <a:custGeom>
              <a:avLst/>
              <a:gdLst/>
              <a:ahLst/>
              <a:cxnLst/>
              <a:rect l="l" t="t" r="r" b="b"/>
              <a:pathLst>
                <a:path w="455" h="388" extrusionOk="0">
                  <a:moveTo>
                    <a:pt x="260" y="1"/>
                  </a:moveTo>
                  <a:cubicBezTo>
                    <a:pt x="87" y="1"/>
                    <a:pt x="1" y="209"/>
                    <a:pt x="124" y="331"/>
                  </a:cubicBezTo>
                  <a:cubicBezTo>
                    <a:pt x="163" y="370"/>
                    <a:pt x="211" y="388"/>
                    <a:pt x="259" y="388"/>
                  </a:cubicBezTo>
                  <a:cubicBezTo>
                    <a:pt x="358" y="388"/>
                    <a:pt x="454" y="311"/>
                    <a:pt x="454" y="195"/>
                  </a:cubicBezTo>
                  <a:cubicBezTo>
                    <a:pt x="454" y="87"/>
                    <a:pt x="368" y="1"/>
                    <a:pt x="26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11106;p49">
              <a:extLst>
                <a:ext uri="{FF2B5EF4-FFF2-40B4-BE49-F238E27FC236}">
                  <a16:creationId xmlns:a16="http://schemas.microsoft.com/office/drawing/2014/main" id="{F2D0D2B0-02E6-9A12-51B1-EC997AFF53C5}"/>
                </a:ext>
              </a:extLst>
            </p:cNvPr>
            <p:cNvSpPr/>
            <p:nvPr/>
          </p:nvSpPr>
          <p:spPr>
            <a:xfrm>
              <a:off x="317625" y="902450"/>
              <a:ext cx="9725" cy="9725"/>
            </a:xfrm>
            <a:custGeom>
              <a:avLst/>
              <a:gdLst/>
              <a:ahLst/>
              <a:cxnLst/>
              <a:rect l="l" t="t" r="r" b="b"/>
              <a:pathLst>
                <a:path w="389" h="389" extrusionOk="0">
                  <a:moveTo>
                    <a:pt x="194" y="0"/>
                  </a:moveTo>
                  <a:cubicBezTo>
                    <a:pt x="87" y="0"/>
                    <a:pt x="0" y="87"/>
                    <a:pt x="0" y="194"/>
                  </a:cubicBezTo>
                  <a:cubicBezTo>
                    <a:pt x="0" y="302"/>
                    <a:pt x="87" y="388"/>
                    <a:pt x="194" y="388"/>
                  </a:cubicBezTo>
                  <a:cubicBezTo>
                    <a:pt x="302" y="388"/>
                    <a:pt x="388" y="302"/>
                    <a:pt x="388" y="194"/>
                  </a:cubicBezTo>
                  <a:cubicBezTo>
                    <a:pt x="388" y="87"/>
                    <a:pt x="302" y="0"/>
                    <a:pt x="19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11107;p49">
              <a:extLst>
                <a:ext uri="{FF2B5EF4-FFF2-40B4-BE49-F238E27FC236}">
                  <a16:creationId xmlns:a16="http://schemas.microsoft.com/office/drawing/2014/main" id="{AAC1B821-5B60-1D62-C56F-FDF000CCAD77}"/>
                </a:ext>
              </a:extLst>
            </p:cNvPr>
            <p:cNvSpPr/>
            <p:nvPr/>
          </p:nvSpPr>
          <p:spPr>
            <a:xfrm>
              <a:off x="355750" y="902450"/>
              <a:ext cx="11350" cy="9725"/>
            </a:xfrm>
            <a:custGeom>
              <a:avLst/>
              <a:gdLst/>
              <a:ahLst/>
              <a:cxnLst/>
              <a:rect l="l" t="t" r="r" b="b"/>
              <a:pathLst>
                <a:path w="454" h="389" extrusionOk="0">
                  <a:moveTo>
                    <a:pt x="259" y="0"/>
                  </a:moveTo>
                  <a:cubicBezTo>
                    <a:pt x="87" y="0"/>
                    <a:pt x="0" y="210"/>
                    <a:pt x="123" y="331"/>
                  </a:cubicBezTo>
                  <a:cubicBezTo>
                    <a:pt x="162" y="371"/>
                    <a:pt x="211" y="388"/>
                    <a:pt x="259" y="388"/>
                  </a:cubicBezTo>
                  <a:cubicBezTo>
                    <a:pt x="358" y="388"/>
                    <a:pt x="453" y="312"/>
                    <a:pt x="453" y="196"/>
                  </a:cubicBezTo>
                  <a:cubicBezTo>
                    <a:pt x="453" y="88"/>
                    <a:pt x="367" y="0"/>
                    <a:pt x="25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11108;p49">
              <a:extLst>
                <a:ext uri="{FF2B5EF4-FFF2-40B4-BE49-F238E27FC236}">
                  <a16:creationId xmlns:a16="http://schemas.microsoft.com/office/drawing/2014/main" id="{61B7E3BE-B51D-3152-2783-D0E3C213E4B9}"/>
                </a:ext>
              </a:extLst>
            </p:cNvPr>
            <p:cNvSpPr/>
            <p:nvPr/>
          </p:nvSpPr>
          <p:spPr>
            <a:xfrm>
              <a:off x="397125" y="902450"/>
              <a:ext cx="9725" cy="9725"/>
            </a:xfrm>
            <a:custGeom>
              <a:avLst/>
              <a:gdLst/>
              <a:ahLst/>
              <a:cxnLst/>
              <a:rect l="l" t="t" r="r" b="b"/>
              <a:pathLst>
                <a:path w="389" h="389" extrusionOk="0">
                  <a:moveTo>
                    <a:pt x="195" y="0"/>
                  </a:moveTo>
                  <a:cubicBezTo>
                    <a:pt x="88" y="0"/>
                    <a:pt x="1" y="87"/>
                    <a:pt x="1" y="194"/>
                  </a:cubicBezTo>
                  <a:cubicBezTo>
                    <a:pt x="1" y="302"/>
                    <a:pt x="88" y="388"/>
                    <a:pt x="195" y="388"/>
                  </a:cubicBezTo>
                  <a:cubicBezTo>
                    <a:pt x="302" y="388"/>
                    <a:pt x="389" y="302"/>
                    <a:pt x="389" y="194"/>
                  </a:cubicBezTo>
                  <a:cubicBezTo>
                    <a:pt x="389" y="87"/>
                    <a:pt x="302" y="0"/>
                    <a:pt x="19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11109;p49">
              <a:extLst>
                <a:ext uri="{FF2B5EF4-FFF2-40B4-BE49-F238E27FC236}">
                  <a16:creationId xmlns:a16="http://schemas.microsoft.com/office/drawing/2014/main" id="{A0083EB2-E819-D221-DD64-77E636543D4D}"/>
                </a:ext>
              </a:extLst>
            </p:cNvPr>
            <p:cNvSpPr/>
            <p:nvPr/>
          </p:nvSpPr>
          <p:spPr>
            <a:xfrm>
              <a:off x="435250" y="902475"/>
              <a:ext cx="11350" cy="9725"/>
            </a:xfrm>
            <a:custGeom>
              <a:avLst/>
              <a:gdLst/>
              <a:ahLst/>
              <a:cxnLst/>
              <a:rect l="l" t="t" r="r" b="b"/>
              <a:pathLst>
                <a:path w="454" h="389" extrusionOk="0">
                  <a:moveTo>
                    <a:pt x="260" y="1"/>
                  </a:moveTo>
                  <a:cubicBezTo>
                    <a:pt x="87" y="1"/>
                    <a:pt x="0" y="210"/>
                    <a:pt x="123" y="331"/>
                  </a:cubicBezTo>
                  <a:cubicBezTo>
                    <a:pt x="163" y="371"/>
                    <a:pt x="211" y="389"/>
                    <a:pt x="259" y="389"/>
                  </a:cubicBezTo>
                  <a:cubicBezTo>
                    <a:pt x="358" y="389"/>
                    <a:pt x="454" y="312"/>
                    <a:pt x="454" y="195"/>
                  </a:cubicBezTo>
                  <a:cubicBezTo>
                    <a:pt x="454" y="87"/>
                    <a:pt x="367" y="1"/>
                    <a:pt x="26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11110;p49">
              <a:extLst>
                <a:ext uri="{FF2B5EF4-FFF2-40B4-BE49-F238E27FC236}">
                  <a16:creationId xmlns:a16="http://schemas.microsoft.com/office/drawing/2014/main" id="{CCAC07B3-2C9C-7019-7B54-C535BA60E315}"/>
                </a:ext>
              </a:extLst>
            </p:cNvPr>
            <p:cNvSpPr/>
            <p:nvPr/>
          </p:nvSpPr>
          <p:spPr>
            <a:xfrm>
              <a:off x="475000" y="902475"/>
              <a:ext cx="11350" cy="9725"/>
            </a:xfrm>
            <a:custGeom>
              <a:avLst/>
              <a:gdLst/>
              <a:ahLst/>
              <a:cxnLst/>
              <a:rect l="l" t="t" r="r" b="b"/>
              <a:pathLst>
                <a:path w="454" h="389" extrusionOk="0">
                  <a:moveTo>
                    <a:pt x="260" y="1"/>
                  </a:moveTo>
                  <a:cubicBezTo>
                    <a:pt x="87" y="1"/>
                    <a:pt x="1" y="209"/>
                    <a:pt x="122" y="331"/>
                  </a:cubicBezTo>
                  <a:cubicBezTo>
                    <a:pt x="162" y="371"/>
                    <a:pt x="211" y="389"/>
                    <a:pt x="259" y="389"/>
                  </a:cubicBezTo>
                  <a:cubicBezTo>
                    <a:pt x="358" y="389"/>
                    <a:pt x="454" y="312"/>
                    <a:pt x="454" y="195"/>
                  </a:cubicBezTo>
                  <a:cubicBezTo>
                    <a:pt x="454" y="87"/>
                    <a:pt x="367" y="1"/>
                    <a:pt x="26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11111;p49">
              <a:extLst>
                <a:ext uri="{FF2B5EF4-FFF2-40B4-BE49-F238E27FC236}">
                  <a16:creationId xmlns:a16="http://schemas.microsoft.com/office/drawing/2014/main" id="{4370DC5A-3D68-183B-49D1-6CDB434470A0}"/>
                </a:ext>
              </a:extLst>
            </p:cNvPr>
            <p:cNvSpPr/>
            <p:nvPr/>
          </p:nvSpPr>
          <p:spPr>
            <a:xfrm>
              <a:off x="516425" y="902450"/>
              <a:ext cx="9675" cy="9725"/>
            </a:xfrm>
            <a:custGeom>
              <a:avLst/>
              <a:gdLst/>
              <a:ahLst/>
              <a:cxnLst/>
              <a:rect l="l" t="t" r="r" b="b"/>
              <a:pathLst>
                <a:path w="387" h="389" extrusionOk="0">
                  <a:moveTo>
                    <a:pt x="193" y="0"/>
                  </a:moveTo>
                  <a:cubicBezTo>
                    <a:pt x="87" y="0"/>
                    <a:pt x="0" y="87"/>
                    <a:pt x="0" y="194"/>
                  </a:cubicBezTo>
                  <a:cubicBezTo>
                    <a:pt x="0" y="302"/>
                    <a:pt x="87" y="388"/>
                    <a:pt x="193" y="388"/>
                  </a:cubicBezTo>
                  <a:cubicBezTo>
                    <a:pt x="301" y="388"/>
                    <a:pt x="387" y="302"/>
                    <a:pt x="387" y="194"/>
                  </a:cubicBezTo>
                  <a:cubicBezTo>
                    <a:pt x="387" y="87"/>
                    <a:pt x="301" y="0"/>
                    <a:pt x="19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11112;p49">
              <a:extLst>
                <a:ext uri="{FF2B5EF4-FFF2-40B4-BE49-F238E27FC236}">
                  <a16:creationId xmlns:a16="http://schemas.microsoft.com/office/drawing/2014/main" id="{8E54FE3A-72AF-8D03-DD7D-1EC2B8BAD040}"/>
                </a:ext>
              </a:extLst>
            </p:cNvPr>
            <p:cNvSpPr/>
            <p:nvPr/>
          </p:nvSpPr>
          <p:spPr>
            <a:xfrm>
              <a:off x="554500" y="902475"/>
              <a:ext cx="11375" cy="9725"/>
            </a:xfrm>
            <a:custGeom>
              <a:avLst/>
              <a:gdLst/>
              <a:ahLst/>
              <a:cxnLst/>
              <a:rect l="l" t="t" r="r" b="b"/>
              <a:pathLst>
                <a:path w="455" h="389" extrusionOk="0">
                  <a:moveTo>
                    <a:pt x="262" y="1"/>
                  </a:moveTo>
                  <a:cubicBezTo>
                    <a:pt x="87" y="1"/>
                    <a:pt x="1" y="209"/>
                    <a:pt x="124" y="331"/>
                  </a:cubicBezTo>
                  <a:cubicBezTo>
                    <a:pt x="163" y="371"/>
                    <a:pt x="212" y="389"/>
                    <a:pt x="260" y="389"/>
                  </a:cubicBezTo>
                  <a:cubicBezTo>
                    <a:pt x="359" y="389"/>
                    <a:pt x="454" y="312"/>
                    <a:pt x="454" y="195"/>
                  </a:cubicBezTo>
                  <a:cubicBezTo>
                    <a:pt x="454" y="87"/>
                    <a:pt x="368" y="1"/>
                    <a:pt x="262"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11113;p49">
              <a:extLst>
                <a:ext uri="{FF2B5EF4-FFF2-40B4-BE49-F238E27FC236}">
                  <a16:creationId xmlns:a16="http://schemas.microsoft.com/office/drawing/2014/main" id="{949CB8B8-5896-84BB-B775-E735FEBEA2F5}"/>
                </a:ext>
              </a:extLst>
            </p:cNvPr>
            <p:cNvSpPr/>
            <p:nvPr/>
          </p:nvSpPr>
          <p:spPr>
            <a:xfrm>
              <a:off x="595925" y="902450"/>
              <a:ext cx="9700" cy="9725"/>
            </a:xfrm>
            <a:custGeom>
              <a:avLst/>
              <a:gdLst/>
              <a:ahLst/>
              <a:cxnLst/>
              <a:rect l="l" t="t" r="r" b="b"/>
              <a:pathLst>
                <a:path w="388" h="389" extrusionOk="0">
                  <a:moveTo>
                    <a:pt x="193" y="0"/>
                  </a:moveTo>
                  <a:cubicBezTo>
                    <a:pt x="87" y="0"/>
                    <a:pt x="1" y="87"/>
                    <a:pt x="1" y="194"/>
                  </a:cubicBezTo>
                  <a:cubicBezTo>
                    <a:pt x="1" y="302"/>
                    <a:pt x="87" y="388"/>
                    <a:pt x="193" y="388"/>
                  </a:cubicBezTo>
                  <a:cubicBezTo>
                    <a:pt x="301" y="388"/>
                    <a:pt x="387" y="302"/>
                    <a:pt x="387" y="194"/>
                  </a:cubicBezTo>
                  <a:cubicBezTo>
                    <a:pt x="387" y="87"/>
                    <a:pt x="301" y="0"/>
                    <a:pt x="19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11114;p49">
              <a:extLst>
                <a:ext uri="{FF2B5EF4-FFF2-40B4-BE49-F238E27FC236}">
                  <a16:creationId xmlns:a16="http://schemas.microsoft.com/office/drawing/2014/main" id="{848252E8-7461-7FB6-CE70-459AB3A5E5AF}"/>
                </a:ext>
              </a:extLst>
            </p:cNvPr>
            <p:cNvSpPr/>
            <p:nvPr/>
          </p:nvSpPr>
          <p:spPr>
            <a:xfrm>
              <a:off x="634025" y="902475"/>
              <a:ext cx="11375" cy="9725"/>
            </a:xfrm>
            <a:custGeom>
              <a:avLst/>
              <a:gdLst/>
              <a:ahLst/>
              <a:cxnLst/>
              <a:rect l="l" t="t" r="r" b="b"/>
              <a:pathLst>
                <a:path w="455" h="389" extrusionOk="0">
                  <a:moveTo>
                    <a:pt x="261" y="1"/>
                  </a:moveTo>
                  <a:cubicBezTo>
                    <a:pt x="88" y="1"/>
                    <a:pt x="0" y="209"/>
                    <a:pt x="123" y="331"/>
                  </a:cubicBezTo>
                  <a:cubicBezTo>
                    <a:pt x="163" y="371"/>
                    <a:pt x="212" y="389"/>
                    <a:pt x="260" y="389"/>
                  </a:cubicBezTo>
                  <a:cubicBezTo>
                    <a:pt x="359" y="389"/>
                    <a:pt x="455" y="312"/>
                    <a:pt x="455" y="195"/>
                  </a:cubicBezTo>
                  <a:cubicBezTo>
                    <a:pt x="455" y="87"/>
                    <a:pt x="367" y="1"/>
                    <a:pt x="26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11115;p49">
              <a:extLst>
                <a:ext uri="{FF2B5EF4-FFF2-40B4-BE49-F238E27FC236}">
                  <a16:creationId xmlns:a16="http://schemas.microsoft.com/office/drawing/2014/main" id="{FDB5CCB1-6FEE-973C-7037-CA9A8EFF16F2}"/>
                </a:ext>
              </a:extLst>
            </p:cNvPr>
            <p:cNvSpPr/>
            <p:nvPr/>
          </p:nvSpPr>
          <p:spPr>
            <a:xfrm>
              <a:off x="673775" y="902475"/>
              <a:ext cx="11375" cy="9725"/>
            </a:xfrm>
            <a:custGeom>
              <a:avLst/>
              <a:gdLst/>
              <a:ahLst/>
              <a:cxnLst/>
              <a:rect l="l" t="t" r="r" b="b"/>
              <a:pathLst>
                <a:path w="455" h="389" extrusionOk="0">
                  <a:moveTo>
                    <a:pt x="261" y="1"/>
                  </a:moveTo>
                  <a:cubicBezTo>
                    <a:pt x="88" y="1"/>
                    <a:pt x="0" y="210"/>
                    <a:pt x="123" y="331"/>
                  </a:cubicBezTo>
                  <a:cubicBezTo>
                    <a:pt x="163" y="371"/>
                    <a:pt x="212" y="389"/>
                    <a:pt x="260" y="389"/>
                  </a:cubicBezTo>
                  <a:cubicBezTo>
                    <a:pt x="359" y="389"/>
                    <a:pt x="455" y="312"/>
                    <a:pt x="455" y="195"/>
                  </a:cubicBezTo>
                  <a:cubicBezTo>
                    <a:pt x="455" y="87"/>
                    <a:pt x="367" y="1"/>
                    <a:pt x="26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11116;p49">
              <a:extLst>
                <a:ext uri="{FF2B5EF4-FFF2-40B4-BE49-F238E27FC236}">
                  <a16:creationId xmlns:a16="http://schemas.microsoft.com/office/drawing/2014/main" id="{8ABEFC35-73F4-DA12-6C54-D01659D81285}"/>
                </a:ext>
              </a:extLst>
            </p:cNvPr>
            <p:cNvSpPr/>
            <p:nvPr/>
          </p:nvSpPr>
          <p:spPr>
            <a:xfrm>
              <a:off x="715200" y="902450"/>
              <a:ext cx="9725" cy="9725"/>
            </a:xfrm>
            <a:custGeom>
              <a:avLst/>
              <a:gdLst/>
              <a:ahLst/>
              <a:cxnLst/>
              <a:rect l="l" t="t" r="r" b="b"/>
              <a:pathLst>
                <a:path w="389" h="389" extrusionOk="0">
                  <a:moveTo>
                    <a:pt x="194" y="0"/>
                  </a:moveTo>
                  <a:cubicBezTo>
                    <a:pt x="86" y="0"/>
                    <a:pt x="0" y="87"/>
                    <a:pt x="0" y="194"/>
                  </a:cubicBezTo>
                  <a:cubicBezTo>
                    <a:pt x="0" y="302"/>
                    <a:pt x="86" y="388"/>
                    <a:pt x="194" y="388"/>
                  </a:cubicBezTo>
                  <a:cubicBezTo>
                    <a:pt x="300" y="388"/>
                    <a:pt x="388" y="302"/>
                    <a:pt x="388" y="194"/>
                  </a:cubicBezTo>
                  <a:cubicBezTo>
                    <a:pt x="388" y="87"/>
                    <a:pt x="300" y="0"/>
                    <a:pt x="19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11117;p49">
              <a:extLst>
                <a:ext uri="{FF2B5EF4-FFF2-40B4-BE49-F238E27FC236}">
                  <a16:creationId xmlns:a16="http://schemas.microsoft.com/office/drawing/2014/main" id="{11B8E6E8-6379-58B7-78B5-3603292EF871}"/>
                </a:ext>
              </a:extLst>
            </p:cNvPr>
            <p:cNvSpPr/>
            <p:nvPr/>
          </p:nvSpPr>
          <p:spPr>
            <a:xfrm>
              <a:off x="753300" y="902475"/>
              <a:ext cx="11375" cy="9725"/>
            </a:xfrm>
            <a:custGeom>
              <a:avLst/>
              <a:gdLst/>
              <a:ahLst/>
              <a:cxnLst/>
              <a:rect l="l" t="t" r="r" b="b"/>
              <a:pathLst>
                <a:path w="455" h="389" extrusionOk="0">
                  <a:moveTo>
                    <a:pt x="260" y="1"/>
                  </a:moveTo>
                  <a:cubicBezTo>
                    <a:pt x="87" y="1"/>
                    <a:pt x="1" y="210"/>
                    <a:pt x="122" y="331"/>
                  </a:cubicBezTo>
                  <a:cubicBezTo>
                    <a:pt x="162" y="371"/>
                    <a:pt x="211" y="389"/>
                    <a:pt x="259" y="389"/>
                  </a:cubicBezTo>
                  <a:cubicBezTo>
                    <a:pt x="359" y="389"/>
                    <a:pt x="454" y="312"/>
                    <a:pt x="454" y="195"/>
                  </a:cubicBezTo>
                  <a:cubicBezTo>
                    <a:pt x="454" y="87"/>
                    <a:pt x="366" y="1"/>
                    <a:pt x="26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11118;p49">
              <a:extLst>
                <a:ext uri="{FF2B5EF4-FFF2-40B4-BE49-F238E27FC236}">
                  <a16:creationId xmlns:a16="http://schemas.microsoft.com/office/drawing/2014/main" id="{F63E8E43-7F7F-958F-B8EA-1D69F0141F2A}"/>
                </a:ext>
              </a:extLst>
            </p:cNvPr>
            <p:cNvSpPr/>
            <p:nvPr/>
          </p:nvSpPr>
          <p:spPr>
            <a:xfrm>
              <a:off x="794700" y="902450"/>
              <a:ext cx="9725" cy="9725"/>
            </a:xfrm>
            <a:custGeom>
              <a:avLst/>
              <a:gdLst/>
              <a:ahLst/>
              <a:cxnLst/>
              <a:rect l="l" t="t" r="r" b="b"/>
              <a:pathLst>
                <a:path w="389" h="389" extrusionOk="0">
                  <a:moveTo>
                    <a:pt x="194" y="0"/>
                  </a:moveTo>
                  <a:cubicBezTo>
                    <a:pt x="87" y="0"/>
                    <a:pt x="0" y="87"/>
                    <a:pt x="0" y="194"/>
                  </a:cubicBezTo>
                  <a:cubicBezTo>
                    <a:pt x="0" y="302"/>
                    <a:pt x="87" y="388"/>
                    <a:pt x="194" y="388"/>
                  </a:cubicBezTo>
                  <a:cubicBezTo>
                    <a:pt x="300" y="388"/>
                    <a:pt x="388" y="302"/>
                    <a:pt x="388" y="194"/>
                  </a:cubicBezTo>
                  <a:cubicBezTo>
                    <a:pt x="388" y="87"/>
                    <a:pt x="300" y="0"/>
                    <a:pt x="19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11119;p49">
              <a:extLst>
                <a:ext uri="{FF2B5EF4-FFF2-40B4-BE49-F238E27FC236}">
                  <a16:creationId xmlns:a16="http://schemas.microsoft.com/office/drawing/2014/main" id="{1D03D2E0-B875-FBB4-E555-A58EF7B5A58C}"/>
                </a:ext>
              </a:extLst>
            </p:cNvPr>
            <p:cNvSpPr/>
            <p:nvPr/>
          </p:nvSpPr>
          <p:spPr>
            <a:xfrm>
              <a:off x="832825" y="902475"/>
              <a:ext cx="11350" cy="9725"/>
            </a:xfrm>
            <a:custGeom>
              <a:avLst/>
              <a:gdLst/>
              <a:ahLst/>
              <a:cxnLst/>
              <a:rect l="l" t="t" r="r" b="b"/>
              <a:pathLst>
                <a:path w="454" h="389" extrusionOk="0">
                  <a:moveTo>
                    <a:pt x="259" y="1"/>
                  </a:moveTo>
                  <a:cubicBezTo>
                    <a:pt x="87" y="1"/>
                    <a:pt x="0" y="210"/>
                    <a:pt x="122" y="331"/>
                  </a:cubicBezTo>
                  <a:cubicBezTo>
                    <a:pt x="161" y="371"/>
                    <a:pt x="210" y="389"/>
                    <a:pt x="258" y="389"/>
                  </a:cubicBezTo>
                  <a:cubicBezTo>
                    <a:pt x="358" y="389"/>
                    <a:pt x="453" y="312"/>
                    <a:pt x="453" y="195"/>
                  </a:cubicBezTo>
                  <a:cubicBezTo>
                    <a:pt x="453" y="87"/>
                    <a:pt x="367" y="1"/>
                    <a:pt x="25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11120;p49">
              <a:extLst>
                <a:ext uri="{FF2B5EF4-FFF2-40B4-BE49-F238E27FC236}">
                  <a16:creationId xmlns:a16="http://schemas.microsoft.com/office/drawing/2014/main" id="{FFE682E0-F546-E742-653A-B4CC0F7E1063}"/>
                </a:ext>
              </a:extLst>
            </p:cNvPr>
            <p:cNvSpPr/>
            <p:nvPr/>
          </p:nvSpPr>
          <p:spPr>
            <a:xfrm>
              <a:off x="872575" y="902475"/>
              <a:ext cx="11350" cy="9725"/>
            </a:xfrm>
            <a:custGeom>
              <a:avLst/>
              <a:gdLst/>
              <a:ahLst/>
              <a:cxnLst/>
              <a:rect l="l" t="t" r="r" b="b"/>
              <a:pathLst>
                <a:path w="454" h="389" extrusionOk="0">
                  <a:moveTo>
                    <a:pt x="260" y="1"/>
                  </a:moveTo>
                  <a:cubicBezTo>
                    <a:pt x="87" y="1"/>
                    <a:pt x="0" y="209"/>
                    <a:pt x="122" y="331"/>
                  </a:cubicBezTo>
                  <a:cubicBezTo>
                    <a:pt x="161" y="371"/>
                    <a:pt x="210" y="389"/>
                    <a:pt x="258" y="389"/>
                  </a:cubicBezTo>
                  <a:cubicBezTo>
                    <a:pt x="358" y="389"/>
                    <a:pt x="454" y="312"/>
                    <a:pt x="454" y="195"/>
                  </a:cubicBezTo>
                  <a:cubicBezTo>
                    <a:pt x="454" y="87"/>
                    <a:pt x="367" y="1"/>
                    <a:pt x="26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11121;p49">
              <a:extLst>
                <a:ext uri="{FF2B5EF4-FFF2-40B4-BE49-F238E27FC236}">
                  <a16:creationId xmlns:a16="http://schemas.microsoft.com/office/drawing/2014/main" id="{E00803B1-3B11-9BCA-8611-480E3ABC4DF3}"/>
                </a:ext>
              </a:extLst>
            </p:cNvPr>
            <p:cNvSpPr/>
            <p:nvPr/>
          </p:nvSpPr>
          <p:spPr>
            <a:xfrm>
              <a:off x="913950" y="902450"/>
              <a:ext cx="9725" cy="9725"/>
            </a:xfrm>
            <a:custGeom>
              <a:avLst/>
              <a:gdLst/>
              <a:ahLst/>
              <a:cxnLst/>
              <a:rect l="l" t="t" r="r" b="b"/>
              <a:pathLst>
                <a:path w="389" h="389" extrusionOk="0">
                  <a:moveTo>
                    <a:pt x="195" y="0"/>
                  </a:moveTo>
                  <a:cubicBezTo>
                    <a:pt x="87" y="0"/>
                    <a:pt x="1" y="87"/>
                    <a:pt x="1" y="194"/>
                  </a:cubicBezTo>
                  <a:cubicBezTo>
                    <a:pt x="1" y="302"/>
                    <a:pt x="87" y="388"/>
                    <a:pt x="195" y="388"/>
                  </a:cubicBezTo>
                  <a:cubicBezTo>
                    <a:pt x="302" y="388"/>
                    <a:pt x="389" y="302"/>
                    <a:pt x="389" y="194"/>
                  </a:cubicBezTo>
                  <a:cubicBezTo>
                    <a:pt x="389" y="87"/>
                    <a:pt x="302" y="0"/>
                    <a:pt x="19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11122;p49">
              <a:extLst>
                <a:ext uri="{FF2B5EF4-FFF2-40B4-BE49-F238E27FC236}">
                  <a16:creationId xmlns:a16="http://schemas.microsoft.com/office/drawing/2014/main" id="{ED2767AA-2D53-9799-C6E8-A5E169F23D6B}"/>
                </a:ext>
              </a:extLst>
            </p:cNvPr>
            <p:cNvSpPr/>
            <p:nvPr/>
          </p:nvSpPr>
          <p:spPr>
            <a:xfrm>
              <a:off x="953700" y="902450"/>
              <a:ext cx="9725" cy="9725"/>
            </a:xfrm>
            <a:custGeom>
              <a:avLst/>
              <a:gdLst/>
              <a:ahLst/>
              <a:cxnLst/>
              <a:rect l="l" t="t" r="r" b="b"/>
              <a:pathLst>
                <a:path w="389" h="389" extrusionOk="0">
                  <a:moveTo>
                    <a:pt x="195" y="0"/>
                  </a:moveTo>
                  <a:cubicBezTo>
                    <a:pt x="89" y="0"/>
                    <a:pt x="1" y="87"/>
                    <a:pt x="1" y="194"/>
                  </a:cubicBezTo>
                  <a:cubicBezTo>
                    <a:pt x="1" y="302"/>
                    <a:pt x="89" y="388"/>
                    <a:pt x="195" y="388"/>
                  </a:cubicBezTo>
                  <a:cubicBezTo>
                    <a:pt x="302" y="388"/>
                    <a:pt x="389" y="302"/>
                    <a:pt x="389" y="194"/>
                  </a:cubicBezTo>
                  <a:cubicBezTo>
                    <a:pt x="389" y="87"/>
                    <a:pt x="302" y="0"/>
                    <a:pt x="19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11123;p49">
              <a:extLst>
                <a:ext uri="{FF2B5EF4-FFF2-40B4-BE49-F238E27FC236}">
                  <a16:creationId xmlns:a16="http://schemas.microsoft.com/office/drawing/2014/main" id="{0226B033-FEA7-E8C1-349B-E86D37DF504C}"/>
                </a:ext>
              </a:extLst>
            </p:cNvPr>
            <p:cNvSpPr/>
            <p:nvPr/>
          </p:nvSpPr>
          <p:spPr>
            <a:xfrm>
              <a:off x="993450" y="902450"/>
              <a:ext cx="9725" cy="9725"/>
            </a:xfrm>
            <a:custGeom>
              <a:avLst/>
              <a:gdLst/>
              <a:ahLst/>
              <a:cxnLst/>
              <a:rect l="l" t="t" r="r" b="b"/>
              <a:pathLst>
                <a:path w="389" h="389" extrusionOk="0">
                  <a:moveTo>
                    <a:pt x="195" y="0"/>
                  </a:moveTo>
                  <a:cubicBezTo>
                    <a:pt x="89" y="0"/>
                    <a:pt x="1" y="87"/>
                    <a:pt x="1" y="194"/>
                  </a:cubicBezTo>
                  <a:cubicBezTo>
                    <a:pt x="1" y="302"/>
                    <a:pt x="89" y="388"/>
                    <a:pt x="195" y="388"/>
                  </a:cubicBezTo>
                  <a:cubicBezTo>
                    <a:pt x="303" y="388"/>
                    <a:pt x="389" y="302"/>
                    <a:pt x="389" y="194"/>
                  </a:cubicBezTo>
                  <a:cubicBezTo>
                    <a:pt x="389" y="87"/>
                    <a:pt x="303" y="0"/>
                    <a:pt x="19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11124;p49">
              <a:extLst>
                <a:ext uri="{FF2B5EF4-FFF2-40B4-BE49-F238E27FC236}">
                  <a16:creationId xmlns:a16="http://schemas.microsoft.com/office/drawing/2014/main" id="{7AC269BC-B798-0503-1D58-48A0FE67B2EF}"/>
                </a:ext>
              </a:extLst>
            </p:cNvPr>
            <p:cNvSpPr/>
            <p:nvPr/>
          </p:nvSpPr>
          <p:spPr>
            <a:xfrm>
              <a:off x="1033225" y="902450"/>
              <a:ext cx="9725" cy="9725"/>
            </a:xfrm>
            <a:custGeom>
              <a:avLst/>
              <a:gdLst/>
              <a:ahLst/>
              <a:cxnLst/>
              <a:rect l="l" t="t" r="r" b="b"/>
              <a:pathLst>
                <a:path w="389" h="389" extrusionOk="0">
                  <a:moveTo>
                    <a:pt x="194" y="0"/>
                  </a:moveTo>
                  <a:cubicBezTo>
                    <a:pt x="88" y="0"/>
                    <a:pt x="0" y="87"/>
                    <a:pt x="0" y="194"/>
                  </a:cubicBezTo>
                  <a:cubicBezTo>
                    <a:pt x="0" y="302"/>
                    <a:pt x="88" y="388"/>
                    <a:pt x="194" y="388"/>
                  </a:cubicBezTo>
                  <a:cubicBezTo>
                    <a:pt x="302" y="388"/>
                    <a:pt x="388" y="302"/>
                    <a:pt x="388" y="194"/>
                  </a:cubicBezTo>
                  <a:cubicBezTo>
                    <a:pt x="388" y="87"/>
                    <a:pt x="302" y="0"/>
                    <a:pt x="19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11125;p49">
              <a:extLst>
                <a:ext uri="{FF2B5EF4-FFF2-40B4-BE49-F238E27FC236}">
                  <a16:creationId xmlns:a16="http://schemas.microsoft.com/office/drawing/2014/main" id="{0F362467-54DA-20F1-7C14-68806AE16911}"/>
                </a:ext>
              </a:extLst>
            </p:cNvPr>
            <p:cNvSpPr/>
            <p:nvPr/>
          </p:nvSpPr>
          <p:spPr>
            <a:xfrm>
              <a:off x="1072975" y="902450"/>
              <a:ext cx="9725" cy="9725"/>
            </a:xfrm>
            <a:custGeom>
              <a:avLst/>
              <a:gdLst/>
              <a:ahLst/>
              <a:cxnLst/>
              <a:rect l="l" t="t" r="r" b="b"/>
              <a:pathLst>
                <a:path w="389" h="389" extrusionOk="0">
                  <a:moveTo>
                    <a:pt x="194" y="0"/>
                  </a:moveTo>
                  <a:cubicBezTo>
                    <a:pt x="88" y="0"/>
                    <a:pt x="0" y="87"/>
                    <a:pt x="0" y="194"/>
                  </a:cubicBezTo>
                  <a:cubicBezTo>
                    <a:pt x="0" y="302"/>
                    <a:pt x="88" y="388"/>
                    <a:pt x="194" y="388"/>
                  </a:cubicBezTo>
                  <a:cubicBezTo>
                    <a:pt x="302" y="388"/>
                    <a:pt x="388" y="302"/>
                    <a:pt x="388" y="194"/>
                  </a:cubicBezTo>
                  <a:cubicBezTo>
                    <a:pt x="388" y="87"/>
                    <a:pt x="302" y="0"/>
                    <a:pt x="19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11126;p49">
              <a:extLst>
                <a:ext uri="{FF2B5EF4-FFF2-40B4-BE49-F238E27FC236}">
                  <a16:creationId xmlns:a16="http://schemas.microsoft.com/office/drawing/2014/main" id="{0210E34B-95E9-5B0E-1675-833A2F10DBC2}"/>
                </a:ext>
              </a:extLst>
            </p:cNvPr>
            <p:cNvSpPr/>
            <p:nvPr/>
          </p:nvSpPr>
          <p:spPr>
            <a:xfrm>
              <a:off x="1112725" y="902450"/>
              <a:ext cx="9725" cy="9725"/>
            </a:xfrm>
            <a:custGeom>
              <a:avLst/>
              <a:gdLst/>
              <a:ahLst/>
              <a:cxnLst/>
              <a:rect l="l" t="t" r="r" b="b"/>
              <a:pathLst>
                <a:path w="389" h="389" extrusionOk="0">
                  <a:moveTo>
                    <a:pt x="194" y="0"/>
                  </a:moveTo>
                  <a:cubicBezTo>
                    <a:pt x="88" y="0"/>
                    <a:pt x="0" y="87"/>
                    <a:pt x="0" y="194"/>
                  </a:cubicBezTo>
                  <a:cubicBezTo>
                    <a:pt x="0" y="302"/>
                    <a:pt x="88" y="388"/>
                    <a:pt x="194" y="388"/>
                  </a:cubicBezTo>
                  <a:cubicBezTo>
                    <a:pt x="302" y="388"/>
                    <a:pt x="388" y="302"/>
                    <a:pt x="388" y="194"/>
                  </a:cubicBezTo>
                  <a:cubicBezTo>
                    <a:pt x="388" y="87"/>
                    <a:pt x="302" y="0"/>
                    <a:pt x="19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11127;p49">
              <a:extLst>
                <a:ext uri="{FF2B5EF4-FFF2-40B4-BE49-F238E27FC236}">
                  <a16:creationId xmlns:a16="http://schemas.microsoft.com/office/drawing/2014/main" id="{25A071C2-70B2-F5CC-6496-B0807F9E8FE8}"/>
                </a:ext>
              </a:extLst>
            </p:cNvPr>
            <p:cNvSpPr/>
            <p:nvPr/>
          </p:nvSpPr>
          <p:spPr>
            <a:xfrm>
              <a:off x="1152500" y="902450"/>
              <a:ext cx="9700" cy="9725"/>
            </a:xfrm>
            <a:custGeom>
              <a:avLst/>
              <a:gdLst/>
              <a:ahLst/>
              <a:cxnLst/>
              <a:rect l="l" t="t" r="r" b="b"/>
              <a:pathLst>
                <a:path w="388" h="389" extrusionOk="0">
                  <a:moveTo>
                    <a:pt x="193" y="0"/>
                  </a:moveTo>
                  <a:cubicBezTo>
                    <a:pt x="87" y="0"/>
                    <a:pt x="1" y="87"/>
                    <a:pt x="1" y="194"/>
                  </a:cubicBezTo>
                  <a:cubicBezTo>
                    <a:pt x="1" y="302"/>
                    <a:pt x="87" y="388"/>
                    <a:pt x="193" y="388"/>
                  </a:cubicBezTo>
                  <a:cubicBezTo>
                    <a:pt x="301" y="388"/>
                    <a:pt x="388" y="302"/>
                    <a:pt x="388" y="194"/>
                  </a:cubicBezTo>
                  <a:cubicBezTo>
                    <a:pt x="388" y="87"/>
                    <a:pt x="301" y="0"/>
                    <a:pt x="19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11128;p49">
              <a:extLst>
                <a:ext uri="{FF2B5EF4-FFF2-40B4-BE49-F238E27FC236}">
                  <a16:creationId xmlns:a16="http://schemas.microsoft.com/office/drawing/2014/main" id="{5732B718-D2AF-8712-5434-1AFC5EE2AEE2}"/>
                </a:ext>
              </a:extLst>
            </p:cNvPr>
            <p:cNvSpPr/>
            <p:nvPr/>
          </p:nvSpPr>
          <p:spPr>
            <a:xfrm>
              <a:off x="1192275" y="902450"/>
              <a:ext cx="9675" cy="9725"/>
            </a:xfrm>
            <a:custGeom>
              <a:avLst/>
              <a:gdLst/>
              <a:ahLst/>
              <a:cxnLst/>
              <a:rect l="l" t="t" r="r" b="b"/>
              <a:pathLst>
                <a:path w="387" h="389" extrusionOk="0">
                  <a:moveTo>
                    <a:pt x="193" y="0"/>
                  </a:moveTo>
                  <a:cubicBezTo>
                    <a:pt x="86" y="0"/>
                    <a:pt x="0" y="87"/>
                    <a:pt x="0" y="194"/>
                  </a:cubicBezTo>
                  <a:cubicBezTo>
                    <a:pt x="0" y="302"/>
                    <a:pt x="86" y="388"/>
                    <a:pt x="193" y="388"/>
                  </a:cubicBezTo>
                  <a:cubicBezTo>
                    <a:pt x="300" y="388"/>
                    <a:pt x="387" y="302"/>
                    <a:pt x="387" y="194"/>
                  </a:cubicBezTo>
                  <a:cubicBezTo>
                    <a:pt x="387" y="87"/>
                    <a:pt x="300" y="0"/>
                    <a:pt x="19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11129;p49">
              <a:extLst>
                <a:ext uri="{FF2B5EF4-FFF2-40B4-BE49-F238E27FC236}">
                  <a16:creationId xmlns:a16="http://schemas.microsoft.com/office/drawing/2014/main" id="{A7D5A993-BA12-5D39-EE15-5D05A830D93F}"/>
                </a:ext>
              </a:extLst>
            </p:cNvPr>
            <p:cNvSpPr/>
            <p:nvPr/>
          </p:nvSpPr>
          <p:spPr>
            <a:xfrm>
              <a:off x="1232025" y="902450"/>
              <a:ext cx="9675" cy="9725"/>
            </a:xfrm>
            <a:custGeom>
              <a:avLst/>
              <a:gdLst/>
              <a:ahLst/>
              <a:cxnLst/>
              <a:rect l="l" t="t" r="r" b="b"/>
              <a:pathLst>
                <a:path w="387" h="389" extrusionOk="0">
                  <a:moveTo>
                    <a:pt x="194" y="0"/>
                  </a:moveTo>
                  <a:cubicBezTo>
                    <a:pt x="87" y="0"/>
                    <a:pt x="0" y="87"/>
                    <a:pt x="0" y="194"/>
                  </a:cubicBezTo>
                  <a:cubicBezTo>
                    <a:pt x="0" y="302"/>
                    <a:pt x="87" y="388"/>
                    <a:pt x="194" y="388"/>
                  </a:cubicBezTo>
                  <a:cubicBezTo>
                    <a:pt x="300" y="388"/>
                    <a:pt x="387" y="302"/>
                    <a:pt x="387" y="194"/>
                  </a:cubicBezTo>
                  <a:cubicBezTo>
                    <a:pt x="387" y="87"/>
                    <a:pt x="300" y="0"/>
                    <a:pt x="19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11130;p49">
              <a:extLst>
                <a:ext uri="{FF2B5EF4-FFF2-40B4-BE49-F238E27FC236}">
                  <a16:creationId xmlns:a16="http://schemas.microsoft.com/office/drawing/2014/main" id="{333268B7-B254-1CEE-3F91-229D4E47379C}"/>
                </a:ext>
              </a:extLst>
            </p:cNvPr>
            <p:cNvSpPr/>
            <p:nvPr/>
          </p:nvSpPr>
          <p:spPr>
            <a:xfrm>
              <a:off x="276225" y="868375"/>
              <a:ext cx="11375" cy="9700"/>
            </a:xfrm>
            <a:custGeom>
              <a:avLst/>
              <a:gdLst/>
              <a:ahLst/>
              <a:cxnLst/>
              <a:rect l="l" t="t" r="r" b="b"/>
              <a:pathLst>
                <a:path w="455" h="388" extrusionOk="0">
                  <a:moveTo>
                    <a:pt x="260" y="1"/>
                  </a:moveTo>
                  <a:cubicBezTo>
                    <a:pt x="87" y="1"/>
                    <a:pt x="1" y="208"/>
                    <a:pt x="124" y="331"/>
                  </a:cubicBezTo>
                  <a:cubicBezTo>
                    <a:pt x="163" y="370"/>
                    <a:pt x="211" y="388"/>
                    <a:pt x="259" y="388"/>
                  </a:cubicBezTo>
                  <a:cubicBezTo>
                    <a:pt x="358" y="388"/>
                    <a:pt x="454" y="311"/>
                    <a:pt x="454" y="195"/>
                  </a:cubicBezTo>
                  <a:cubicBezTo>
                    <a:pt x="454" y="87"/>
                    <a:pt x="368" y="1"/>
                    <a:pt x="26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11131;p49">
              <a:extLst>
                <a:ext uri="{FF2B5EF4-FFF2-40B4-BE49-F238E27FC236}">
                  <a16:creationId xmlns:a16="http://schemas.microsoft.com/office/drawing/2014/main" id="{FCF55D0F-DB16-8030-AF7D-91A9006397E4}"/>
                </a:ext>
              </a:extLst>
            </p:cNvPr>
            <p:cNvSpPr/>
            <p:nvPr/>
          </p:nvSpPr>
          <p:spPr>
            <a:xfrm>
              <a:off x="317625" y="868350"/>
              <a:ext cx="9725" cy="9725"/>
            </a:xfrm>
            <a:custGeom>
              <a:avLst/>
              <a:gdLst/>
              <a:ahLst/>
              <a:cxnLst/>
              <a:rect l="l" t="t" r="r" b="b"/>
              <a:pathLst>
                <a:path w="389" h="389" extrusionOk="0">
                  <a:moveTo>
                    <a:pt x="194" y="0"/>
                  </a:moveTo>
                  <a:cubicBezTo>
                    <a:pt x="87" y="0"/>
                    <a:pt x="0" y="88"/>
                    <a:pt x="0" y="194"/>
                  </a:cubicBezTo>
                  <a:cubicBezTo>
                    <a:pt x="0" y="302"/>
                    <a:pt x="87" y="388"/>
                    <a:pt x="194" y="388"/>
                  </a:cubicBezTo>
                  <a:cubicBezTo>
                    <a:pt x="302" y="388"/>
                    <a:pt x="388" y="302"/>
                    <a:pt x="388" y="194"/>
                  </a:cubicBezTo>
                  <a:cubicBezTo>
                    <a:pt x="388" y="88"/>
                    <a:pt x="302" y="0"/>
                    <a:pt x="19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11132;p49">
              <a:extLst>
                <a:ext uri="{FF2B5EF4-FFF2-40B4-BE49-F238E27FC236}">
                  <a16:creationId xmlns:a16="http://schemas.microsoft.com/office/drawing/2014/main" id="{58428FA0-BF48-96AE-00FC-4E584C5AD270}"/>
                </a:ext>
              </a:extLst>
            </p:cNvPr>
            <p:cNvSpPr/>
            <p:nvPr/>
          </p:nvSpPr>
          <p:spPr>
            <a:xfrm>
              <a:off x="355750" y="868350"/>
              <a:ext cx="11350" cy="9725"/>
            </a:xfrm>
            <a:custGeom>
              <a:avLst/>
              <a:gdLst/>
              <a:ahLst/>
              <a:cxnLst/>
              <a:rect l="l" t="t" r="r" b="b"/>
              <a:pathLst>
                <a:path w="454" h="389" extrusionOk="0">
                  <a:moveTo>
                    <a:pt x="259" y="0"/>
                  </a:moveTo>
                  <a:cubicBezTo>
                    <a:pt x="87" y="0"/>
                    <a:pt x="0" y="209"/>
                    <a:pt x="123" y="331"/>
                  </a:cubicBezTo>
                  <a:cubicBezTo>
                    <a:pt x="162" y="370"/>
                    <a:pt x="211" y="388"/>
                    <a:pt x="259" y="388"/>
                  </a:cubicBezTo>
                  <a:cubicBezTo>
                    <a:pt x="358" y="388"/>
                    <a:pt x="453" y="311"/>
                    <a:pt x="453" y="196"/>
                  </a:cubicBezTo>
                  <a:cubicBezTo>
                    <a:pt x="453" y="88"/>
                    <a:pt x="367" y="0"/>
                    <a:pt x="25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11133;p49">
              <a:extLst>
                <a:ext uri="{FF2B5EF4-FFF2-40B4-BE49-F238E27FC236}">
                  <a16:creationId xmlns:a16="http://schemas.microsoft.com/office/drawing/2014/main" id="{030FB347-F5DB-20C7-A8BA-2A02C7E18D21}"/>
                </a:ext>
              </a:extLst>
            </p:cNvPr>
            <p:cNvSpPr/>
            <p:nvPr/>
          </p:nvSpPr>
          <p:spPr>
            <a:xfrm>
              <a:off x="397125" y="868350"/>
              <a:ext cx="9725" cy="9725"/>
            </a:xfrm>
            <a:custGeom>
              <a:avLst/>
              <a:gdLst/>
              <a:ahLst/>
              <a:cxnLst/>
              <a:rect l="l" t="t" r="r" b="b"/>
              <a:pathLst>
                <a:path w="389" h="389" extrusionOk="0">
                  <a:moveTo>
                    <a:pt x="195" y="0"/>
                  </a:moveTo>
                  <a:cubicBezTo>
                    <a:pt x="88" y="0"/>
                    <a:pt x="1" y="88"/>
                    <a:pt x="1" y="194"/>
                  </a:cubicBezTo>
                  <a:cubicBezTo>
                    <a:pt x="1" y="302"/>
                    <a:pt x="88" y="388"/>
                    <a:pt x="195" y="388"/>
                  </a:cubicBezTo>
                  <a:cubicBezTo>
                    <a:pt x="302" y="388"/>
                    <a:pt x="389" y="302"/>
                    <a:pt x="389" y="194"/>
                  </a:cubicBezTo>
                  <a:cubicBezTo>
                    <a:pt x="389" y="88"/>
                    <a:pt x="302" y="0"/>
                    <a:pt x="19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11134;p49">
              <a:extLst>
                <a:ext uri="{FF2B5EF4-FFF2-40B4-BE49-F238E27FC236}">
                  <a16:creationId xmlns:a16="http://schemas.microsoft.com/office/drawing/2014/main" id="{C54C7D72-29D4-F60D-D658-7FD73339D7C7}"/>
                </a:ext>
              </a:extLst>
            </p:cNvPr>
            <p:cNvSpPr/>
            <p:nvPr/>
          </p:nvSpPr>
          <p:spPr>
            <a:xfrm>
              <a:off x="435250" y="868375"/>
              <a:ext cx="11350" cy="9725"/>
            </a:xfrm>
            <a:custGeom>
              <a:avLst/>
              <a:gdLst/>
              <a:ahLst/>
              <a:cxnLst/>
              <a:rect l="l" t="t" r="r" b="b"/>
              <a:pathLst>
                <a:path w="454" h="389" extrusionOk="0">
                  <a:moveTo>
                    <a:pt x="260" y="1"/>
                  </a:moveTo>
                  <a:cubicBezTo>
                    <a:pt x="87" y="1"/>
                    <a:pt x="0" y="210"/>
                    <a:pt x="123" y="331"/>
                  </a:cubicBezTo>
                  <a:cubicBezTo>
                    <a:pt x="163" y="371"/>
                    <a:pt x="211" y="389"/>
                    <a:pt x="259" y="389"/>
                  </a:cubicBezTo>
                  <a:cubicBezTo>
                    <a:pt x="358" y="389"/>
                    <a:pt x="454" y="311"/>
                    <a:pt x="454" y="195"/>
                  </a:cubicBezTo>
                  <a:cubicBezTo>
                    <a:pt x="454" y="87"/>
                    <a:pt x="367" y="1"/>
                    <a:pt x="26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11135;p49">
              <a:extLst>
                <a:ext uri="{FF2B5EF4-FFF2-40B4-BE49-F238E27FC236}">
                  <a16:creationId xmlns:a16="http://schemas.microsoft.com/office/drawing/2014/main" id="{25717560-DF44-54F2-9A9E-A60C821999B6}"/>
                </a:ext>
              </a:extLst>
            </p:cNvPr>
            <p:cNvSpPr/>
            <p:nvPr/>
          </p:nvSpPr>
          <p:spPr>
            <a:xfrm>
              <a:off x="475000" y="868375"/>
              <a:ext cx="11350" cy="9725"/>
            </a:xfrm>
            <a:custGeom>
              <a:avLst/>
              <a:gdLst/>
              <a:ahLst/>
              <a:cxnLst/>
              <a:rect l="l" t="t" r="r" b="b"/>
              <a:pathLst>
                <a:path w="454" h="389" extrusionOk="0">
                  <a:moveTo>
                    <a:pt x="260" y="1"/>
                  </a:moveTo>
                  <a:cubicBezTo>
                    <a:pt x="87" y="1"/>
                    <a:pt x="1" y="208"/>
                    <a:pt x="122" y="331"/>
                  </a:cubicBezTo>
                  <a:cubicBezTo>
                    <a:pt x="162" y="371"/>
                    <a:pt x="211" y="389"/>
                    <a:pt x="259" y="389"/>
                  </a:cubicBezTo>
                  <a:cubicBezTo>
                    <a:pt x="358" y="389"/>
                    <a:pt x="454" y="311"/>
                    <a:pt x="454" y="195"/>
                  </a:cubicBezTo>
                  <a:cubicBezTo>
                    <a:pt x="454" y="87"/>
                    <a:pt x="367" y="1"/>
                    <a:pt x="26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11136;p49">
              <a:extLst>
                <a:ext uri="{FF2B5EF4-FFF2-40B4-BE49-F238E27FC236}">
                  <a16:creationId xmlns:a16="http://schemas.microsoft.com/office/drawing/2014/main" id="{91414FD7-EAFC-1FE8-1A6F-2ACE613B4FC3}"/>
                </a:ext>
              </a:extLst>
            </p:cNvPr>
            <p:cNvSpPr/>
            <p:nvPr/>
          </p:nvSpPr>
          <p:spPr>
            <a:xfrm>
              <a:off x="516425" y="868350"/>
              <a:ext cx="9675" cy="9725"/>
            </a:xfrm>
            <a:custGeom>
              <a:avLst/>
              <a:gdLst/>
              <a:ahLst/>
              <a:cxnLst/>
              <a:rect l="l" t="t" r="r" b="b"/>
              <a:pathLst>
                <a:path w="387" h="389" extrusionOk="0">
                  <a:moveTo>
                    <a:pt x="193" y="0"/>
                  </a:moveTo>
                  <a:cubicBezTo>
                    <a:pt x="87" y="0"/>
                    <a:pt x="0" y="88"/>
                    <a:pt x="0" y="194"/>
                  </a:cubicBezTo>
                  <a:cubicBezTo>
                    <a:pt x="0" y="302"/>
                    <a:pt x="87" y="388"/>
                    <a:pt x="193" y="388"/>
                  </a:cubicBezTo>
                  <a:cubicBezTo>
                    <a:pt x="301" y="388"/>
                    <a:pt x="387" y="302"/>
                    <a:pt x="387" y="194"/>
                  </a:cubicBezTo>
                  <a:cubicBezTo>
                    <a:pt x="387" y="88"/>
                    <a:pt x="301" y="0"/>
                    <a:pt x="19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11137;p49">
              <a:extLst>
                <a:ext uri="{FF2B5EF4-FFF2-40B4-BE49-F238E27FC236}">
                  <a16:creationId xmlns:a16="http://schemas.microsoft.com/office/drawing/2014/main" id="{C5344156-8895-BDC4-BDE8-99B9B3454F08}"/>
                </a:ext>
              </a:extLst>
            </p:cNvPr>
            <p:cNvSpPr/>
            <p:nvPr/>
          </p:nvSpPr>
          <p:spPr>
            <a:xfrm>
              <a:off x="554500" y="868375"/>
              <a:ext cx="11375" cy="9725"/>
            </a:xfrm>
            <a:custGeom>
              <a:avLst/>
              <a:gdLst/>
              <a:ahLst/>
              <a:cxnLst/>
              <a:rect l="l" t="t" r="r" b="b"/>
              <a:pathLst>
                <a:path w="455" h="389" extrusionOk="0">
                  <a:moveTo>
                    <a:pt x="262" y="1"/>
                  </a:moveTo>
                  <a:cubicBezTo>
                    <a:pt x="87" y="1"/>
                    <a:pt x="1" y="208"/>
                    <a:pt x="124" y="331"/>
                  </a:cubicBezTo>
                  <a:cubicBezTo>
                    <a:pt x="163" y="371"/>
                    <a:pt x="212" y="389"/>
                    <a:pt x="260" y="389"/>
                  </a:cubicBezTo>
                  <a:cubicBezTo>
                    <a:pt x="359" y="389"/>
                    <a:pt x="454" y="311"/>
                    <a:pt x="454" y="195"/>
                  </a:cubicBezTo>
                  <a:cubicBezTo>
                    <a:pt x="454" y="87"/>
                    <a:pt x="368" y="1"/>
                    <a:pt x="262"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11138;p49">
              <a:extLst>
                <a:ext uri="{FF2B5EF4-FFF2-40B4-BE49-F238E27FC236}">
                  <a16:creationId xmlns:a16="http://schemas.microsoft.com/office/drawing/2014/main" id="{1B21C4C2-239E-CC89-15CE-A0AE2BD90A0B}"/>
                </a:ext>
              </a:extLst>
            </p:cNvPr>
            <p:cNvSpPr/>
            <p:nvPr/>
          </p:nvSpPr>
          <p:spPr>
            <a:xfrm>
              <a:off x="595925" y="868350"/>
              <a:ext cx="9700" cy="9725"/>
            </a:xfrm>
            <a:custGeom>
              <a:avLst/>
              <a:gdLst/>
              <a:ahLst/>
              <a:cxnLst/>
              <a:rect l="l" t="t" r="r" b="b"/>
              <a:pathLst>
                <a:path w="388" h="389" extrusionOk="0">
                  <a:moveTo>
                    <a:pt x="193" y="0"/>
                  </a:moveTo>
                  <a:cubicBezTo>
                    <a:pt x="87" y="0"/>
                    <a:pt x="1" y="88"/>
                    <a:pt x="1" y="194"/>
                  </a:cubicBezTo>
                  <a:cubicBezTo>
                    <a:pt x="1" y="302"/>
                    <a:pt x="87" y="388"/>
                    <a:pt x="193" y="388"/>
                  </a:cubicBezTo>
                  <a:cubicBezTo>
                    <a:pt x="301" y="388"/>
                    <a:pt x="387" y="302"/>
                    <a:pt x="387" y="194"/>
                  </a:cubicBezTo>
                  <a:cubicBezTo>
                    <a:pt x="387" y="88"/>
                    <a:pt x="301" y="0"/>
                    <a:pt x="19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11139;p49">
              <a:extLst>
                <a:ext uri="{FF2B5EF4-FFF2-40B4-BE49-F238E27FC236}">
                  <a16:creationId xmlns:a16="http://schemas.microsoft.com/office/drawing/2014/main" id="{2A65E04C-16E6-2107-616E-CCFBE0C9DC59}"/>
                </a:ext>
              </a:extLst>
            </p:cNvPr>
            <p:cNvSpPr/>
            <p:nvPr/>
          </p:nvSpPr>
          <p:spPr>
            <a:xfrm>
              <a:off x="634025" y="868375"/>
              <a:ext cx="11375" cy="9725"/>
            </a:xfrm>
            <a:custGeom>
              <a:avLst/>
              <a:gdLst/>
              <a:ahLst/>
              <a:cxnLst/>
              <a:rect l="l" t="t" r="r" b="b"/>
              <a:pathLst>
                <a:path w="455" h="389" extrusionOk="0">
                  <a:moveTo>
                    <a:pt x="261" y="1"/>
                  </a:moveTo>
                  <a:cubicBezTo>
                    <a:pt x="88" y="1"/>
                    <a:pt x="0" y="208"/>
                    <a:pt x="123" y="331"/>
                  </a:cubicBezTo>
                  <a:cubicBezTo>
                    <a:pt x="163" y="371"/>
                    <a:pt x="212" y="389"/>
                    <a:pt x="260" y="389"/>
                  </a:cubicBezTo>
                  <a:cubicBezTo>
                    <a:pt x="359" y="389"/>
                    <a:pt x="455" y="311"/>
                    <a:pt x="455" y="195"/>
                  </a:cubicBezTo>
                  <a:cubicBezTo>
                    <a:pt x="453" y="87"/>
                    <a:pt x="367" y="1"/>
                    <a:pt x="26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11140;p49">
              <a:extLst>
                <a:ext uri="{FF2B5EF4-FFF2-40B4-BE49-F238E27FC236}">
                  <a16:creationId xmlns:a16="http://schemas.microsoft.com/office/drawing/2014/main" id="{AA255674-0F44-71FE-439E-17C2D9DB8A42}"/>
                </a:ext>
              </a:extLst>
            </p:cNvPr>
            <p:cNvSpPr/>
            <p:nvPr/>
          </p:nvSpPr>
          <p:spPr>
            <a:xfrm>
              <a:off x="673775" y="868375"/>
              <a:ext cx="11375" cy="9725"/>
            </a:xfrm>
            <a:custGeom>
              <a:avLst/>
              <a:gdLst/>
              <a:ahLst/>
              <a:cxnLst/>
              <a:rect l="l" t="t" r="r" b="b"/>
              <a:pathLst>
                <a:path w="455" h="389" extrusionOk="0">
                  <a:moveTo>
                    <a:pt x="261" y="1"/>
                  </a:moveTo>
                  <a:cubicBezTo>
                    <a:pt x="88" y="1"/>
                    <a:pt x="0" y="210"/>
                    <a:pt x="123" y="331"/>
                  </a:cubicBezTo>
                  <a:cubicBezTo>
                    <a:pt x="163" y="371"/>
                    <a:pt x="212" y="389"/>
                    <a:pt x="260" y="389"/>
                  </a:cubicBezTo>
                  <a:cubicBezTo>
                    <a:pt x="359" y="389"/>
                    <a:pt x="455" y="311"/>
                    <a:pt x="455" y="195"/>
                  </a:cubicBezTo>
                  <a:cubicBezTo>
                    <a:pt x="453" y="87"/>
                    <a:pt x="367" y="1"/>
                    <a:pt x="26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11141;p49">
              <a:extLst>
                <a:ext uri="{FF2B5EF4-FFF2-40B4-BE49-F238E27FC236}">
                  <a16:creationId xmlns:a16="http://schemas.microsoft.com/office/drawing/2014/main" id="{016612A3-F4DE-007D-5CBD-0767246BA5D4}"/>
                </a:ext>
              </a:extLst>
            </p:cNvPr>
            <p:cNvSpPr/>
            <p:nvPr/>
          </p:nvSpPr>
          <p:spPr>
            <a:xfrm>
              <a:off x="715200" y="868350"/>
              <a:ext cx="9725" cy="9725"/>
            </a:xfrm>
            <a:custGeom>
              <a:avLst/>
              <a:gdLst/>
              <a:ahLst/>
              <a:cxnLst/>
              <a:rect l="l" t="t" r="r" b="b"/>
              <a:pathLst>
                <a:path w="389" h="389" extrusionOk="0">
                  <a:moveTo>
                    <a:pt x="194" y="0"/>
                  </a:moveTo>
                  <a:cubicBezTo>
                    <a:pt x="86" y="0"/>
                    <a:pt x="0" y="88"/>
                    <a:pt x="0" y="194"/>
                  </a:cubicBezTo>
                  <a:cubicBezTo>
                    <a:pt x="0" y="302"/>
                    <a:pt x="86" y="388"/>
                    <a:pt x="194" y="388"/>
                  </a:cubicBezTo>
                  <a:cubicBezTo>
                    <a:pt x="300" y="388"/>
                    <a:pt x="388" y="302"/>
                    <a:pt x="388" y="194"/>
                  </a:cubicBezTo>
                  <a:cubicBezTo>
                    <a:pt x="388" y="88"/>
                    <a:pt x="300" y="0"/>
                    <a:pt x="19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11142;p49">
              <a:extLst>
                <a:ext uri="{FF2B5EF4-FFF2-40B4-BE49-F238E27FC236}">
                  <a16:creationId xmlns:a16="http://schemas.microsoft.com/office/drawing/2014/main" id="{D9168DDF-E065-7C90-1402-28C828CF3A34}"/>
                </a:ext>
              </a:extLst>
            </p:cNvPr>
            <p:cNvSpPr/>
            <p:nvPr/>
          </p:nvSpPr>
          <p:spPr>
            <a:xfrm>
              <a:off x="753300" y="868375"/>
              <a:ext cx="11375" cy="9725"/>
            </a:xfrm>
            <a:custGeom>
              <a:avLst/>
              <a:gdLst/>
              <a:ahLst/>
              <a:cxnLst/>
              <a:rect l="l" t="t" r="r" b="b"/>
              <a:pathLst>
                <a:path w="455" h="389" extrusionOk="0">
                  <a:moveTo>
                    <a:pt x="260" y="1"/>
                  </a:moveTo>
                  <a:cubicBezTo>
                    <a:pt x="87" y="1"/>
                    <a:pt x="1" y="210"/>
                    <a:pt x="122" y="331"/>
                  </a:cubicBezTo>
                  <a:cubicBezTo>
                    <a:pt x="162" y="371"/>
                    <a:pt x="211" y="389"/>
                    <a:pt x="259" y="389"/>
                  </a:cubicBezTo>
                  <a:cubicBezTo>
                    <a:pt x="359" y="389"/>
                    <a:pt x="454" y="311"/>
                    <a:pt x="454" y="195"/>
                  </a:cubicBezTo>
                  <a:cubicBezTo>
                    <a:pt x="454" y="87"/>
                    <a:pt x="366" y="1"/>
                    <a:pt x="26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11143;p49">
              <a:extLst>
                <a:ext uri="{FF2B5EF4-FFF2-40B4-BE49-F238E27FC236}">
                  <a16:creationId xmlns:a16="http://schemas.microsoft.com/office/drawing/2014/main" id="{F7B34C6C-D9AE-4D7C-8EA9-E2B161DB59E2}"/>
                </a:ext>
              </a:extLst>
            </p:cNvPr>
            <p:cNvSpPr/>
            <p:nvPr/>
          </p:nvSpPr>
          <p:spPr>
            <a:xfrm>
              <a:off x="794700" y="868350"/>
              <a:ext cx="9725" cy="9725"/>
            </a:xfrm>
            <a:custGeom>
              <a:avLst/>
              <a:gdLst/>
              <a:ahLst/>
              <a:cxnLst/>
              <a:rect l="l" t="t" r="r" b="b"/>
              <a:pathLst>
                <a:path w="389" h="389" extrusionOk="0">
                  <a:moveTo>
                    <a:pt x="194" y="0"/>
                  </a:moveTo>
                  <a:cubicBezTo>
                    <a:pt x="87" y="0"/>
                    <a:pt x="0" y="88"/>
                    <a:pt x="0" y="194"/>
                  </a:cubicBezTo>
                  <a:cubicBezTo>
                    <a:pt x="0" y="302"/>
                    <a:pt x="87" y="388"/>
                    <a:pt x="194" y="388"/>
                  </a:cubicBezTo>
                  <a:cubicBezTo>
                    <a:pt x="300" y="388"/>
                    <a:pt x="388" y="302"/>
                    <a:pt x="388" y="194"/>
                  </a:cubicBezTo>
                  <a:cubicBezTo>
                    <a:pt x="388" y="88"/>
                    <a:pt x="300" y="0"/>
                    <a:pt x="19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11144;p49">
              <a:extLst>
                <a:ext uri="{FF2B5EF4-FFF2-40B4-BE49-F238E27FC236}">
                  <a16:creationId xmlns:a16="http://schemas.microsoft.com/office/drawing/2014/main" id="{C4CAF182-C6A6-FEDF-E9FB-67A1603DCAEB}"/>
                </a:ext>
              </a:extLst>
            </p:cNvPr>
            <p:cNvSpPr/>
            <p:nvPr/>
          </p:nvSpPr>
          <p:spPr>
            <a:xfrm>
              <a:off x="832825" y="868375"/>
              <a:ext cx="11350" cy="9725"/>
            </a:xfrm>
            <a:custGeom>
              <a:avLst/>
              <a:gdLst/>
              <a:ahLst/>
              <a:cxnLst/>
              <a:rect l="l" t="t" r="r" b="b"/>
              <a:pathLst>
                <a:path w="454" h="389" extrusionOk="0">
                  <a:moveTo>
                    <a:pt x="259" y="1"/>
                  </a:moveTo>
                  <a:cubicBezTo>
                    <a:pt x="87" y="1"/>
                    <a:pt x="0" y="210"/>
                    <a:pt x="122" y="331"/>
                  </a:cubicBezTo>
                  <a:cubicBezTo>
                    <a:pt x="161" y="371"/>
                    <a:pt x="210" y="389"/>
                    <a:pt x="258" y="389"/>
                  </a:cubicBezTo>
                  <a:cubicBezTo>
                    <a:pt x="358" y="389"/>
                    <a:pt x="453" y="311"/>
                    <a:pt x="453" y="195"/>
                  </a:cubicBezTo>
                  <a:cubicBezTo>
                    <a:pt x="453" y="87"/>
                    <a:pt x="366" y="1"/>
                    <a:pt x="25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11145;p49">
              <a:extLst>
                <a:ext uri="{FF2B5EF4-FFF2-40B4-BE49-F238E27FC236}">
                  <a16:creationId xmlns:a16="http://schemas.microsoft.com/office/drawing/2014/main" id="{9DC316EF-7EEE-3102-4BD8-3ACA5FB48BA1}"/>
                </a:ext>
              </a:extLst>
            </p:cNvPr>
            <p:cNvSpPr/>
            <p:nvPr/>
          </p:nvSpPr>
          <p:spPr>
            <a:xfrm>
              <a:off x="872575" y="868375"/>
              <a:ext cx="11350" cy="9725"/>
            </a:xfrm>
            <a:custGeom>
              <a:avLst/>
              <a:gdLst/>
              <a:ahLst/>
              <a:cxnLst/>
              <a:rect l="l" t="t" r="r" b="b"/>
              <a:pathLst>
                <a:path w="454" h="389" extrusionOk="0">
                  <a:moveTo>
                    <a:pt x="260" y="1"/>
                  </a:moveTo>
                  <a:cubicBezTo>
                    <a:pt x="87" y="1"/>
                    <a:pt x="0" y="208"/>
                    <a:pt x="122" y="331"/>
                  </a:cubicBezTo>
                  <a:cubicBezTo>
                    <a:pt x="161" y="371"/>
                    <a:pt x="210" y="389"/>
                    <a:pt x="258" y="389"/>
                  </a:cubicBezTo>
                  <a:cubicBezTo>
                    <a:pt x="358" y="389"/>
                    <a:pt x="454" y="311"/>
                    <a:pt x="454" y="195"/>
                  </a:cubicBezTo>
                  <a:cubicBezTo>
                    <a:pt x="454" y="87"/>
                    <a:pt x="367" y="1"/>
                    <a:pt x="26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11146;p49">
              <a:extLst>
                <a:ext uri="{FF2B5EF4-FFF2-40B4-BE49-F238E27FC236}">
                  <a16:creationId xmlns:a16="http://schemas.microsoft.com/office/drawing/2014/main" id="{1B3AF50A-8D3A-C4CB-3941-A2A0DCB8B586}"/>
                </a:ext>
              </a:extLst>
            </p:cNvPr>
            <p:cNvSpPr/>
            <p:nvPr/>
          </p:nvSpPr>
          <p:spPr>
            <a:xfrm>
              <a:off x="913950" y="868350"/>
              <a:ext cx="9725" cy="9725"/>
            </a:xfrm>
            <a:custGeom>
              <a:avLst/>
              <a:gdLst/>
              <a:ahLst/>
              <a:cxnLst/>
              <a:rect l="l" t="t" r="r" b="b"/>
              <a:pathLst>
                <a:path w="389" h="389" extrusionOk="0">
                  <a:moveTo>
                    <a:pt x="195" y="0"/>
                  </a:moveTo>
                  <a:cubicBezTo>
                    <a:pt x="87" y="0"/>
                    <a:pt x="1" y="88"/>
                    <a:pt x="1" y="194"/>
                  </a:cubicBezTo>
                  <a:cubicBezTo>
                    <a:pt x="1" y="302"/>
                    <a:pt x="87" y="388"/>
                    <a:pt x="195" y="388"/>
                  </a:cubicBezTo>
                  <a:cubicBezTo>
                    <a:pt x="302" y="388"/>
                    <a:pt x="389" y="302"/>
                    <a:pt x="389" y="194"/>
                  </a:cubicBezTo>
                  <a:cubicBezTo>
                    <a:pt x="389" y="88"/>
                    <a:pt x="302" y="0"/>
                    <a:pt x="19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11147;p49">
              <a:extLst>
                <a:ext uri="{FF2B5EF4-FFF2-40B4-BE49-F238E27FC236}">
                  <a16:creationId xmlns:a16="http://schemas.microsoft.com/office/drawing/2014/main" id="{71D048C3-24A4-5272-D940-E6641452DD4E}"/>
                </a:ext>
              </a:extLst>
            </p:cNvPr>
            <p:cNvSpPr/>
            <p:nvPr/>
          </p:nvSpPr>
          <p:spPr>
            <a:xfrm>
              <a:off x="953700" y="868350"/>
              <a:ext cx="9725" cy="9725"/>
            </a:xfrm>
            <a:custGeom>
              <a:avLst/>
              <a:gdLst/>
              <a:ahLst/>
              <a:cxnLst/>
              <a:rect l="l" t="t" r="r" b="b"/>
              <a:pathLst>
                <a:path w="389" h="389" extrusionOk="0">
                  <a:moveTo>
                    <a:pt x="195" y="0"/>
                  </a:moveTo>
                  <a:cubicBezTo>
                    <a:pt x="89" y="0"/>
                    <a:pt x="1" y="88"/>
                    <a:pt x="1" y="194"/>
                  </a:cubicBezTo>
                  <a:cubicBezTo>
                    <a:pt x="1" y="302"/>
                    <a:pt x="89" y="388"/>
                    <a:pt x="195" y="388"/>
                  </a:cubicBezTo>
                  <a:cubicBezTo>
                    <a:pt x="302" y="388"/>
                    <a:pt x="389" y="302"/>
                    <a:pt x="389" y="194"/>
                  </a:cubicBezTo>
                  <a:cubicBezTo>
                    <a:pt x="389" y="88"/>
                    <a:pt x="302" y="0"/>
                    <a:pt x="19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11148;p49">
              <a:extLst>
                <a:ext uri="{FF2B5EF4-FFF2-40B4-BE49-F238E27FC236}">
                  <a16:creationId xmlns:a16="http://schemas.microsoft.com/office/drawing/2014/main" id="{C67E2199-8D86-420F-5BE4-152EA7BB5F85}"/>
                </a:ext>
              </a:extLst>
            </p:cNvPr>
            <p:cNvSpPr/>
            <p:nvPr/>
          </p:nvSpPr>
          <p:spPr>
            <a:xfrm>
              <a:off x="993450" y="868350"/>
              <a:ext cx="9725" cy="9725"/>
            </a:xfrm>
            <a:custGeom>
              <a:avLst/>
              <a:gdLst/>
              <a:ahLst/>
              <a:cxnLst/>
              <a:rect l="l" t="t" r="r" b="b"/>
              <a:pathLst>
                <a:path w="389" h="389" extrusionOk="0">
                  <a:moveTo>
                    <a:pt x="195" y="0"/>
                  </a:moveTo>
                  <a:cubicBezTo>
                    <a:pt x="89" y="0"/>
                    <a:pt x="1" y="88"/>
                    <a:pt x="1" y="194"/>
                  </a:cubicBezTo>
                  <a:cubicBezTo>
                    <a:pt x="1" y="302"/>
                    <a:pt x="89" y="388"/>
                    <a:pt x="195" y="388"/>
                  </a:cubicBezTo>
                  <a:cubicBezTo>
                    <a:pt x="303" y="388"/>
                    <a:pt x="389" y="302"/>
                    <a:pt x="389" y="194"/>
                  </a:cubicBezTo>
                  <a:cubicBezTo>
                    <a:pt x="389" y="88"/>
                    <a:pt x="303" y="0"/>
                    <a:pt x="19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11149;p49">
              <a:extLst>
                <a:ext uri="{FF2B5EF4-FFF2-40B4-BE49-F238E27FC236}">
                  <a16:creationId xmlns:a16="http://schemas.microsoft.com/office/drawing/2014/main" id="{80DE6103-27F5-C800-2CAD-3B0D4B7A4B0E}"/>
                </a:ext>
              </a:extLst>
            </p:cNvPr>
            <p:cNvSpPr/>
            <p:nvPr/>
          </p:nvSpPr>
          <p:spPr>
            <a:xfrm>
              <a:off x="1033225" y="868350"/>
              <a:ext cx="9725" cy="9725"/>
            </a:xfrm>
            <a:custGeom>
              <a:avLst/>
              <a:gdLst/>
              <a:ahLst/>
              <a:cxnLst/>
              <a:rect l="l" t="t" r="r" b="b"/>
              <a:pathLst>
                <a:path w="389" h="389" extrusionOk="0">
                  <a:moveTo>
                    <a:pt x="194" y="0"/>
                  </a:moveTo>
                  <a:cubicBezTo>
                    <a:pt x="88" y="0"/>
                    <a:pt x="0" y="88"/>
                    <a:pt x="0" y="194"/>
                  </a:cubicBezTo>
                  <a:cubicBezTo>
                    <a:pt x="0" y="302"/>
                    <a:pt x="88" y="388"/>
                    <a:pt x="194" y="388"/>
                  </a:cubicBezTo>
                  <a:cubicBezTo>
                    <a:pt x="302" y="388"/>
                    <a:pt x="388" y="302"/>
                    <a:pt x="388" y="194"/>
                  </a:cubicBezTo>
                  <a:cubicBezTo>
                    <a:pt x="388" y="88"/>
                    <a:pt x="302" y="0"/>
                    <a:pt x="19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11150;p49">
              <a:extLst>
                <a:ext uri="{FF2B5EF4-FFF2-40B4-BE49-F238E27FC236}">
                  <a16:creationId xmlns:a16="http://schemas.microsoft.com/office/drawing/2014/main" id="{72EEE8E4-F37D-B3A5-63EF-DA8CBFD14FF4}"/>
                </a:ext>
              </a:extLst>
            </p:cNvPr>
            <p:cNvSpPr/>
            <p:nvPr/>
          </p:nvSpPr>
          <p:spPr>
            <a:xfrm>
              <a:off x="1072975" y="868350"/>
              <a:ext cx="9725" cy="9725"/>
            </a:xfrm>
            <a:custGeom>
              <a:avLst/>
              <a:gdLst/>
              <a:ahLst/>
              <a:cxnLst/>
              <a:rect l="l" t="t" r="r" b="b"/>
              <a:pathLst>
                <a:path w="389" h="389" extrusionOk="0">
                  <a:moveTo>
                    <a:pt x="194" y="0"/>
                  </a:moveTo>
                  <a:cubicBezTo>
                    <a:pt x="88" y="0"/>
                    <a:pt x="0" y="88"/>
                    <a:pt x="0" y="194"/>
                  </a:cubicBezTo>
                  <a:cubicBezTo>
                    <a:pt x="0" y="302"/>
                    <a:pt x="88" y="388"/>
                    <a:pt x="194" y="388"/>
                  </a:cubicBezTo>
                  <a:cubicBezTo>
                    <a:pt x="302" y="388"/>
                    <a:pt x="388" y="302"/>
                    <a:pt x="388" y="194"/>
                  </a:cubicBezTo>
                  <a:cubicBezTo>
                    <a:pt x="388" y="88"/>
                    <a:pt x="302" y="0"/>
                    <a:pt x="19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11151;p49">
              <a:extLst>
                <a:ext uri="{FF2B5EF4-FFF2-40B4-BE49-F238E27FC236}">
                  <a16:creationId xmlns:a16="http://schemas.microsoft.com/office/drawing/2014/main" id="{9BD29388-9807-A91E-700C-DF099E4D3CC5}"/>
                </a:ext>
              </a:extLst>
            </p:cNvPr>
            <p:cNvSpPr/>
            <p:nvPr/>
          </p:nvSpPr>
          <p:spPr>
            <a:xfrm>
              <a:off x="1112725" y="868350"/>
              <a:ext cx="9725" cy="9725"/>
            </a:xfrm>
            <a:custGeom>
              <a:avLst/>
              <a:gdLst/>
              <a:ahLst/>
              <a:cxnLst/>
              <a:rect l="l" t="t" r="r" b="b"/>
              <a:pathLst>
                <a:path w="389" h="389" extrusionOk="0">
                  <a:moveTo>
                    <a:pt x="194" y="0"/>
                  </a:moveTo>
                  <a:cubicBezTo>
                    <a:pt x="88" y="0"/>
                    <a:pt x="0" y="88"/>
                    <a:pt x="0" y="194"/>
                  </a:cubicBezTo>
                  <a:cubicBezTo>
                    <a:pt x="0" y="302"/>
                    <a:pt x="88" y="388"/>
                    <a:pt x="194" y="388"/>
                  </a:cubicBezTo>
                  <a:cubicBezTo>
                    <a:pt x="302" y="388"/>
                    <a:pt x="388" y="302"/>
                    <a:pt x="388" y="194"/>
                  </a:cubicBezTo>
                  <a:cubicBezTo>
                    <a:pt x="388" y="88"/>
                    <a:pt x="302" y="0"/>
                    <a:pt x="19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11152;p49">
              <a:extLst>
                <a:ext uri="{FF2B5EF4-FFF2-40B4-BE49-F238E27FC236}">
                  <a16:creationId xmlns:a16="http://schemas.microsoft.com/office/drawing/2014/main" id="{29FCBDF3-55C4-720C-EDD4-5C769AB5D008}"/>
                </a:ext>
              </a:extLst>
            </p:cNvPr>
            <p:cNvSpPr/>
            <p:nvPr/>
          </p:nvSpPr>
          <p:spPr>
            <a:xfrm>
              <a:off x="1152500" y="868350"/>
              <a:ext cx="9700" cy="9725"/>
            </a:xfrm>
            <a:custGeom>
              <a:avLst/>
              <a:gdLst/>
              <a:ahLst/>
              <a:cxnLst/>
              <a:rect l="l" t="t" r="r" b="b"/>
              <a:pathLst>
                <a:path w="388" h="389" extrusionOk="0">
                  <a:moveTo>
                    <a:pt x="193" y="0"/>
                  </a:moveTo>
                  <a:cubicBezTo>
                    <a:pt x="87" y="0"/>
                    <a:pt x="1" y="88"/>
                    <a:pt x="1" y="194"/>
                  </a:cubicBezTo>
                  <a:cubicBezTo>
                    <a:pt x="1" y="302"/>
                    <a:pt x="87" y="388"/>
                    <a:pt x="193" y="388"/>
                  </a:cubicBezTo>
                  <a:cubicBezTo>
                    <a:pt x="301" y="388"/>
                    <a:pt x="388" y="302"/>
                    <a:pt x="388" y="194"/>
                  </a:cubicBezTo>
                  <a:cubicBezTo>
                    <a:pt x="388" y="88"/>
                    <a:pt x="301" y="0"/>
                    <a:pt x="19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11153;p49">
              <a:extLst>
                <a:ext uri="{FF2B5EF4-FFF2-40B4-BE49-F238E27FC236}">
                  <a16:creationId xmlns:a16="http://schemas.microsoft.com/office/drawing/2014/main" id="{30A4788F-A7DA-405B-8105-785848882FBA}"/>
                </a:ext>
              </a:extLst>
            </p:cNvPr>
            <p:cNvSpPr/>
            <p:nvPr/>
          </p:nvSpPr>
          <p:spPr>
            <a:xfrm>
              <a:off x="1192275" y="868350"/>
              <a:ext cx="9675" cy="9725"/>
            </a:xfrm>
            <a:custGeom>
              <a:avLst/>
              <a:gdLst/>
              <a:ahLst/>
              <a:cxnLst/>
              <a:rect l="l" t="t" r="r" b="b"/>
              <a:pathLst>
                <a:path w="387" h="389" extrusionOk="0">
                  <a:moveTo>
                    <a:pt x="193" y="0"/>
                  </a:moveTo>
                  <a:cubicBezTo>
                    <a:pt x="86" y="0"/>
                    <a:pt x="0" y="88"/>
                    <a:pt x="0" y="194"/>
                  </a:cubicBezTo>
                  <a:cubicBezTo>
                    <a:pt x="0" y="302"/>
                    <a:pt x="86" y="388"/>
                    <a:pt x="193" y="388"/>
                  </a:cubicBezTo>
                  <a:cubicBezTo>
                    <a:pt x="300" y="388"/>
                    <a:pt x="387" y="302"/>
                    <a:pt x="387" y="194"/>
                  </a:cubicBezTo>
                  <a:cubicBezTo>
                    <a:pt x="387" y="88"/>
                    <a:pt x="300" y="0"/>
                    <a:pt x="19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11154;p49">
              <a:extLst>
                <a:ext uri="{FF2B5EF4-FFF2-40B4-BE49-F238E27FC236}">
                  <a16:creationId xmlns:a16="http://schemas.microsoft.com/office/drawing/2014/main" id="{CAE21A2D-D251-C835-0278-23D720A7BF7A}"/>
                </a:ext>
              </a:extLst>
            </p:cNvPr>
            <p:cNvSpPr/>
            <p:nvPr/>
          </p:nvSpPr>
          <p:spPr>
            <a:xfrm>
              <a:off x="1232025" y="868350"/>
              <a:ext cx="9675" cy="9725"/>
            </a:xfrm>
            <a:custGeom>
              <a:avLst/>
              <a:gdLst/>
              <a:ahLst/>
              <a:cxnLst/>
              <a:rect l="l" t="t" r="r" b="b"/>
              <a:pathLst>
                <a:path w="387" h="389" extrusionOk="0">
                  <a:moveTo>
                    <a:pt x="194" y="0"/>
                  </a:moveTo>
                  <a:cubicBezTo>
                    <a:pt x="87" y="0"/>
                    <a:pt x="0" y="88"/>
                    <a:pt x="0" y="194"/>
                  </a:cubicBezTo>
                  <a:cubicBezTo>
                    <a:pt x="0" y="302"/>
                    <a:pt x="87" y="388"/>
                    <a:pt x="194" y="388"/>
                  </a:cubicBezTo>
                  <a:cubicBezTo>
                    <a:pt x="300" y="388"/>
                    <a:pt x="387" y="302"/>
                    <a:pt x="387" y="194"/>
                  </a:cubicBezTo>
                  <a:cubicBezTo>
                    <a:pt x="387" y="88"/>
                    <a:pt x="300" y="0"/>
                    <a:pt x="19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11155;p49">
              <a:extLst>
                <a:ext uri="{FF2B5EF4-FFF2-40B4-BE49-F238E27FC236}">
                  <a16:creationId xmlns:a16="http://schemas.microsoft.com/office/drawing/2014/main" id="{DF1DF768-398A-AB79-7F85-8CA31CB31A03}"/>
                </a:ext>
              </a:extLst>
            </p:cNvPr>
            <p:cNvSpPr/>
            <p:nvPr/>
          </p:nvSpPr>
          <p:spPr>
            <a:xfrm>
              <a:off x="317625" y="834225"/>
              <a:ext cx="9725" cy="9725"/>
            </a:xfrm>
            <a:custGeom>
              <a:avLst/>
              <a:gdLst/>
              <a:ahLst/>
              <a:cxnLst/>
              <a:rect l="l" t="t" r="r" b="b"/>
              <a:pathLst>
                <a:path w="389" h="389" extrusionOk="0">
                  <a:moveTo>
                    <a:pt x="194" y="1"/>
                  </a:moveTo>
                  <a:cubicBezTo>
                    <a:pt x="87" y="1"/>
                    <a:pt x="0" y="89"/>
                    <a:pt x="0" y="195"/>
                  </a:cubicBezTo>
                  <a:cubicBezTo>
                    <a:pt x="0" y="302"/>
                    <a:pt x="87" y="389"/>
                    <a:pt x="194" y="389"/>
                  </a:cubicBezTo>
                  <a:cubicBezTo>
                    <a:pt x="302" y="389"/>
                    <a:pt x="388" y="302"/>
                    <a:pt x="388" y="195"/>
                  </a:cubicBezTo>
                  <a:cubicBezTo>
                    <a:pt x="388" y="89"/>
                    <a:pt x="302" y="1"/>
                    <a:pt x="19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11156;p49">
              <a:extLst>
                <a:ext uri="{FF2B5EF4-FFF2-40B4-BE49-F238E27FC236}">
                  <a16:creationId xmlns:a16="http://schemas.microsoft.com/office/drawing/2014/main" id="{916F8202-A180-0379-3A55-6136C4CA1926}"/>
                </a:ext>
              </a:extLst>
            </p:cNvPr>
            <p:cNvSpPr/>
            <p:nvPr/>
          </p:nvSpPr>
          <p:spPr>
            <a:xfrm>
              <a:off x="355750" y="834225"/>
              <a:ext cx="11350" cy="9725"/>
            </a:xfrm>
            <a:custGeom>
              <a:avLst/>
              <a:gdLst/>
              <a:ahLst/>
              <a:cxnLst/>
              <a:rect l="l" t="t" r="r" b="b"/>
              <a:pathLst>
                <a:path w="454" h="389" extrusionOk="0">
                  <a:moveTo>
                    <a:pt x="259" y="1"/>
                  </a:moveTo>
                  <a:cubicBezTo>
                    <a:pt x="87" y="1"/>
                    <a:pt x="0" y="210"/>
                    <a:pt x="123" y="331"/>
                  </a:cubicBezTo>
                  <a:cubicBezTo>
                    <a:pt x="162" y="371"/>
                    <a:pt x="211" y="389"/>
                    <a:pt x="259" y="389"/>
                  </a:cubicBezTo>
                  <a:cubicBezTo>
                    <a:pt x="358" y="389"/>
                    <a:pt x="453" y="312"/>
                    <a:pt x="453" y="196"/>
                  </a:cubicBezTo>
                  <a:cubicBezTo>
                    <a:pt x="453" y="89"/>
                    <a:pt x="367" y="1"/>
                    <a:pt x="25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11157;p49">
              <a:extLst>
                <a:ext uri="{FF2B5EF4-FFF2-40B4-BE49-F238E27FC236}">
                  <a16:creationId xmlns:a16="http://schemas.microsoft.com/office/drawing/2014/main" id="{5D4FDD82-6433-E2B3-1B19-37A359C641C2}"/>
                </a:ext>
              </a:extLst>
            </p:cNvPr>
            <p:cNvSpPr/>
            <p:nvPr/>
          </p:nvSpPr>
          <p:spPr>
            <a:xfrm>
              <a:off x="397125" y="834225"/>
              <a:ext cx="9725" cy="9725"/>
            </a:xfrm>
            <a:custGeom>
              <a:avLst/>
              <a:gdLst/>
              <a:ahLst/>
              <a:cxnLst/>
              <a:rect l="l" t="t" r="r" b="b"/>
              <a:pathLst>
                <a:path w="389" h="389" extrusionOk="0">
                  <a:moveTo>
                    <a:pt x="195" y="1"/>
                  </a:moveTo>
                  <a:cubicBezTo>
                    <a:pt x="88" y="1"/>
                    <a:pt x="1" y="89"/>
                    <a:pt x="1" y="195"/>
                  </a:cubicBezTo>
                  <a:cubicBezTo>
                    <a:pt x="1" y="302"/>
                    <a:pt x="88" y="389"/>
                    <a:pt x="195" y="389"/>
                  </a:cubicBezTo>
                  <a:cubicBezTo>
                    <a:pt x="302" y="389"/>
                    <a:pt x="389" y="302"/>
                    <a:pt x="389" y="195"/>
                  </a:cubicBezTo>
                  <a:cubicBezTo>
                    <a:pt x="389" y="89"/>
                    <a:pt x="302" y="1"/>
                    <a:pt x="19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11158;p49">
              <a:extLst>
                <a:ext uri="{FF2B5EF4-FFF2-40B4-BE49-F238E27FC236}">
                  <a16:creationId xmlns:a16="http://schemas.microsoft.com/office/drawing/2014/main" id="{E033D0D2-9AEA-FCC3-15FC-1BFBEE207E70}"/>
                </a:ext>
              </a:extLst>
            </p:cNvPr>
            <p:cNvSpPr/>
            <p:nvPr/>
          </p:nvSpPr>
          <p:spPr>
            <a:xfrm>
              <a:off x="435250" y="834275"/>
              <a:ext cx="11350" cy="9725"/>
            </a:xfrm>
            <a:custGeom>
              <a:avLst/>
              <a:gdLst/>
              <a:ahLst/>
              <a:cxnLst/>
              <a:rect l="l" t="t" r="r" b="b"/>
              <a:pathLst>
                <a:path w="454" h="389" extrusionOk="0">
                  <a:moveTo>
                    <a:pt x="260" y="0"/>
                  </a:moveTo>
                  <a:cubicBezTo>
                    <a:pt x="87" y="0"/>
                    <a:pt x="0" y="208"/>
                    <a:pt x="123" y="331"/>
                  </a:cubicBezTo>
                  <a:cubicBezTo>
                    <a:pt x="163" y="371"/>
                    <a:pt x="211" y="388"/>
                    <a:pt x="259" y="388"/>
                  </a:cubicBezTo>
                  <a:cubicBezTo>
                    <a:pt x="358" y="388"/>
                    <a:pt x="454" y="311"/>
                    <a:pt x="454" y="194"/>
                  </a:cubicBezTo>
                  <a:cubicBezTo>
                    <a:pt x="454" y="87"/>
                    <a:pt x="367" y="0"/>
                    <a:pt x="26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11159;p49">
              <a:extLst>
                <a:ext uri="{FF2B5EF4-FFF2-40B4-BE49-F238E27FC236}">
                  <a16:creationId xmlns:a16="http://schemas.microsoft.com/office/drawing/2014/main" id="{225FA290-0902-40A7-D606-1B52E96FAF58}"/>
                </a:ext>
              </a:extLst>
            </p:cNvPr>
            <p:cNvSpPr/>
            <p:nvPr/>
          </p:nvSpPr>
          <p:spPr>
            <a:xfrm>
              <a:off x="475025" y="834275"/>
              <a:ext cx="11325" cy="9725"/>
            </a:xfrm>
            <a:custGeom>
              <a:avLst/>
              <a:gdLst/>
              <a:ahLst/>
              <a:cxnLst/>
              <a:rect l="l" t="t" r="r" b="b"/>
              <a:pathLst>
                <a:path w="453" h="389" extrusionOk="0">
                  <a:moveTo>
                    <a:pt x="262" y="0"/>
                  </a:moveTo>
                  <a:cubicBezTo>
                    <a:pt x="261" y="0"/>
                    <a:pt x="260" y="0"/>
                    <a:pt x="259" y="0"/>
                  </a:cubicBezTo>
                  <a:cubicBezTo>
                    <a:pt x="258" y="0"/>
                    <a:pt x="258" y="0"/>
                    <a:pt x="257" y="0"/>
                  </a:cubicBezTo>
                  <a:cubicBezTo>
                    <a:pt x="85" y="0"/>
                    <a:pt x="0" y="208"/>
                    <a:pt x="121" y="331"/>
                  </a:cubicBezTo>
                  <a:cubicBezTo>
                    <a:pt x="161" y="371"/>
                    <a:pt x="210" y="388"/>
                    <a:pt x="258" y="388"/>
                  </a:cubicBezTo>
                  <a:cubicBezTo>
                    <a:pt x="357" y="388"/>
                    <a:pt x="453" y="311"/>
                    <a:pt x="453" y="194"/>
                  </a:cubicBezTo>
                  <a:cubicBezTo>
                    <a:pt x="453" y="88"/>
                    <a:pt x="368" y="0"/>
                    <a:pt x="26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11160;p49">
              <a:extLst>
                <a:ext uri="{FF2B5EF4-FFF2-40B4-BE49-F238E27FC236}">
                  <a16:creationId xmlns:a16="http://schemas.microsoft.com/office/drawing/2014/main" id="{C09D7FF5-143A-43A9-85FF-5687263BE779}"/>
                </a:ext>
              </a:extLst>
            </p:cNvPr>
            <p:cNvSpPr/>
            <p:nvPr/>
          </p:nvSpPr>
          <p:spPr>
            <a:xfrm>
              <a:off x="516425" y="834225"/>
              <a:ext cx="9675" cy="9725"/>
            </a:xfrm>
            <a:custGeom>
              <a:avLst/>
              <a:gdLst/>
              <a:ahLst/>
              <a:cxnLst/>
              <a:rect l="l" t="t" r="r" b="b"/>
              <a:pathLst>
                <a:path w="387" h="389" extrusionOk="0">
                  <a:moveTo>
                    <a:pt x="193" y="1"/>
                  </a:moveTo>
                  <a:cubicBezTo>
                    <a:pt x="87" y="1"/>
                    <a:pt x="0" y="89"/>
                    <a:pt x="0" y="195"/>
                  </a:cubicBezTo>
                  <a:cubicBezTo>
                    <a:pt x="0" y="302"/>
                    <a:pt x="87" y="389"/>
                    <a:pt x="193" y="389"/>
                  </a:cubicBezTo>
                  <a:cubicBezTo>
                    <a:pt x="301" y="389"/>
                    <a:pt x="387" y="302"/>
                    <a:pt x="387" y="195"/>
                  </a:cubicBezTo>
                  <a:cubicBezTo>
                    <a:pt x="387" y="89"/>
                    <a:pt x="301" y="1"/>
                    <a:pt x="19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11161;p49">
              <a:extLst>
                <a:ext uri="{FF2B5EF4-FFF2-40B4-BE49-F238E27FC236}">
                  <a16:creationId xmlns:a16="http://schemas.microsoft.com/office/drawing/2014/main" id="{A0977947-947A-1F8B-01F2-2351319F583A}"/>
                </a:ext>
              </a:extLst>
            </p:cNvPr>
            <p:cNvSpPr/>
            <p:nvPr/>
          </p:nvSpPr>
          <p:spPr>
            <a:xfrm>
              <a:off x="554525" y="834275"/>
              <a:ext cx="11350" cy="9725"/>
            </a:xfrm>
            <a:custGeom>
              <a:avLst/>
              <a:gdLst/>
              <a:ahLst/>
              <a:cxnLst/>
              <a:rect l="l" t="t" r="r" b="b"/>
              <a:pathLst>
                <a:path w="454" h="389" extrusionOk="0">
                  <a:moveTo>
                    <a:pt x="263" y="0"/>
                  </a:moveTo>
                  <a:cubicBezTo>
                    <a:pt x="262" y="0"/>
                    <a:pt x="261" y="0"/>
                    <a:pt x="261" y="0"/>
                  </a:cubicBezTo>
                  <a:cubicBezTo>
                    <a:pt x="260" y="0"/>
                    <a:pt x="259" y="0"/>
                    <a:pt x="259" y="0"/>
                  </a:cubicBezTo>
                  <a:cubicBezTo>
                    <a:pt x="86" y="0"/>
                    <a:pt x="0" y="208"/>
                    <a:pt x="123" y="331"/>
                  </a:cubicBezTo>
                  <a:cubicBezTo>
                    <a:pt x="162" y="371"/>
                    <a:pt x="211" y="388"/>
                    <a:pt x="258" y="388"/>
                  </a:cubicBezTo>
                  <a:cubicBezTo>
                    <a:pt x="358" y="388"/>
                    <a:pt x="453" y="311"/>
                    <a:pt x="453" y="194"/>
                  </a:cubicBezTo>
                  <a:cubicBezTo>
                    <a:pt x="453" y="88"/>
                    <a:pt x="368" y="0"/>
                    <a:pt x="26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11162;p49">
              <a:extLst>
                <a:ext uri="{FF2B5EF4-FFF2-40B4-BE49-F238E27FC236}">
                  <a16:creationId xmlns:a16="http://schemas.microsoft.com/office/drawing/2014/main" id="{F9AB1F8A-C465-BBCC-E779-326445B49D85}"/>
                </a:ext>
              </a:extLst>
            </p:cNvPr>
            <p:cNvSpPr/>
            <p:nvPr/>
          </p:nvSpPr>
          <p:spPr>
            <a:xfrm>
              <a:off x="595925" y="834225"/>
              <a:ext cx="9700" cy="9725"/>
            </a:xfrm>
            <a:custGeom>
              <a:avLst/>
              <a:gdLst/>
              <a:ahLst/>
              <a:cxnLst/>
              <a:rect l="l" t="t" r="r" b="b"/>
              <a:pathLst>
                <a:path w="388" h="389" extrusionOk="0">
                  <a:moveTo>
                    <a:pt x="193" y="1"/>
                  </a:moveTo>
                  <a:cubicBezTo>
                    <a:pt x="87" y="1"/>
                    <a:pt x="1" y="89"/>
                    <a:pt x="1" y="195"/>
                  </a:cubicBezTo>
                  <a:cubicBezTo>
                    <a:pt x="1" y="302"/>
                    <a:pt x="87" y="389"/>
                    <a:pt x="193" y="389"/>
                  </a:cubicBezTo>
                  <a:cubicBezTo>
                    <a:pt x="301" y="389"/>
                    <a:pt x="387" y="302"/>
                    <a:pt x="387" y="195"/>
                  </a:cubicBezTo>
                  <a:cubicBezTo>
                    <a:pt x="387" y="89"/>
                    <a:pt x="301" y="1"/>
                    <a:pt x="19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11163;p49">
              <a:extLst>
                <a:ext uri="{FF2B5EF4-FFF2-40B4-BE49-F238E27FC236}">
                  <a16:creationId xmlns:a16="http://schemas.microsoft.com/office/drawing/2014/main" id="{63C21C8A-7406-AE83-12AB-2711A3E8D22D}"/>
                </a:ext>
              </a:extLst>
            </p:cNvPr>
            <p:cNvSpPr/>
            <p:nvPr/>
          </p:nvSpPr>
          <p:spPr>
            <a:xfrm>
              <a:off x="634025" y="834275"/>
              <a:ext cx="11375" cy="9725"/>
            </a:xfrm>
            <a:custGeom>
              <a:avLst/>
              <a:gdLst/>
              <a:ahLst/>
              <a:cxnLst/>
              <a:rect l="l" t="t" r="r" b="b"/>
              <a:pathLst>
                <a:path w="455" h="389" extrusionOk="0">
                  <a:moveTo>
                    <a:pt x="264" y="0"/>
                  </a:moveTo>
                  <a:cubicBezTo>
                    <a:pt x="263" y="0"/>
                    <a:pt x="262" y="0"/>
                    <a:pt x="261" y="0"/>
                  </a:cubicBezTo>
                  <a:cubicBezTo>
                    <a:pt x="260" y="0"/>
                    <a:pt x="260" y="0"/>
                    <a:pt x="259" y="0"/>
                  </a:cubicBezTo>
                  <a:cubicBezTo>
                    <a:pt x="87" y="0"/>
                    <a:pt x="1" y="208"/>
                    <a:pt x="123" y="331"/>
                  </a:cubicBezTo>
                  <a:cubicBezTo>
                    <a:pt x="163" y="371"/>
                    <a:pt x="211" y="388"/>
                    <a:pt x="259" y="388"/>
                  </a:cubicBezTo>
                  <a:cubicBezTo>
                    <a:pt x="359" y="388"/>
                    <a:pt x="454" y="311"/>
                    <a:pt x="455" y="194"/>
                  </a:cubicBezTo>
                  <a:cubicBezTo>
                    <a:pt x="455" y="88"/>
                    <a:pt x="368" y="0"/>
                    <a:pt x="26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11164;p49">
              <a:extLst>
                <a:ext uri="{FF2B5EF4-FFF2-40B4-BE49-F238E27FC236}">
                  <a16:creationId xmlns:a16="http://schemas.microsoft.com/office/drawing/2014/main" id="{AD9FE119-E5D5-9DED-8825-57DA43789927}"/>
                </a:ext>
              </a:extLst>
            </p:cNvPr>
            <p:cNvSpPr/>
            <p:nvPr/>
          </p:nvSpPr>
          <p:spPr>
            <a:xfrm>
              <a:off x="673775" y="834275"/>
              <a:ext cx="11375" cy="9725"/>
            </a:xfrm>
            <a:custGeom>
              <a:avLst/>
              <a:gdLst/>
              <a:ahLst/>
              <a:cxnLst/>
              <a:rect l="l" t="t" r="r" b="b"/>
              <a:pathLst>
                <a:path w="455" h="389" extrusionOk="0">
                  <a:moveTo>
                    <a:pt x="261" y="0"/>
                  </a:moveTo>
                  <a:cubicBezTo>
                    <a:pt x="88" y="0"/>
                    <a:pt x="0" y="208"/>
                    <a:pt x="123" y="331"/>
                  </a:cubicBezTo>
                  <a:cubicBezTo>
                    <a:pt x="163" y="371"/>
                    <a:pt x="212" y="388"/>
                    <a:pt x="260" y="388"/>
                  </a:cubicBezTo>
                  <a:cubicBezTo>
                    <a:pt x="359" y="388"/>
                    <a:pt x="455" y="311"/>
                    <a:pt x="455" y="194"/>
                  </a:cubicBezTo>
                  <a:cubicBezTo>
                    <a:pt x="455" y="87"/>
                    <a:pt x="367" y="0"/>
                    <a:pt x="26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11165;p49">
              <a:extLst>
                <a:ext uri="{FF2B5EF4-FFF2-40B4-BE49-F238E27FC236}">
                  <a16:creationId xmlns:a16="http://schemas.microsoft.com/office/drawing/2014/main" id="{7E3F5373-A7E7-3731-D3B0-A6166BA86321}"/>
                </a:ext>
              </a:extLst>
            </p:cNvPr>
            <p:cNvSpPr/>
            <p:nvPr/>
          </p:nvSpPr>
          <p:spPr>
            <a:xfrm>
              <a:off x="715200" y="834225"/>
              <a:ext cx="9725" cy="9725"/>
            </a:xfrm>
            <a:custGeom>
              <a:avLst/>
              <a:gdLst/>
              <a:ahLst/>
              <a:cxnLst/>
              <a:rect l="l" t="t" r="r" b="b"/>
              <a:pathLst>
                <a:path w="389" h="389" extrusionOk="0">
                  <a:moveTo>
                    <a:pt x="194" y="1"/>
                  </a:moveTo>
                  <a:cubicBezTo>
                    <a:pt x="86" y="1"/>
                    <a:pt x="0" y="89"/>
                    <a:pt x="0" y="195"/>
                  </a:cubicBezTo>
                  <a:cubicBezTo>
                    <a:pt x="0" y="302"/>
                    <a:pt x="86" y="389"/>
                    <a:pt x="194" y="389"/>
                  </a:cubicBezTo>
                  <a:cubicBezTo>
                    <a:pt x="300" y="389"/>
                    <a:pt x="388" y="302"/>
                    <a:pt x="388" y="195"/>
                  </a:cubicBezTo>
                  <a:cubicBezTo>
                    <a:pt x="388" y="89"/>
                    <a:pt x="300" y="1"/>
                    <a:pt x="19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11166;p49">
              <a:extLst>
                <a:ext uri="{FF2B5EF4-FFF2-40B4-BE49-F238E27FC236}">
                  <a16:creationId xmlns:a16="http://schemas.microsoft.com/office/drawing/2014/main" id="{3E294FAD-D6AE-7471-02CC-85E8EB1FF680}"/>
                </a:ext>
              </a:extLst>
            </p:cNvPr>
            <p:cNvSpPr/>
            <p:nvPr/>
          </p:nvSpPr>
          <p:spPr>
            <a:xfrm>
              <a:off x="753300" y="834275"/>
              <a:ext cx="11375" cy="9725"/>
            </a:xfrm>
            <a:custGeom>
              <a:avLst/>
              <a:gdLst/>
              <a:ahLst/>
              <a:cxnLst/>
              <a:rect l="l" t="t" r="r" b="b"/>
              <a:pathLst>
                <a:path w="455" h="389" extrusionOk="0">
                  <a:moveTo>
                    <a:pt x="263" y="0"/>
                  </a:moveTo>
                  <a:cubicBezTo>
                    <a:pt x="262" y="0"/>
                    <a:pt x="261" y="0"/>
                    <a:pt x="260" y="0"/>
                  </a:cubicBezTo>
                  <a:cubicBezTo>
                    <a:pt x="87" y="0"/>
                    <a:pt x="1" y="208"/>
                    <a:pt x="122" y="331"/>
                  </a:cubicBezTo>
                  <a:cubicBezTo>
                    <a:pt x="162" y="371"/>
                    <a:pt x="211" y="388"/>
                    <a:pt x="259" y="388"/>
                  </a:cubicBezTo>
                  <a:cubicBezTo>
                    <a:pt x="359" y="388"/>
                    <a:pt x="454" y="311"/>
                    <a:pt x="454" y="194"/>
                  </a:cubicBezTo>
                  <a:cubicBezTo>
                    <a:pt x="454" y="88"/>
                    <a:pt x="368" y="0"/>
                    <a:pt x="26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11167;p49">
              <a:extLst>
                <a:ext uri="{FF2B5EF4-FFF2-40B4-BE49-F238E27FC236}">
                  <a16:creationId xmlns:a16="http://schemas.microsoft.com/office/drawing/2014/main" id="{2479B016-B062-7D6B-FA47-A0442E9CC91C}"/>
                </a:ext>
              </a:extLst>
            </p:cNvPr>
            <p:cNvSpPr/>
            <p:nvPr/>
          </p:nvSpPr>
          <p:spPr>
            <a:xfrm>
              <a:off x="794700" y="834225"/>
              <a:ext cx="9725" cy="9725"/>
            </a:xfrm>
            <a:custGeom>
              <a:avLst/>
              <a:gdLst/>
              <a:ahLst/>
              <a:cxnLst/>
              <a:rect l="l" t="t" r="r" b="b"/>
              <a:pathLst>
                <a:path w="389" h="389" extrusionOk="0">
                  <a:moveTo>
                    <a:pt x="194" y="1"/>
                  </a:moveTo>
                  <a:cubicBezTo>
                    <a:pt x="87" y="1"/>
                    <a:pt x="0" y="89"/>
                    <a:pt x="0" y="195"/>
                  </a:cubicBezTo>
                  <a:cubicBezTo>
                    <a:pt x="0" y="302"/>
                    <a:pt x="87" y="389"/>
                    <a:pt x="194" y="389"/>
                  </a:cubicBezTo>
                  <a:cubicBezTo>
                    <a:pt x="300" y="389"/>
                    <a:pt x="388" y="302"/>
                    <a:pt x="388" y="195"/>
                  </a:cubicBezTo>
                  <a:cubicBezTo>
                    <a:pt x="388" y="89"/>
                    <a:pt x="300" y="1"/>
                    <a:pt x="19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11168;p49">
              <a:extLst>
                <a:ext uri="{FF2B5EF4-FFF2-40B4-BE49-F238E27FC236}">
                  <a16:creationId xmlns:a16="http://schemas.microsoft.com/office/drawing/2014/main" id="{939635C6-FC17-F547-613E-9D9BBF2ABFE1}"/>
                </a:ext>
              </a:extLst>
            </p:cNvPr>
            <p:cNvSpPr/>
            <p:nvPr/>
          </p:nvSpPr>
          <p:spPr>
            <a:xfrm>
              <a:off x="832825" y="834275"/>
              <a:ext cx="11350" cy="9725"/>
            </a:xfrm>
            <a:custGeom>
              <a:avLst/>
              <a:gdLst/>
              <a:ahLst/>
              <a:cxnLst/>
              <a:rect l="l" t="t" r="r" b="b"/>
              <a:pathLst>
                <a:path w="454" h="389" extrusionOk="0">
                  <a:moveTo>
                    <a:pt x="262" y="0"/>
                  </a:moveTo>
                  <a:cubicBezTo>
                    <a:pt x="261" y="0"/>
                    <a:pt x="260" y="0"/>
                    <a:pt x="259" y="0"/>
                  </a:cubicBezTo>
                  <a:cubicBezTo>
                    <a:pt x="87" y="0"/>
                    <a:pt x="0" y="208"/>
                    <a:pt x="122" y="331"/>
                  </a:cubicBezTo>
                  <a:cubicBezTo>
                    <a:pt x="161" y="371"/>
                    <a:pt x="210" y="388"/>
                    <a:pt x="258" y="388"/>
                  </a:cubicBezTo>
                  <a:cubicBezTo>
                    <a:pt x="358" y="388"/>
                    <a:pt x="453" y="311"/>
                    <a:pt x="453" y="194"/>
                  </a:cubicBezTo>
                  <a:cubicBezTo>
                    <a:pt x="453" y="88"/>
                    <a:pt x="369" y="0"/>
                    <a:pt x="26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11169;p49">
              <a:extLst>
                <a:ext uri="{FF2B5EF4-FFF2-40B4-BE49-F238E27FC236}">
                  <a16:creationId xmlns:a16="http://schemas.microsoft.com/office/drawing/2014/main" id="{64D5A40D-B3FC-FB00-BFAF-D43F3D39647D}"/>
                </a:ext>
              </a:extLst>
            </p:cNvPr>
            <p:cNvSpPr/>
            <p:nvPr/>
          </p:nvSpPr>
          <p:spPr>
            <a:xfrm>
              <a:off x="872575" y="834225"/>
              <a:ext cx="11350" cy="9750"/>
            </a:xfrm>
            <a:custGeom>
              <a:avLst/>
              <a:gdLst/>
              <a:ahLst/>
              <a:cxnLst/>
              <a:rect l="l" t="t" r="r" b="b"/>
              <a:pathLst>
                <a:path w="454" h="390" extrusionOk="0">
                  <a:moveTo>
                    <a:pt x="260" y="1"/>
                  </a:moveTo>
                  <a:cubicBezTo>
                    <a:pt x="87" y="2"/>
                    <a:pt x="0" y="210"/>
                    <a:pt x="122" y="333"/>
                  </a:cubicBezTo>
                  <a:cubicBezTo>
                    <a:pt x="161" y="372"/>
                    <a:pt x="210" y="389"/>
                    <a:pt x="258" y="389"/>
                  </a:cubicBezTo>
                  <a:cubicBezTo>
                    <a:pt x="358" y="389"/>
                    <a:pt x="454" y="312"/>
                    <a:pt x="454" y="196"/>
                  </a:cubicBezTo>
                  <a:cubicBezTo>
                    <a:pt x="454" y="89"/>
                    <a:pt x="366" y="1"/>
                    <a:pt x="26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11170;p49">
              <a:extLst>
                <a:ext uri="{FF2B5EF4-FFF2-40B4-BE49-F238E27FC236}">
                  <a16:creationId xmlns:a16="http://schemas.microsoft.com/office/drawing/2014/main" id="{5E216C7B-97AF-765D-E870-B00F9874F863}"/>
                </a:ext>
              </a:extLst>
            </p:cNvPr>
            <p:cNvSpPr/>
            <p:nvPr/>
          </p:nvSpPr>
          <p:spPr>
            <a:xfrm>
              <a:off x="913950" y="834225"/>
              <a:ext cx="9725" cy="9725"/>
            </a:xfrm>
            <a:custGeom>
              <a:avLst/>
              <a:gdLst/>
              <a:ahLst/>
              <a:cxnLst/>
              <a:rect l="l" t="t" r="r" b="b"/>
              <a:pathLst>
                <a:path w="389" h="389" extrusionOk="0">
                  <a:moveTo>
                    <a:pt x="195" y="1"/>
                  </a:moveTo>
                  <a:cubicBezTo>
                    <a:pt x="87" y="1"/>
                    <a:pt x="1" y="89"/>
                    <a:pt x="1" y="195"/>
                  </a:cubicBezTo>
                  <a:cubicBezTo>
                    <a:pt x="1" y="302"/>
                    <a:pt x="87" y="389"/>
                    <a:pt x="195" y="389"/>
                  </a:cubicBezTo>
                  <a:cubicBezTo>
                    <a:pt x="302" y="389"/>
                    <a:pt x="389" y="302"/>
                    <a:pt x="389" y="195"/>
                  </a:cubicBezTo>
                  <a:cubicBezTo>
                    <a:pt x="389" y="89"/>
                    <a:pt x="302" y="1"/>
                    <a:pt x="19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11171;p49">
              <a:extLst>
                <a:ext uri="{FF2B5EF4-FFF2-40B4-BE49-F238E27FC236}">
                  <a16:creationId xmlns:a16="http://schemas.microsoft.com/office/drawing/2014/main" id="{A37D06AE-D482-0990-C29A-A2D3A5E36669}"/>
                </a:ext>
              </a:extLst>
            </p:cNvPr>
            <p:cNvSpPr/>
            <p:nvPr/>
          </p:nvSpPr>
          <p:spPr>
            <a:xfrm>
              <a:off x="953700" y="834225"/>
              <a:ext cx="9725" cy="9725"/>
            </a:xfrm>
            <a:custGeom>
              <a:avLst/>
              <a:gdLst/>
              <a:ahLst/>
              <a:cxnLst/>
              <a:rect l="l" t="t" r="r" b="b"/>
              <a:pathLst>
                <a:path w="389" h="389" extrusionOk="0">
                  <a:moveTo>
                    <a:pt x="195" y="1"/>
                  </a:moveTo>
                  <a:cubicBezTo>
                    <a:pt x="89" y="1"/>
                    <a:pt x="1" y="89"/>
                    <a:pt x="1" y="195"/>
                  </a:cubicBezTo>
                  <a:cubicBezTo>
                    <a:pt x="1" y="302"/>
                    <a:pt x="89" y="389"/>
                    <a:pt x="195" y="389"/>
                  </a:cubicBezTo>
                  <a:cubicBezTo>
                    <a:pt x="302" y="389"/>
                    <a:pt x="389" y="302"/>
                    <a:pt x="389" y="195"/>
                  </a:cubicBezTo>
                  <a:cubicBezTo>
                    <a:pt x="389" y="89"/>
                    <a:pt x="302" y="1"/>
                    <a:pt x="19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11172;p49">
              <a:extLst>
                <a:ext uri="{FF2B5EF4-FFF2-40B4-BE49-F238E27FC236}">
                  <a16:creationId xmlns:a16="http://schemas.microsoft.com/office/drawing/2014/main" id="{1453CE78-C9B0-80A7-8B68-C3350E4FB1C5}"/>
                </a:ext>
              </a:extLst>
            </p:cNvPr>
            <p:cNvSpPr/>
            <p:nvPr/>
          </p:nvSpPr>
          <p:spPr>
            <a:xfrm>
              <a:off x="993450" y="834225"/>
              <a:ext cx="9725" cy="9725"/>
            </a:xfrm>
            <a:custGeom>
              <a:avLst/>
              <a:gdLst/>
              <a:ahLst/>
              <a:cxnLst/>
              <a:rect l="l" t="t" r="r" b="b"/>
              <a:pathLst>
                <a:path w="389" h="389" extrusionOk="0">
                  <a:moveTo>
                    <a:pt x="195" y="1"/>
                  </a:moveTo>
                  <a:cubicBezTo>
                    <a:pt x="89" y="1"/>
                    <a:pt x="1" y="89"/>
                    <a:pt x="1" y="195"/>
                  </a:cubicBezTo>
                  <a:cubicBezTo>
                    <a:pt x="1" y="302"/>
                    <a:pt x="89" y="389"/>
                    <a:pt x="195" y="389"/>
                  </a:cubicBezTo>
                  <a:cubicBezTo>
                    <a:pt x="303" y="389"/>
                    <a:pt x="389" y="302"/>
                    <a:pt x="389" y="195"/>
                  </a:cubicBezTo>
                  <a:cubicBezTo>
                    <a:pt x="389" y="89"/>
                    <a:pt x="303" y="1"/>
                    <a:pt x="19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11173;p49">
              <a:extLst>
                <a:ext uri="{FF2B5EF4-FFF2-40B4-BE49-F238E27FC236}">
                  <a16:creationId xmlns:a16="http://schemas.microsoft.com/office/drawing/2014/main" id="{15BE3022-6AC2-826B-C910-5942C27D29A1}"/>
                </a:ext>
              </a:extLst>
            </p:cNvPr>
            <p:cNvSpPr/>
            <p:nvPr/>
          </p:nvSpPr>
          <p:spPr>
            <a:xfrm>
              <a:off x="1033225" y="834225"/>
              <a:ext cx="9725" cy="9725"/>
            </a:xfrm>
            <a:custGeom>
              <a:avLst/>
              <a:gdLst/>
              <a:ahLst/>
              <a:cxnLst/>
              <a:rect l="l" t="t" r="r" b="b"/>
              <a:pathLst>
                <a:path w="389" h="389" extrusionOk="0">
                  <a:moveTo>
                    <a:pt x="194" y="1"/>
                  </a:moveTo>
                  <a:cubicBezTo>
                    <a:pt x="88" y="1"/>
                    <a:pt x="0" y="89"/>
                    <a:pt x="0" y="195"/>
                  </a:cubicBezTo>
                  <a:cubicBezTo>
                    <a:pt x="0" y="302"/>
                    <a:pt x="88" y="389"/>
                    <a:pt x="194" y="389"/>
                  </a:cubicBezTo>
                  <a:cubicBezTo>
                    <a:pt x="302" y="389"/>
                    <a:pt x="388" y="302"/>
                    <a:pt x="388" y="195"/>
                  </a:cubicBezTo>
                  <a:cubicBezTo>
                    <a:pt x="388" y="89"/>
                    <a:pt x="302" y="1"/>
                    <a:pt x="19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11174;p49">
              <a:extLst>
                <a:ext uri="{FF2B5EF4-FFF2-40B4-BE49-F238E27FC236}">
                  <a16:creationId xmlns:a16="http://schemas.microsoft.com/office/drawing/2014/main" id="{0415ACDC-1CB8-8DE8-E69E-206A45A28EFA}"/>
                </a:ext>
              </a:extLst>
            </p:cNvPr>
            <p:cNvSpPr/>
            <p:nvPr/>
          </p:nvSpPr>
          <p:spPr>
            <a:xfrm>
              <a:off x="1072975" y="834225"/>
              <a:ext cx="9725" cy="9725"/>
            </a:xfrm>
            <a:custGeom>
              <a:avLst/>
              <a:gdLst/>
              <a:ahLst/>
              <a:cxnLst/>
              <a:rect l="l" t="t" r="r" b="b"/>
              <a:pathLst>
                <a:path w="389" h="389" extrusionOk="0">
                  <a:moveTo>
                    <a:pt x="194" y="1"/>
                  </a:moveTo>
                  <a:cubicBezTo>
                    <a:pt x="88" y="1"/>
                    <a:pt x="0" y="89"/>
                    <a:pt x="0" y="195"/>
                  </a:cubicBezTo>
                  <a:cubicBezTo>
                    <a:pt x="0" y="302"/>
                    <a:pt x="88" y="389"/>
                    <a:pt x="194" y="389"/>
                  </a:cubicBezTo>
                  <a:cubicBezTo>
                    <a:pt x="302" y="389"/>
                    <a:pt x="388" y="302"/>
                    <a:pt x="388" y="195"/>
                  </a:cubicBezTo>
                  <a:cubicBezTo>
                    <a:pt x="388" y="89"/>
                    <a:pt x="302" y="1"/>
                    <a:pt x="19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11175;p49">
              <a:extLst>
                <a:ext uri="{FF2B5EF4-FFF2-40B4-BE49-F238E27FC236}">
                  <a16:creationId xmlns:a16="http://schemas.microsoft.com/office/drawing/2014/main" id="{1EB333FE-3A3A-D1AD-E100-66D079D6CBC0}"/>
                </a:ext>
              </a:extLst>
            </p:cNvPr>
            <p:cNvSpPr/>
            <p:nvPr/>
          </p:nvSpPr>
          <p:spPr>
            <a:xfrm>
              <a:off x="1112725" y="834225"/>
              <a:ext cx="9725" cy="9725"/>
            </a:xfrm>
            <a:custGeom>
              <a:avLst/>
              <a:gdLst/>
              <a:ahLst/>
              <a:cxnLst/>
              <a:rect l="l" t="t" r="r" b="b"/>
              <a:pathLst>
                <a:path w="389" h="389" extrusionOk="0">
                  <a:moveTo>
                    <a:pt x="194" y="1"/>
                  </a:moveTo>
                  <a:cubicBezTo>
                    <a:pt x="88" y="1"/>
                    <a:pt x="0" y="89"/>
                    <a:pt x="0" y="195"/>
                  </a:cubicBezTo>
                  <a:cubicBezTo>
                    <a:pt x="0" y="302"/>
                    <a:pt x="88" y="389"/>
                    <a:pt x="194" y="389"/>
                  </a:cubicBezTo>
                  <a:cubicBezTo>
                    <a:pt x="302" y="389"/>
                    <a:pt x="388" y="302"/>
                    <a:pt x="388" y="195"/>
                  </a:cubicBezTo>
                  <a:cubicBezTo>
                    <a:pt x="388" y="89"/>
                    <a:pt x="302" y="1"/>
                    <a:pt x="19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11176;p49">
              <a:extLst>
                <a:ext uri="{FF2B5EF4-FFF2-40B4-BE49-F238E27FC236}">
                  <a16:creationId xmlns:a16="http://schemas.microsoft.com/office/drawing/2014/main" id="{BC0E6124-3065-138B-966C-2EF2DCC347C7}"/>
                </a:ext>
              </a:extLst>
            </p:cNvPr>
            <p:cNvSpPr/>
            <p:nvPr/>
          </p:nvSpPr>
          <p:spPr>
            <a:xfrm>
              <a:off x="1152500" y="834225"/>
              <a:ext cx="9700" cy="9725"/>
            </a:xfrm>
            <a:custGeom>
              <a:avLst/>
              <a:gdLst/>
              <a:ahLst/>
              <a:cxnLst/>
              <a:rect l="l" t="t" r="r" b="b"/>
              <a:pathLst>
                <a:path w="388" h="389" extrusionOk="0">
                  <a:moveTo>
                    <a:pt x="193" y="1"/>
                  </a:moveTo>
                  <a:cubicBezTo>
                    <a:pt x="87" y="1"/>
                    <a:pt x="1" y="89"/>
                    <a:pt x="1" y="195"/>
                  </a:cubicBezTo>
                  <a:cubicBezTo>
                    <a:pt x="1" y="302"/>
                    <a:pt x="87" y="389"/>
                    <a:pt x="193" y="389"/>
                  </a:cubicBezTo>
                  <a:cubicBezTo>
                    <a:pt x="301" y="389"/>
                    <a:pt x="388" y="302"/>
                    <a:pt x="388" y="195"/>
                  </a:cubicBezTo>
                  <a:cubicBezTo>
                    <a:pt x="388" y="89"/>
                    <a:pt x="301" y="1"/>
                    <a:pt x="19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11177;p49">
              <a:extLst>
                <a:ext uri="{FF2B5EF4-FFF2-40B4-BE49-F238E27FC236}">
                  <a16:creationId xmlns:a16="http://schemas.microsoft.com/office/drawing/2014/main" id="{51F8DFF3-F749-B08D-32C0-AC9583F9F789}"/>
                </a:ext>
              </a:extLst>
            </p:cNvPr>
            <p:cNvSpPr/>
            <p:nvPr/>
          </p:nvSpPr>
          <p:spPr>
            <a:xfrm>
              <a:off x="1192275" y="834225"/>
              <a:ext cx="9675" cy="9725"/>
            </a:xfrm>
            <a:custGeom>
              <a:avLst/>
              <a:gdLst/>
              <a:ahLst/>
              <a:cxnLst/>
              <a:rect l="l" t="t" r="r" b="b"/>
              <a:pathLst>
                <a:path w="387" h="389" extrusionOk="0">
                  <a:moveTo>
                    <a:pt x="193" y="1"/>
                  </a:moveTo>
                  <a:cubicBezTo>
                    <a:pt x="86" y="1"/>
                    <a:pt x="0" y="89"/>
                    <a:pt x="0" y="195"/>
                  </a:cubicBezTo>
                  <a:cubicBezTo>
                    <a:pt x="0" y="302"/>
                    <a:pt x="86" y="389"/>
                    <a:pt x="193" y="389"/>
                  </a:cubicBezTo>
                  <a:cubicBezTo>
                    <a:pt x="300" y="389"/>
                    <a:pt x="387" y="302"/>
                    <a:pt x="387" y="195"/>
                  </a:cubicBezTo>
                  <a:cubicBezTo>
                    <a:pt x="387" y="89"/>
                    <a:pt x="300" y="1"/>
                    <a:pt x="19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11178;p49">
              <a:extLst>
                <a:ext uri="{FF2B5EF4-FFF2-40B4-BE49-F238E27FC236}">
                  <a16:creationId xmlns:a16="http://schemas.microsoft.com/office/drawing/2014/main" id="{F27B4530-E027-34BB-C43F-073C10FDE20B}"/>
                </a:ext>
              </a:extLst>
            </p:cNvPr>
            <p:cNvSpPr/>
            <p:nvPr/>
          </p:nvSpPr>
          <p:spPr>
            <a:xfrm>
              <a:off x="1232025" y="834225"/>
              <a:ext cx="9675" cy="9725"/>
            </a:xfrm>
            <a:custGeom>
              <a:avLst/>
              <a:gdLst/>
              <a:ahLst/>
              <a:cxnLst/>
              <a:rect l="l" t="t" r="r" b="b"/>
              <a:pathLst>
                <a:path w="387" h="389" extrusionOk="0">
                  <a:moveTo>
                    <a:pt x="194" y="1"/>
                  </a:moveTo>
                  <a:cubicBezTo>
                    <a:pt x="87" y="1"/>
                    <a:pt x="0" y="89"/>
                    <a:pt x="0" y="195"/>
                  </a:cubicBezTo>
                  <a:cubicBezTo>
                    <a:pt x="0" y="302"/>
                    <a:pt x="87" y="389"/>
                    <a:pt x="194" y="389"/>
                  </a:cubicBezTo>
                  <a:cubicBezTo>
                    <a:pt x="300" y="389"/>
                    <a:pt x="387" y="302"/>
                    <a:pt x="387" y="195"/>
                  </a:cubicBezTo>
                  <a:cubicBezTo>
                    <a:pt x="387" y="89"/>
                    <a:pt x="300" y="1"/>
                    <a:pt x="19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11179;p49">
              <a:extLst>
                <a:ext uri="{FF2B5EF4-FFF2-40B4-BE49-F238E27FC236}">
                  <a16:creationId xmlns:a16="http://schemas.microsoft.com/office/drawing/2014/main" id="{05DD4DF1-7FCA-9469-C8A6-6FC5EDC7A373}"/>
                </a:ext>
              </a:extLst>
            </p:cNvPr>
            <p:cNvSpPr/>
            <p:nvPr/>
          </p:nvSpPr>
          <p:spPr>
            <a:xfrm>
              <a:off x="317625" y="800125"/>
              <a:ext cx="9725" cy="9725"/>
            </a:xfrm>
            <a:custGeom>
              <a:avLst/>
              <a:gdLst/>
              <a:ahLst/>
              <a:cxnLst/>
              <a:rect l="l" t="t" r="r" b="b"/>
              <a:pathLst>
                <a:path w="389" h="389" extrusionOk="0">
                  <a:moveTo>
                    <a:pt x="194" y="1"/>
                  </a:moveTo>
                  <a:cubicBezTo>
                    <a:pt x="87" y="1"/>
                    <a:pt x="0" y="88"/>
                    <a:pt x="0" y="195"/>
                  </a:cubicBezTo>
                  <a:cubicBezTo>
                    <a:pt x="0" y="302"/>
                    <a:pt x="87" y="389"/>
                    <a:pt x="194" y="389"/>
                  </a:cubicBezTo>
                  <a:cubicBezTo>
                    <a:pt x="302" y="389"/>
                    <a:pt x="388" y="302"/>
                    <a:pt x="388" y="195"/>
                  </a:cubicBezTo>
                  <a:cubicBezTo>
                    <a:pt x="388" y="88"/>
                    <a:pt x="302" y="1"/>
                    <a:pt x="19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11180;p49">
              <a:extLst>
                <a:ext uri="{FF2B5EF4-FFF2-40B4-BE49-F238E27FC236}">
                  <a16:creationId xmlns:a16="http://schemas.microsoft.com/office/drawing/2014/main" id="{641CBA24-56B0-F725-081C-DF1888DC9290}"/>
                </a:ext>
              </a:extLst>
            </p:cNvPr>
            <p:cNvSpPr/>
            <p:nvPr/>
          </p:nvSpPr>
          <p:spPr>
            <a:xfrm>
              <a:off x="355750" y="800125"/>
              <a:ext cx="11350" cy="9750"/>
            </a:xfrm>
            <a:custGeom>
              <a:avLst/>
              <a:gdLst/>
              <a:ahLst/>
              <a:cxnLst/>
              <a:rect l="l" t="t" r="r" b="b"/>
              <a:pathLst>
                <a:path w="454" h="390" extrusionOk="0">
                  <a:moveTo>
                    <a:pt x="259" y="1"/>
                  </a:moveTo>
                  <a:cubicBezTo>
                    <a:pt x="87" y="1"/>
                    <a:pt x="0" y="210"/>
                    <a:pt x="123" y="333"/>
                  </a:cubicBezTo>
                  <a:cubicBezTo>
                    <a:pt x="162" y="372"/>
                    <a:pt x="210" y="389"/>
                    <a:pt x="258" y="389"/>
                  </a:cubicBezTo>
                  <a:cubicBezTo>
                    <a:pt x="357" y="389"/>
                    <a:pt x="453" y="312"/>
                    <a:pt x="453" y="196"/>
                  </a:cubicBezTo>
                  <a:cubicBezTo>
                    <a:pt x="453" y="88"/>
                    <a:pt x="367" y="1"/>
                    <a:pt x="25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11181;p49">
              <a:extLst>
                <a:ext uri="{FF2B5EF4-FFF2-40B4-BE49-F238E27FC236}">
                  <a16:creationId xmlns:a16="http://schemas.microsoft.com/office/drawing/2014/main" id="{3BC62770-81EF-9674-9DEF-DAD869D89176}"/>
                </a:ext>
              </a:extLst>
            </p:cNvPr>
            <p:cNvSpPr/>
            <p:nvPr/>
          </p:nvSpPr>
          <p:spPr>
            <a:xfrm>
              <a:off x="397125" y="800125"/>
              <a:ext cx="9725" cy="9725"/>
            </a:xfrm>
            <a:custGeom>
              <a:avLst/>
              <a:gdLst/>
              <a:ahLst/>
              <a:cxnLst/>
              <a:rect l="l" t="t" r="r" b="b"/>
              <a:pathLst>
                <a:path w="389" h="389" extrusionOk="0">
                  <a:moveTo>
                    <a:pt x="195" y="1"/>
                  </a:moveTo>
                  <a:cubicBezTo>
                    <a:pt x="88" y="1"/>
                    <a:pt x="1" y="88"/>
                    <a:pt x="1" y="195"/>
                  </a:cubicBezTo>
                  <a:cubicBezTo>
                    <a:pt x="1" y="302"/>
                    <a:pt x="88" y="389"/>
                    <a:pt x="195" y="389"/>
                  </a:cubicBezTo>
                  <a:cubicBezTo>
                    <a:pt x="302" y="389"/>
                    <a:pt x="389" y="302"/>
                    <a:pt x="389" y="195"/>
                  </a:cubicBezTo>
                  <a:cubicBezTo>
                    <a:pt x="389" y="88"/>
                    <a:pt x="302" y="1"/>
                    <a:pt x="19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11182;p49">
              <a:extLst>
                <a:ext uri="{FF2B5EF4-FFF2-40B4-BE49-F238E27FC236}">
                  <a16:creationId xmlns:a16="http://schemas.microsoft.com/office/drawing/2014/main" id="{D649E0FB-F5CD-971B-8485-0549EDB67966}"/>
                </a:ext>
              </a:extLst>
            </p:cNvPr>
            <p:cNvSpPr/>
            <p:nvPr/>
          </p:nvSpPr>
          <p:spPr>
            <a:xfrm>
              <a:off x="435250" y="800175"/>
              <a:ext cx="11350" cy="9725"/>
            </a:xfrm>
            <a:custGeom>
              <a:avLst/>
              <a:gdLst/>
              <a:ahLst/>
              <a:cxnLst/>
              <a:rect l="l" t="t" r="r" b="b"/>
              <a:pathLst>
                <a:path w="454" h="389" extrusionOk="0">
                  <a:moveTo>
                    <a:pt x="260" y="0"/>
                  </a:moveTo>
                  <a:cubicBezTo>
                    <a:pt x="87" y="0"/>
                    <a:pt x="0" y="209"/>
                    <a:pt x="123" y="331"/>
                  </a:cubicBezTo>
                  <a:cubicBezTo>
                    <a:pt x="163" y="370"/>
                    <a:pt x="211" y="388"/>
                    <a:pt x="259" y="388"/>
                  </a:cubicBezTo>
                  <a:cubicBezTo>
                    <a:pt x="358" y="388"/>
                    <a:pt x="454" y="311"/>
                    <a:pt x="454" y="194"/>
                  </a:cubicBezTo>
                  <a:cubicBezTo>
                    <a:pt x="454" y="86"/>
                    <a:pt x="367" y="0"/>
                    <a:pt x="26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11183;p49">
              <a:extLst>
                <a:ext uri="{FF2B5EF4-FFF2-40B4-BE49-F238E27FC236}">
                  <a16:creationId xmlns:a16="http://schemas.microsoft.com/office/drawing/2014/main" id="{90FACDB6-F97A-B2C1-17ED-8B274C7CA0CB}"/>
                </a:ext>
              </a:extLst>
            </p:cNvPr>
            <p:cNvSpPr/>
            <p:nvPr/>
          </p:nvSpPr>
          <p:spPr>
            <a:xfrm>
              <a:off x="475000" y="800175"/>
              <a:ext cx="11350" cy="9725"/>
            </a:xfrm>
            <a:custGeom>
              <a:avLst/>
              <a:gdLst/>
              <a:ahLst/>
              <a:cxnLst/>
              <a:rect l="l" t="t" r="r" b="b"/>
              <a:pathLst>
                <a:path w="454" h="389" extrusionOk="0">
                  <a:moveTo>
                    <a:pt x="260" y="0"/>
                  </a:moveTo>
                  <a:cubicBezTo>
                    <a:pt x="87" y="0"/>
                    <a:pt x="1" y="208"/>
                    <a:pt x="122" y="331"/>
                  </a:cubicBezTo>
                  <a:cubicBezTo>
                    <a:pt x="162" y="370"/>
                    <a:pt x="211" y="388"/>
                    <a:pt x="259" y="388"/>
                  </a:cubicBezTo>
                  <a:cubicBezTo>
                    <a:pt x="358" y="388"/>
                    <a:pt x="454" y="311"/>
                    <a:pt x="454" y="194"/>
                  </a:cubicBezTo>
                  <a:cubicBezTo>
                    <a:pt x="454" y="86"/>
                    <a:pt x="367" y="0"/>
                    <a:pt x="26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11184;p49">
              <a:extLst>
                <a:ext uri="{FF2B5EF4-FFF2-40B4-BE49-F238E27FC236}">
                  <a16:creationId xmlns:a16="http://schemas.microsoft.com/office/drawing/2014/main" id="{22B00FF3-2DED-B635-0E21-41A849D4261D}"/>
                </a:ext>
              </a:extLst>
            </p:cNvPr>
            <p:cNvSpPr/>
            <p:nvPr/>
          </p:nvSpPr>
          <p:spPr>
            <a:xfrm>
              <a:off x="516425" y="800125"/>
              <a:ext cx="9675" cy="9725"/>
            </a:xfrm>
            <a:custGeom>
              <a:avLst/>
              <a:gdLst/>
              <a:ahLst/>
              <a:cxnLst/>
              <a:rect l="l" t="t" r="r" b="b"/>
              <a:pathLst>
                <a:path w="387" h="389" extrusionOk="0">
                  <a:moveTo>
                    <a:pt x="193" y="1"/>
                  </a:moveTo>
                  <a:cubicBezTo>
                    <a:pt x="87" y="1"/>
                    <a:pt x="0" y="88"/>
                    <a:pt x="0" y="195"/>
                  </a:cubicBezTo>
                  <a:cubicBezTo>
                    <a:pt x="0" y="302"/>
                    <a:pt x="87" y="389"/>
                    <a:pt x="193" y="389"/>
                  </a:cubicBezTo>
                  <a:cubicBezTo>
                    <a:pt x="301" y="389"/>
                    <a:pt x="387" y="302"/>
                    <a:pt x="387" y="195"/>
                  </a:cubicBezTo>
                  <a:cubicBezTo>
                    <a:pt x="387" y="88"/>
                    <a:pt x="301" y="1"/>
                    <a:pt x="19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11185;p49">
              <a:extLst>
                <a:ext uri="{FF2B5EF4-FFF2-40B4-BE49-F238E27FC236}">
                  <a16:creationId xmlns:a16="http://schemas.microsoft.com/office/drawing/2014/main" id="{9CF8FDF4-3AD9-7531-F8B2-3614FCC70F78}"/>
                </a:ext>
              </a:extLst>
            </p:cNvPr>
            <p:cNvSpPr/>
            <p:nvPr/>
          </p:nvSpPr>
          <p:spPr>
            <a:xfrm>
              <a:off x="554500" y="800175"/>
              <a:ext cx="11375" cy="9725"/>
            </a:xfrm>
            <a:custGeom>
              <a:avLst/>
              <a:gdLst/>
              <a:ahLst/>
              <a:cxnLst/>
              <a:rect l="l" t="t" r="r" b="b"/>
              <a:pathLst>
                <a:path w="455" h="389" extrusionOk="0">
                  <a:moveTo>
                    <a:pt x="262" y="0"/>
                  </a:moveTo>
                  <a:cubicBezTo>
                    <a:pt x="87" y="0"/>
                    <a:pt x="1" y="208"/>
                    <a:pt x="124" y="331"/>
                  </a:cubicBezTo>
                  <a:cubicBezTo>
                    <a:pt x="163" y="370"/>
                    <a:pt x="212" y="388"/>
                    <a:pt x="260" y="388"/>
                  </a:cubicBezTo>
                  <a:cubicBezTo>
                    <a:pt x="359" y="388"/>
                    <a:pt x="454" y="311"/>
                    <a:pt x="454" y="194"/>
                  </a:cubicBezTo>
                  <a:cubicBezTo>
                    <a:pt x="454" y="86"/>
                    <a:pt x="368" y="0"/>
                    <a:pt x="26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11186;p49">
              <a:extLst>
                <a:ext uri="{FF2B5EF4-FFF2-40B4-BE49-F238E27FC236}">
                  <a16:creationId xmlns:a16="http://schemas.microsoft.com/office/drawing/2014/main" id="{EBFAF559-B4E5-3BD6-8592-71D3F5645D28}"/>
                </a:ext>
              </a:extLst>
            </p:cNvPr>
            <p:cNvSpPr/>
            <p:nvPr/>
          </p:nvSpPr>
          <p:spPr>
            <a:xfrm>
              <a:off x="595925" y="800125"/>
              <a:ext cx="9700" cy="9725"/>
            </a:xfrm>
            <a:custGeom>
              <a:avLst/>
              <a:gdLst/>
              <a:ahLst/>
              <a:cxnLst/>
              <a:rect l="l" t="t" r="r" b="b"/>
              <a:pathLst>
                <a:path w="388" h="389" extrusionOk="0">
                  <a:moveTo>
                    <a:pt x="193" y="1"/>
                  </a:moveTo>
                  <a:cubicBezTo>
                    <a:pt x="87" y="1"/>
                    <a:pt x="1" y="88"/>
                    <a:pt x="1" y="195"/>
                  </a:cubicBezTo>
                  <a:cubicBezTo>
                    <a:pt x="1" y="302"/>
                    <a:pt x="87" y="389"/>
                    <a:pt x="193" y="389"/>
                  </a:cubicBezTo>
                  <a:cubicBezTo>
                    <a:pt x="301" y="389"/>
                    <a:pt x="387" y="302"/>
                    <a:pt x="387" y="195"/>
                  </a:cubicBezTo>
                  <a:cubicBezTo>
                    <a:pt x="387" y="88"/>
                    <a:pt x="301" y="1"/>
                    <a:pt x="19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11187;p49">
              <a:extLst>
                <a:ext uri="{FF2B5EF4-FFF2-40B4-BE49-F238E27FC236}">
                  <a16:creationId xmlns:a16="http://schemas.microsoft.com/office/drawing/2014/main" id="{1E3A2939-7276-66E3-3607-CDBC8AD5EA16}"/>
                </a:ext>
              </a:extLst>
            </p:cNvPr>
            <p:cNvSpPr/>
            <p:nvPr/>
          </p:nvSpPr>
          <p:spPr>
            <a:xfrm>
              <a:off x="634025" y="800175"/>
              <a:ext cx="11375" cy="9725"/>
            </a:xfrm>
            <a:custGeom>
              <a:avLst/>
              <a:gdLst/>
              <a:ahLst/>
              <a:cxnLst/>
              <a:rect l="l" t="t" r="r" b="b"/>
              <a:pathLst>
                <a:path w="455" h="389" extrusionOk="0">
                  <a:moveTo>
                    <a:pt x="261" y="0"/>
                  </a:moveTo>
                  <a:cubicBezTo>
                    <a:pt x="88" y="0"/>
                    <a:pt x="0" y="208"/>
                    <a:pt x="123" y="331"/>
                  </a:cubicBezTo>
                  <a:cubicBezTo>
                    <a:pt x="163" y="370"/>
                    <a:pt x="212" y="388"/>
                    <a:pt x="260" y="388"/>
                  </a:cubicBezTo>
                  <a:cubicBezTo>
                    <a:pt x="359" y="388"/>
                    <a:pt x="455" y="311"/>
                    <a:pt x="455" y="194"/>
                  </a:cubicBezTo>
                  <a:cubicBezTo>
                    <a:pt x="453" y="86"/>
                    <a:pt x="367" y="0"/>
                    <a:pt x="26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11188;p49">
              <a:extLst>
                <a:ext uri="{FF2B5EF4-FFF2-40B4-BE49-F238E27FC236}">
                  <a16:creationId xmlns:a16="http://schemas.microsoft.com/office/drawing/2014/main" id="{AC8643B5-9E5F-4222-97B0-EFBDA0424CD6}"/>
                </a:ext>
              </a:extLst>
            </p:cNvPr>
            <p:cNvSpPr/>
            <p:nvPr/>
          </p:nvSpPr>
          <p:spPr>
            <a:xfrm>
              <a:off x="673775" y="800175"/>
              <a:ext cx="11375" cy="9725"/>
            </a:xfrm>
            <a:custGeom>
              <a:avLst/>
              <a:gdLst/>
              <a:ahLst/>
              <a:cxnLst/>
              <a:rect l="l" t="t" r="r" b="b"/>
              <a:pathLst>
                <a:path w="455" h="389" extrusionOk="0">
                  <a:moveTo>
                    <a:pt x="261" y="0"/>
                  </a:moveTo>
                  <a:cubicBezTo>
                    <a:pt x="88" y="0"/>
                    <a:pt x="0" y="209"/>
                    <a:pt x="123" y="331"/>
                  </a:cubicBezTo>
                  <a:cubicBezTo>
                    <a:pt x="163" y="370"/>
                    <a:pt x="212" y="388"/>
                    <a:pt x="260" y="388"/>
                  </a:cubicBezTo>
                  <a:cubicBezTo>
                    <a:pt x="359" y="388"/>
                    <a:pt x="455" y="311"/>
                    <a:pt x="455" y="194"/>
                  </a:cubicBezTo>
                  <a:cubicBezTo>
                    <a:pt x="453" y="86"/>
                    <a:pt x="367" y="0"/>
                    <a:pt x="26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11189;p49">
              <a:extLst>
                <a:ext uri="{FF2B5EF4-FFF2-40B4-BE49-F238E27FC236}">
                  <a16:creationId xmlns:a16="http://schemas.microsoft.com/office/drawing/2014/main" id="{946314C7-4694-28FE-9A85-18AE372E56BC}"/>
                </a:ext>
              </a:extLst>
            </p:cNvPr>
            <p:cNvSpPr/>
            <p:nvPr/>
          </p:nvSpPr>
          <p:spPr>
            <a:xfrm>
              <a:off x="715200" y="800125"/>
              <a:ext cx="9725" cy="9725"/>
            </a:xfrm>
            <a:custGeom>
              <a:avLst/>
              <a:gdLst/>
              <a:ahLst/>
              <a:cxnLst/>
              <a:rect l="l" t="t" r="r" b="b"/>
              <a:pathLst>
                <a:path w="389" h="389" extrusionOk="0">
                  <a:moveTo>
                    <a:pt x="194" y="1"/>
                  </a:moveTo>
                  <a:cubicBezTo>
                    <a:pt x="86" y="1"/>
                    <a:pt x="0" y="88"/>
                    <a:pt x="0" y="195"/>
                  </a:cubicBezTo>
                  <a:cubicBezTo>
                    <a:pt x="0" y="302"/>
                    <a:pt x="86" y="389"/>
                    <a:pt x="194" y="389"/>
                  </a:cubicBezTo>
                  <a:cubicBezTo>
                    <a:pt x="300" y="389"/>
                    <a:pt x="388" y="302"/>
                    <a:pt x="388" y="195"/>
                  </a:cubicBezTo>
                  <a:cubicBezTo>
                    <a:pt x="388" y="88"/>
                    <a:pt x="300" y="1"/>
                    <a:pt x="19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11190;p49">
              <a:extLst>
                <a:ext uri="{FF2B5EF4-FFF2-40B4-BE49-F238E27FC236}">
                  <a16:creationId xmlns:a16="http://schemas.microsoft.com/office/drawing/2014/main" id="{0B61CCAD-9662-3F7D-FD4F-ACA2C5DA0BAE}"/>
                </a:ext>
              </a:extLst>
            </p:cNvPr>
            <p:cNvSpPr/>
            <p:nvPr/>
          </p:nvSpPr>
          <p:spPr>
            <a:xfrm>
              <a:off x="753300" y="800175"/>
              <a:ext cx="11375" cy="9725"/>
            </a:xfrm>
            <a:custGeom>
              <a:avLst/>
              <a:gdLst/>
              <a:ahLst/>
              <a:cxnLst/>
              <a:rect l="l" t="t" r="r" b="b"/>
              <a:pathLst>
                <a:path w="455" h="389" extrusionOk="0">
                  <a:moveTo>
                    <a:pt x="260" y="0"/>
                  </a:moveTo>
                  <a:cubicBezTo>
                    <a:pt x="87" y="0"/>
                    <a:pt x="1" y="209"/>
                    <a:pt x="122" y="331"/>
                  </a:cubicBezTo>
                  <a:cubicBezTo>
                    <a:pt x="162" y="370"/>
                    <a:pt x="211" y="388"/>
                    <a:pt x="259" y="388"/>
                  </a:cubicBezTo>
                  <a:cubicBezTo>
                    <a:pt x="359" y="388"/>
                    <a:pt x="454" y="311"/>
                    <a:pt x="454" y="194"/>
                  </a:cubicBezTo>
                  <a:cubicBezTo>
                    <a:pt x="454" y="86"/>
                    <a:pt x="366" y="0"/>
                    <a:pt x="26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11191;p49">
              <a:extLst>
                <a:ext uri="{FF2B5EF4-FFF2-40B4-BE49-F238E27FC236}">
                  <a16:creationId xmlns:a16="http://schemas.microsoft.com/office/drawing/2014/main" id="{FAAF65D3-08E5-1930-D141-5A1D0EF161AA}"/>
                </a:ext>
              </a:extLst>
            </p:cNvPr>
            <p:cNvSpPr/>
            <p:nvPr/>
          </p:nvSpPr>
          <p:spPr>
            <a:xfrm>
              <a:off x="794700" y="800125"/>
              <a:ext cx="9725" cy="9725"/>
            </a:xfrm>
            <a:custGeom>
              <a:avLst/>
              <a:gdLst/>
              <a:ahLst/>
              <a:cxnLst/>
              <a:rect l="l" t="t" r="r" b="b"/>
              <a:pathLst>
                <a:path w="389" h="389" extrusionOk="0">
                  <a:moveTo>
                    <a:pt x="194" y="1"/>
                  </a:moveTo>
                  <a:cubicBezTo>
                    <a:pt x="87" y="1"/>
                    <a:pt x="0" y="88"/>
                    <a:pt x="0" y="195"/>
                  </a:cubicBezTo>
                  <a:cubicBezTo>
                    <a:pt x="0" y="302"/>
                    <a:pt x="87" y="389"/>
                    <a:pt x="194" y="389"/>
                  </a:cubicBezTo>
                  <a:cubicBezTo>
                    <a:pt x="300" y="389"/>
                    <a:pt x="388" y="302"/>
                    <a:pt x="388" y="195"/>
                  </a:cubicBezTo>
                  <a:cubicBezTo>
                    <a:pt x="388" y="88"/>
                    <a:pt x="300" y="1"/>
                    <a:pt x="19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11192;p49">
              <a:extLst>
                <a:ext uri="{FF2B5EF4-FFF2-40B4-BE49-F238E27FC236}">
                  <a16:creationId xmlns:a16="http://schemas.microsoft.com/office/drawing/2014/main" id="{7875182F-6612-62DD-80F2-4847917F87D3}"/>
                </a:ext>
              </a:extLst>
            </p:cNvPr>
            <p:cNvSpPr/>
            <p:nvPr/>
          </p:nvSpPr>
          <p:spPr>
            <a:xfrm>
              <a:off x="832825" y="800175"/>
              <a:ext cx="11350" cy="9725"/>
            </a:xfrm>
            <a:custGeom>
              <a:avLst/>
              <a:gdLst/>
              <a:ahLst/>
              <a:cxnLst/>
              <a:rect l="l" t="t" r="r" b="b"/>
              <a:pathLst>
                <a:path w="454" h="389" extrusionOk="0">
                  <a:moveTo>
                    <a:pt x="259" y="0"/>
                  </a:moveTo>
                  <a:cubicBezTo>
                    <a:pt x="87" y="0"/>
                    <a:pt x="0" y="209"/>
                    <a:pt x="122" y="331"/>
                  </a:cubicBezTo>
                  <a:cubicBezTo>
                    <a:pt x="161" y="370"/>
                    <a:pt x="210" y="388"/>
                    <a:pt x="258" y="388"/>
                  </a:cubicBezTo>
                  <a:cubicBezTo>
                    <a:pt x="358" y="388"/>
                    <a:pt x="453" y="311"/>
                    <a:pt x="453" y="194"/>
                  </a:cubicBezTo>
                  <a:cubicBezTo>
                    <a:pt x="453" y="86"/>
                    <a:pt x="366" y="0"/>
                    <a:pt x="25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11193;p49">
              <a:extLst>
                <a:ext uri="{FF2B5EF4-FFF2-40B4-BE49-F238E27FC236}">
                  <a16:creationId xmlns:a16="http://schemas.microsoft.com/office/drawing/2014/main" id="{912CD94A-E54C-C802-21AA-4FA5AC01CBB9}"/>
                </a:ext>
              </a:extLst>
            </p:cNvPr>
            <p:cNvSpPr/>
            <p:nvPr/>
          </p:nvSpPr>
          <p:spPr>
            <a:xfrm>
              <a:off x="872575" y="800125"/>
              <a:ext cx="11350" cy="9750"/>
            </a:xfrm>
            <a:custGeom>
              <a:avLst/>
              <a:gdLst/>
              <a:ahLst/>
              <a:cxnLst/>
              <a:rect l="l" t="t" r="r" b="b"/>
              <a:pathLst>
                <a:path w="454" h="390" extrusionOk="0">
                  <a:moveTo>
                    <a:pt x="260" y="1"/>
                  </a:moveTo>
                  <a:cubicBezTo>
                    <a:pt x="87" y="2"/>
                    <a:pt x="0" y="211"/>
                    <a:pt x="122" y="333"/>
                  </a:cubicBezTo>
                  <a:cubicBezTo>
                    <a:pt x="161" y="372"/>
                    <a:pt x="210" y="389"/>
                    <a:pt x="258" y="389"/>
                  </a:cubicBezTo>
                  <a:cubicBezTo>
                    <a:pt x="358" y="389"/>
                    <a:pt x="454" y="312"/>
                    <a:pt x="454" y="196"/>
                  </a:cubicBezTo>
                  <a:cubicBezTo>
                    <a:pt x="454" y="88"/>
                    <a:pt x="366" y="1"/>
                    <a:pt x="26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11194;p49">
              <a:extLst>
                <a:ext uri="{FF2B5EF4-FFF2-40B4-BE49-F238E27FC236}">
                  <a16:creationId xmlns:a16="http://schemas.microsoft.com/office/drawing/2014/main" id="{6125A037-8028-5402-560C-02DDBB720E12}"/>
                </a:ext>
              </a:extLst>
            </p:cNvPr>
            <p:cNvSpPr/>
            <p:nvPr/>
          </p:nvSpPr>
          <p:spPr>
            <a:xfrm>
              <a:off x="913950" y="800125"/>
              <a:ext cx="9725" cy="9725"/>
            </a:xfrm>
            <a:custGeom>
              <a:avLst/>
              <a:gdLst/>
              <a:ahLst/>
              <a:cxnLst/>
              <a:rect l="l" t="t" r="r" b="b"/>
              <a:pathLst>
                <a:path w="389" h="389" extrusionOk="0">
                  <a:moveTo>
                    <a:pt x="195" y="1"/>
                  </a:moveTo>
                  <a:cubicBezTo>
                    <a:pt x="87" y="1"/>
                    <a:pt x="1" y="88"/>
                    <a:pt x="1" y="195"/>
                  </a:cubicBezTo>
                  <a:cubicBezTo>
                    <a:pt x="1" y="302"/>
                    <a:pt x="87" y="389"/>
                    <a:pt x="195" y="389"/>
                  </a:cubicBezTo>
                  <a:cubicBezTo>
                    <a:pt x="302" y="389"/>
                    <a:pt x="389" y="302"/>
                    <a:pt x="389" y="195"/>
                  </a:cubicBezTo>
                  <a:cubicBezTo>
                    <a:pt x="389" y="88"/>
                    <a:pt x="302" y="1"/>
                    <a:pt x="19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11195;p49">
              <a:extLst>
                <a:ext uri="{FF2B5EF4-FFF2-40B4-BE49-F238E27FC236}">
                  <a16:creationId xmlns:a16="http://schemas.microsoft.com/office/drawing/2014/main" id="{C508A912-D25E-038F-0858-E667057395D5}"/>
                </a:ext>
              </a:extLst>
            </p:cNvPr>
            <p:cNvSpPr/>
            <p:nvPr/>
          </p:nvSpPr>
          <p:spPr>
            <a:xfrm>
              <a:off x="953700" y="800125"/>
              <a:ext cx="9725" cy="9725"/>
            </a:xfrm>
            <a:custGeom>
              <a:avLst/>
              <a:gdLst/>
              <a:ahLst/>
              <a:cxnLst/>
              <a:rect l="l" t="t" r="r" b="b"/>
              <a:pathLst>
                <a:path w="389" h="389" extrusionOk="0">
                  <a:moveTo>
                    <a:pt x="195" y="1"/>
                  </a:moveTo>
                  <a:cubicBezTo>
                    <a:pt x="89" y="1"/>
                    <a:pt x="1" y="88"/>
                    <a:pt x="1" y="195"/>
                  </a:cubicBezTo>
                  <a:cubicBezTo>
                    <a:pt x="1" y="302"/>
                    <a:pt x="89" y="389"/>
                    <a:pt x="195" y="389"/>
                  </a:cubicBezTo>
                  <a:cubicBezTo>
                    <a:pt x="302" y="389"/>
                    <a:pt x="389" y="302"/>
                    <a:pt x="389" y="195"/>
                  </a:cubicBezTo>
                  <a:cubicBezTo>
                    <a:pt x="389" y="88"/>
                    <a:pt x="302" y="1"/>
                    <a:pt x="19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11196;p49">
              <a:extLst>
                <a:ext uri="{FF2B5EF4-FFF2-40B4-BE49-F238E27FC236}">
                  <a16:creationId xmlns:a16="http://schemas.microsoft.com/office/drawing/2014/main" id="{F95C126D-B423-003D-D346-36A89A0C2789}"/>
                </a:ext>
              </a:extLst>
            </p:cNvPr>
            <p:cNvSpPr/>
            <p:nvPr/>
          </p:nvSpPr>
          <p:spPr>
            <a:xfrm>
              <a:off x="993450" y="800125"/>
              <a:ext cx="9725" cy="9725"/>
            </a:xfrm>
            <a:custGeom>
              <a:avLst/>
              <a:gdLst/>
              <a:ahLst/>
              <a:cxnLst/>
              <a:rect l="l" t="t" r="r" b="b"/>
              <a:pathLst>
                <a:path w="389" h="389" extrusionOk="0">
                  <a:moveTo>
                    <a:pt x="195" y="1"/>
                  </a:moveTo>
                  <a:cubicBezTo>
                    <a:pt x="89" y="1"/>
                    <a:pt x="1" y="88"/>
                    <a:pt x="1" y="195"/>
                  </a:cubicBezTo>
                  <a:cubicBezTo>
                    <a:pt x="1" y="302"/>
                    <a:pt x="89" y="389"/>
                    <a:pt x="195" y="389"/>
                  </a:cubicBezTo>
                  <a:cubicBezTo>
                    <a:pt x="303" y="389"/>
                    <a:pt x="389" y="302"/>
                    <a:pt x="389" y="195"/>
                  </a:cubicBezTo>
                  <a:cubicBezTo>
                    <a:pt x="389" y="88"/>
                    <a:pt x="303" y="1"/>
                    <a:pt x="19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11197;p49">
              <a:extLst>
                <a:ext uri="{FF2B5EF4-FFF2-40B4-BE49-F238E27FC236}">
                  <a16:creationId xmlns:a16="http://schemas.microsoft.com/office/drawing/2014/main" id="{B4AA96ED-4A87-F28E-4BF9-4E23FF57D05E}"/>
                </a:ext>
              </a:extLst>
            </p:cNvPr>
            <p:cNvSpPr/>
            <p:nvPr/>
          </p:nvSpPr>
          <p:spPr>
            <a:xfrm>
              <a:off x="1033225" y="800125"/>
              <a:ext cx="9725" cy="9725"/>
            </a:xfrm>
            <a:custGeom>
              <a:avLst/>
              <a:gdLst/>
              <a:ahLst/>
              <a:cxnLst/>
              <a:rect l="l" t="t" r="r" b="b"/>
              <a:pathLst>
                <a:path w="389" h="389" extrusionOk="0">
                  <a:moveTo>
                    <a:pt x="194" y="1"/>
                  </a:moveTo>
                  <a:cubicBezTo>
                    <a:pt x="88" y="1"/>
                    <a:pt x="0" y="88"/>
                    <a:pt x="0" y="195"/>
                  </a:cubicBezTo>
                  <a:cubicBezTo>
                    <a:pt x="0" y="302"/>
                    <a:pt x="88" y="389"/>
                    <a:pt x="194" y="389"/>
                  </a:cubicBezTo>
                  <a:cubicBezTo>
                    <a:pt x="302" y="389"/>
                    <a:pt x="388" y="302"/>
                    <a:pt x="388" y="195"/>
                  </a:cubicBezTo>
                  <a:cubicBezTo>
                    <a:pt x="388" y="88"/>
                    <a:pt x="302" y="1"/>
                    <a:pt x="19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11198;p49">
              <a:extLst>
                <a:ext uri="{FF2B5EF4-FFF2-40B4-BE49-F238E27FC236}">
                  <a16:creationId xmlns:a16="http://schemas.microsoft.com/office/drawing/2014/main" id="{718E0B6A-6444-1327-216F-CFA0D68EA3FB}"/>
                </a:ext>
              </a:extLst>
            </p:cNvPr>
            <p:cNvSpPr/>
            <p:nvPr/>
          </p:nvSpPr>
          <p:spPr>
            <a:xfrm>
              <a:off x="1072975" y="800125"/>
              <a:ext cx="9725" cy="9725"/>
            </a:xfrm>
            <a:custGeom>
              <a:avLst/>
              <a:gdLst/>
              <a:ahLst/>
              <a:cxnLst/>
              <a:rect l="l" t="t" r="r" b="b"/>
              <a:pathLst>
                <a:path w="389" h="389" extrusionOk="0">
                  <a:moveTo>
                    <a:pt x="194" y="1"/>
                  </a:moveTo>
                  <a:cubicBezTo>
                    <a:pt x="88" y="1"/>
                    <a:pt x="0" y="88"/>
                    <a:pt x="0" y="195"/>
                  </a:cubicBezTo>
                  <a:cubicBezTo>
                    <a:pt x="0" y="302"/>
                    <a:pt x="88" y="389"/>
                    <a:pt x="194" y="389"/>
                  </a:cubicBezTo>
                  <a:cubicBezTo>
                    <a:pt x="302" y="389"/>
                    <a:pt x="388" y="302"/>
                    <a:pt x="388" y="195"/>
                  </a:cubicBezTo>
                  <a:cubicBezTo>
                    <a:pt x="388" y="88"/>
                    <a:pt x="302" y="1"/>
                    <a:pt x="19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11199;p49">
              <a:extLst>
                <a:ext uri="{FF2B5EF4-FFF2-40B4-BE49-F238E27FC236}">
                  <a16:creationId xmlns:a16="http://schemas.microsoft.com/office/drawing/2014/main" id="{F1C792F0-22A9-B79B-F9AD-40CC15EF8FA3}"/>
                </a:ext>
              </a:extLst>
            </p:cNvPr>
            <p:cNvSpPr/>
            <p:nvPr/>
          </p:nvSpPr>
          <p:spPr>
            <a:xfrm>
              <a:off x="1112725" y="800125"/>
              <a:ext cx="9725" cy="9725"/>
            </a:xfrm>
            <a:custGeom>
              <a:avLst/>
              <a:gdLst/>
              <a:ahLst/>
              <a:cxnLst/>
              <a:rect l="l" t="t" r="r" b="b"/>
              <a:pathLst>
                <a:path w="389" h="389" extrusionOk="0">
                  <a:moveTo>
                    <a:pt x="194" y="1"/>
                  </a:moveTo>
                  <a:cubicBezTo>
                    <a:pt x="88" y="1"/>
                    <a:pt x="0" y="88"/>
                    <a:pt x="0" y="195"/>
                  </a:cubicBezTo>
                  <a:cubicBezTo>
                    <a:pt x="0" y="302"/>
                    <a:pt x="88" y="389"/>
                    <a:pt x="194" y="389"/>
                  </a:cubicBezTo>
                  <a:cubicBezTo>
                    <a:pt x="302" y="389"/>
                    <a:pt x="388" y="302"/>
                    <a:pt x="388" y="195"/>
                  </a:cubicBezTo>
                  <a:cubicBezTo>
                    <a:pt x="388" y="88"/>
                    <a:pt x="302" y="1"/>
                    <a:pt x="19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11200;p49">
              <a:extLst>
                <a:ext uri="{FF2B5EF4-FFF2-40B4-BE49-F238E27FC236}">
                  <a16:creationId xmlns:a16="http://schemas.microsoft.com/office/drawing/2014/main" id="{B1713AF0-CB0B-70AB-0362-70DB6C7C0916}"/>
                </a:ext>
              </a:extLst>
            </p:cNvPr>
            <p:cNvSpPr/>
            <p:nvPr/>
          </p:nvSpPr>
          <p:spPr>
            <a:xfrm>
              <a:off x="1152500" y="800125"/>
              <a:ext cx="9700" cy="9725"/>
            </a:xfrm>
            <a:custGeom>
              <a:avLst/>
              <a:gdLst/>
              <a:ahLst/>
              <a:cxnLst/>
              <a:rect l="l" t="t" r="r" b="b"/>
              <a:pathLst>
                <a:path w="388" h="389" extrusionOk="0">
                  <a:moveTo>
                    <a:pt x="193" y="1"/>
                  </a:moveTo>
                  <a:cubicBezTo>
                    <a:pt x="87" y="1"/>
                    <a:pt x="1" y="88"/>
                    <a:pt x="1" y="195"/>
                  </a:cubicBezTo>
                  <a:cubicBezTo>
                    <a:pt x="1" y="302"/>
                    <a:pt x="87" y="389"/>
                    <a:pt x="193" y="389"/>
                  </a:cubicBezTo>
                  <a:cubicBezTo>
                    <a:pt x="301" y="389"/>
                    <a:pt x="388" y="302"/>
                    <a:pt x="388" y="195"/>
                  </a:cubicBezTo>
                  <a:cubicBezTo>
                    <a:pt x="388" y="88"/>
                    <a:pt x="301" y="1"/>
                    <a:pt x="19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11201;p49">
              <a:extLst>
                <a:ext uri="{FF2B5EF4-FFF2-40B4-BE49-F238E27FC236}">
                  <a16:creationId xmlns:a16="http://schemas.microsoft.com/office/drawing/2014/main" id="{D8150BBC-751C-4DE7-5872-2CE497A89492}"/>
                </a:ext>
              </a:extLst>
            </p:cNvPr>
            <p:cNvSpPr/>
            <p:nvPr/>
          </p:nvSpPr>
          <p:spPr>
            <a:xfrm>
              <a:off x="1192275" y="800125"/>
              <a:ext cx="9675" cy="9725"/>
            </a:xfrm>
            <a:custGeom>
              <a:avLst/>
              <a:gdLst/>
              <a:ahLst/>
              <a:cxnLst/>
              <a:rect l="l" t="t" r="r" b="b"/>
              <a:pathLst>
                <a:path w="387" h="389" extrusionOk="0">
                  <a:moveTo>
                    <a:pt x="193" y="1"/>
                  </a:moveTo>
                  <a:cubicBezTo>
                    <a:pt x="86" y="1"/>
                    <a:pt x="0" y="88"/>
                    <a:pt x="0" y="195"/>
                  </a:cubicBezTo>
                  <a:cubicBezTo>
                    <a:pt x="0" y="302"/>
                    <a:pt x="86" y="389"/>
                    <a:pt x="193" y="389"/>
                  </a:cubicBezTo>
                  <a:cubicBezTo>
                    <a:pt x="300" y="389"/>
                    <a:pt x="387" y="302"/>
                    <a:pt x="387" y="195"/>
                  </a:cubicBezTo>
                  <a:cubicBezTo>
                    <a:pt x="387" y="88"/>
                    <a:pt x="300" y="1"/>
                    <a:pt x="19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11202;p49">
              <a:extLst>
                <a:ext uri="{FF2B5EF4-FFF2-40B4-BE49-F238E27FC236}">
                  <a16:creationId xmlns:a16="http://schemas.microsoft.com/office/drawing/2014/main" id="{108E5CFF-9773-FBD6-FE58-A2942346E434}"/>
                </a:ext>
              </a:extLst>
            </p:cNvPr>
            <p:cNvSpPr/>
            <p:nvPr/>
          </p:nvSpPr>
          <p:spPr>
            <a:xfrm>
              <a:off x="1232025" y="800125"/>
              <a:ext cx="9675" cy="9725"/>
            </a:xfrm>
            <a:custGeom>
              <a:avLst/>
              <a:gdLst/>
              <a:ahLst/>
              <a:cxnLst/>
              <a:rect l="l" t="t" r="r" b="b"/>
              <a:pathLst>
                <a:path w="387" h="389" extrusionOk="0">
                  <a:moveTo>
                    <a:pt x="194" y="1"/>
                  </a:moveTo>
                  <a:cubicBezTo>
                    <a:pt x="87" y="1"/>
                    <a:pt x="0" y="88"/>
                    <a:pt x="0" y="195"/>
                  </a:cubicBezTo>
                  <a:cubicBezTo>
                    <a:pt x="0" y="302"/>
                    <a:pt x="87" y="389"/>
                    <a:pt x="194" y="389"/>
                  </a:cubicBezTo>
                  <a:cubicBezTo>
                    <a:pt x="300" y="389"/>
                    <a:pt x="387" y="302"/>
                    <a:pt x="387" y="195"/>
                  </a:cubicBezTo>
                  <a:cubicBezTo>
                    <a:pt x="387" y="88"/>
                    <a:pt x="300" y="1"/>
                    <a:pt x="19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11203;p49">
              <a:extLst>
                <a:ext uri="{FF2B5EF4-FFF2-40B4-BE49-F238E27FC236}">
                  <a16:creationId xmlns:a16="http://schemas.microsoft.com/office/drawing/2014/main" id="{5A297484-97C0-4715-F5D5-FBF6AFC812F4}"/>
                </a:ext>
              </a:extLst>
            </p:cNvPr>
            <p:cNvSpPr/>
            <p:nvPr/>
          </p:nvSpPr>
          <p:spPr>
            <a:xfrm>
              <a:off x="355750" y="766025"/>
              <a:ext cx="11350" cy="9725"/>
            </a:xfrm>
            <a:custGeom>
              <a:avLst/>
              <a:gdLst/>
              <a:ahLst/>
              <a:cxnLst/>
              <a:rect l="l" t="t" r="r" b="b"/>
              <a:pathLst>
                <a:path w="454" h="389" extrusionOk="0">
                  <a:moveTo>
                    <a:pt x="259" y="0"/>
                  </a:moveTo>
                  <a:cubicBezTo>
                    <a:pt x="87" y="0"/>
                    <a:pt x="0" y="209"/>
                    <a:pt x="123" y="332"/>
                  </a:cubicBezTo>
                  <a:cubicBezTo>
                    <a:pt x="162" y="371"/>
                    <a:pt x="210" y="389"/>
                    <a:pt x="258" y="389"/>
                  </a:cubicBezTo>
                  <a:cubicBezTo>
                    <a:pt x="357" y="389"/>
                    <a:pt x="453" y="312"/>
                    <a:pt x="453" y="196"/>
                  </a:cubicBezTo>
                  <a:cubicBezTo>
                    <a:pt x="453" y="88"/>
                    <a:pt x="367" y="0"/>
                    <a:pt x="25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 name="Google Shape;11204;p49">
              <a:extLst>
                <a:ext uri="{FF2B5EF4-FFF2-40B4-BE49-F238E27FC236}">
                  <a16:creationId xmlns:a16="http://schemas.microsoft.com/office/drawing/2014/main" id="{25D85763-D256-CF26-DEA9-1CD14E143B13}"/>
                </a:ext>
              </a:extLst>
            </p:cNvPr>
            <p:cNvSpPr/>
            <p:nvPr/>
          </p:nvSpPr>
          <p:spPr>
            <a:xfrm>
              <a:off x="397125" y="766025"/>
              <a:ext cx="9725" cy="9725"/>
            </a:xfrm>
            <a:custGeom>
              <a:avLst/>
              <a:gdLst/>
              <a:ahLst/>
              <a:cxnLst/>
              <a:rect l="l" t="t" r="r" b="b"/>
              <a:pathLst>
                <a:path w="389" h="389" extrusionOk="0">
                  <a:moveTo>
                    <a:pt x="195" y="0"/>
                  </a:moveTo>
                  <a:cubicBezTo>
                    <a:pt x="88" y="0"/>
                    <a:pt x="1" y="88"/>
                    <a:pt x="1" y="194"/>
                  </a:cubicBezTo>
                  <a:cubicBezTo>
                    <a:pt x="1" y="302"/>
                    <a:pt x="88" y="388"/>
                    <a:pt x="195" y="388"/>
                  </a:cubicBezTo>
                  <a:cubicBezTo>
                    <a:pt x="302" y="388"/>
                    <a:pt x="389" y="302"/>
                    <a:pt x="389" y="194"/>
                  </a:cubicBezTo>
                  <a:cubicBezTo>
                    <a:pt x="389" y="88"/>
                    <a:pt x="302" y="0"/>
                    <a:pt x="19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 name="Google Shape;11205;p49">
              <a:extLst>
                <a:ext uri="{FF2B5EF4-FFF2-40B4-BE49-F238E27FC236}">
                  <a16:creationId xmlns:a16="http://schemas.microsoft.com/office/drawing/2014/main" id="{063A5EF6-49C3-A6BE-AA6A-09D8ABF840A2}"/>
                </a:ext>
              </a:extLst>
            </p:cNvPr>
            <p:cNvSpPr/>
            <p:nvPr/>
          </p:nvSpPr>
          <p:spPr>
            <a:xfrm>
              <a:off x="435250" y="766050"/>
              <a:ext cx="11350" cy="9725"/>
            </a:xfrm>
            <a:custGeom>
              <a:avLst/>
              <a:gdLst/>
              <a:ahLst/>
              <a:cxnLst/>
              <a:rect l="l" t="t" r="r" b="b"/>
              <a:pathLst>
                <a:path w="454" h="389" extrusionOk="0">
                  <a:moveTo>
                    <a:pt x="260" y="1"/>
                  </a:moveTo>
                  <a:cubicBezTo>
                    <a:pt x="87" y="1"/>
                    <a:pt x="0" y="208"/>
                    <a:pt x="123" y="331"/>
                  </a:cubicBezTo>
                  <a:cubicBezTo>
                    <a:pt x="163" y="371"/>
                    <a:pt x="211" y="389"/>
                    <a:pt x="259" y="389"/>
                  </a:cubicBezTo>
                  <a:cubicBezTo>
                    <a:pt x="358" y="389"/>
                    <a:pt x="454" y="312"/>
                    <a:pt x="454" y="195"/>
                  </a:cubicBezTo>
                  <a:cubicBezTo>
                    <a:pt x="454" y="87"/>
                    <a:pt x="367" y="1"/>
                    <a:pt x="26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11206;p49">
              <a:extLst>
                <a:ext uri="{FF2B5EF4-FFF2-40B4-BE49-F238E27FC236}">
                  <a16:creationId xmlns:a16="http://schemas.microsoft.com/office/drawing/2014/main" id="{B6B4AE0B-D0AC-51E4-2669-C6D6B185BC03}"/>
                </a:ext>
              </a:extLst>
            </p:cNvPr>
            <p:cNvSpPr/>
            <p:nvPr/>
          </p:nvSpPr>
          <p:spPr>
            <a:xfrm>
              <a:off x="475025" y="766050"/>
              <a:ext cx="11325" cy="9725"/>
            </a:xfrm>
            <a:custGeom>
              <a:avLst/>
              <a:gdLst/>
              <a:ahLst/>
              <a:cxnLst/>
              <a:rect l="l" t="t" r="r" b="b"/>
              <a:pathLst>
                <a:path w="453" h="389" extrusionOk="0">
                  <a:moveTo>
                    <a:pt x="262" y="1"/>
                  </a:moveTo>
                  <a:cubicBezTo>
                    <a:pt x="261" y="1"/>
                    <a:pt x="260" y="1"/>
                    <a:pt x="259" y="1"/>
                  </a:cubicBezTo>
                  <a:cubicBezTo>
                    <a:pt x="258" y="1"/>
                    <a:pt x="258" y="1"/>
                    <a:pt x="257" y="1"/>
                  </a:cubicBezTo>
                  <a:cubicBezTo>
                    <a:pt x="85" y="1"/>
                    <a:pt x="0" y="209"/>
                    <a:pt x="121" y="331"/>
                  </a:cubicBezTo>
                  <a:cubicBezTo>
                    <a:pt x="161" y="371"/>
                    <a:pt x="210" y="389"/>
                    <a:pt x="258" y="389"/>
                  </a:cubicBezTo>
                  <a:cubicBezTo>
                    <a:pt x="357" y="389"/>
                    <a:pt x="453" y="312"/>
                    <a:pt x="453" y="195"/>
                  </a:cubicBezTo>
                  <a:cubicBezTo>
                    <a:pt x="453" y="88"/>
                    <a:pt x="368" y="1"/>
                    <a:pt x="262"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 name="Google Shape;11207;p49">
              <a:extLst>
                <a:ext uri="{FF2B5EF4-FFF2-40B4-BE49-F238E27FC236}">
                  <a16:creationId xmlns:a16="http://schemas.microsoft.com/office/drawing/2014/main" id="{944F859D-B79A-53FC-B5E6-63612F2F2B88}"/>
                </a:ext>
              </a:extLst>
            </p:cNvPr>
            <p:cNvSpPr/>
            <p:nvPr/>
          </p:nvSpPr>
          <p:spPr>
            <a:xfrm>
              <a:off x="516425" y="766025"/>
              <a:ext cx="9675" cy="9725"/>
            </a:xfrm>
            <a:custGeom>
              <a:avLst/>
              <a:gdLst/>
              <a:ahLst/>
              <a:cxnLst/>
              <a:rect l="l" t="t" r="r" b="b"/>
              <a:pathLst>
                <a:path w="387" h="389" extrusionOk="0">
                  <a:moveTo>
                    <a:pt x="193" y="0"/>
                  </a:moveTo>
                  <a:cubicBezTo>
                    <a:pt x="87" y="0"/>
                    <a:pt x="0" y="88"/>
                    <a:pt x="0" y="194"/>
                  </a:cubicBezTo>
                  <a:cubicBezTo>
                    <a:pt x="0" y="302"/>
                    <a:pt x="87" y="388"/>
                    <a:pt x="193" y="388"/>
                  </a:cubicBezTo>
                  <a:cubicBezTo>
                    <a:pt x="301" y="388"/>
                    <a:pt x="387" y="302"/>
                    <a:pt x="387" y="194"/>
                  </a:cubicBezTo>
                  <a:cubicBezTo>
                    <a:pt x="387" y="88"/>
                    <a:pt x="301" y="0"/>
                    <a:pt x="19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 name="Google Shape;11208;p49">
              <a:extLst>
                <a:ext uri="{FF2B5EF4-FFF2-40B4-BE49-F238E27FC236}">
                  <a16:creationId xmlns:a16="http://schemas.microsoft.com/office/drawing/2014/main" id="{6AB4AEC0-0537-39FF-B88D-2A1072380905}"/>
                </a:ext>
              </a:extLst>
            </p:cNvPr>
            <p:cNvSpPr/>
            <p:nvPr/>
          </p:nvSpPr>
          <p:spPr>
            <a:xfrm>
              <a:off x="554525" y="766050"/>
              <a:ext cx="11350" cy="9725"/>
            </a:xfrm>
            <a:custGeom>
              <a:avLst/>
              <a:gdLst/>
              <a:ahLst/>
              <a:cxnLst/>
              <a:rect l="l" t="t" r="r" b="b"/>
              <a:pathLst>
                <a:path w="454" h="389" extrusionOk="0">
                  <a:moveTo>
                    <a:pt x="263" y="1"/>
                  </a:moveTo>
                  <a:cubicBezTo>
                    <a:pt x="262" y="1"/>
                    <a:pt x="261" y="1"/>
                    <a:pt x="261" y="1"/>
                  </a:cubicBezTo>
                  <a:cubicBezTo>
                    <a:pt x="260" y="1"/>
                    <a:pt x="259" y="1"/>
                    <a:pt x="259" y="1"/>
                  </a:cubicBezTo>
                  <a:cubicBezTo>
                    <a:pt x="86" y="1"/>
                    <a:pt x="0" y="209"/>
                    <a:pt x="123" y="331"/>
                  </a:cubicBezTo>
                  <a:cubicBezTo>
                    <a:pt x="162" y="371"/>
                    <a:pt x="211" y="389"/>
                    <a:pt x="258" y="389"/>
                  </a:cubicBezTo>
                  <a:cubicBezTo>
                    <a:pt x="358" y="389"/>
                    <a:pt x="453" y="312"/>
                    <a:pt x="453" y="195"/>
                  </a:cubicBezTo>
                  <a:cubicBezTo>
                    <a:pt x="453" y="88"/>
                    <a:pt x="368" y="1"/>
                    <a:pt x="26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 name="Google Shape;11209;p49">
              <a:extLst>
                <a:ext uri="{FF2B5EF4-FFF2-40B4-BE49-F238E27FC236}">
                  <a16:creationId xmlns:a16="http://schemas.microsoft.com/office/drawing/2014/main" id="{789D038B-258F-612F-0B59-0F67DC320540}"/>
                </a:ext>
              </a:extLst>
            </p:cNvPr>
            <p:cNvSpPr/>
            <p:nvPr/>
          </p:nvSpPr>
          <p:spPr>
            <a:xfrm>
              <a:off x="595925" y="766025"/>
              <a:ext cx="9700" cy="9725"/>
            </a:xfrm>
            <a:custGeom>
              <a:avLst/>
              <a:gdLst/>
              <a:ahLst/>
              <a:cxnLst/>
              <a:rect l="l" t="t" r="r" b="b"/>
              <a:pathLst>
                <a:path w="388" h="389" extrusionOk="0">
                  <a:moveTo>
                    <a:pt x="193" y="0"/>
                  </a:moveTo>
                  <a:cubicBezTo>
                    <a:pt x="87" y="0"/>
                    <a:pt x="1" y="88"/>
                    <a:pt x="1" y="194"/>
                  </a:cubicBezTo>
                  <a:cubicBezTo>
                    <a:pt x="1" y="302"/>
                    <a:pt x="87" y="388"/>
                    <a:pt x="193" y="388"/>
                  </a:cubicBezTo>
                  <a:cubicBezTo>
                    <a:pt x="301" y="388"/>
                    <a:pt x="387" y="302"/>
                    <a:pt x="387" y="194"/>
                  </a:cubicBezTo>
                  <a:cubicBezTo>
                    <a:pt x="387" y="88"/>
                    <a:pt x="301" y="0"/>
                    <a:pt x="19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 name="Google Shape;11210;p49">
              <a:extLst>
                <a:ext uri="{FF2B5EF4-FFF2-40B4-BE49-F238E27FC236}">
                  <a16:creationId xmlns:a16="http://schemas.microsoft.com/office/drawing/2014/main" id="{A5C9A608-B5F1-4B03-0573-F85134ADFA1A}"/>
                </a:ext>
              </a:extLst>
            </p:cNvPr>
            <p:cNvSpPr/>
            <p:nvPr/>
          </p:nvSpPr>
          <p:spPr>
            <a:xfrm>
              <a:off x="634025" y="766050"/>
              <a:ext cx="11375" cy="9725"/>
            </a:xfrm>
            <a:custGeom>
              <a:avLst/>
              <a:gdLst/>
              <a:ahLst/>
              <a:cxnLst/>
              <a:rect l="l" t="t" r="r" b="b"/>
              <a:pathLst>
                <a:path w="455" h="389" extrusionOk="0">
                  <a:moveTo>
                    <a:pt x="264" y="1"/>
                  </a:moveTo>
                  <a:cubicBezTo>
                    <a:pt x="263" y="1"/>
                    <a:pt x="262" y="1"/>
                    <a:pt x="261" y="1"/>
                  </a:cubicBezTo>
                  <a:cubicBezTo>
                    <a:pt x="260" y="1"/>
                    <a:pt x="260" y="1"/>
                    <a:pt x="259" y="1"/>
                  </a:cubicBezTo>
                  <a:cubicBezTo>
                    <a:pt x="87" y="1"/>
                    <a:pt x="1" y="209"/>
                    <a:pt x="123" y="331"/>
                  </a:cubicBezTo>
                  <a:cubicBezTo>
                    <a:pt x="163" y="371"/>
                    <a:pt x="211" y="389"/>
                    <a:pt x="259" y="389"/>
                  </a:cubicBezTo>
                  <a:cubicBezTo>
                    <a:pt x="359" y="389"/>
                    <a:pt x="454" y="312"/>
                    <a:pt x="455" y="195"/>
                  </a:cubicBezTo>
                  <a:cubicBezTo>
                    <a:pt x="455" y="88"/>
                    <a:pt x="368" y="1"/>
                    <a:pt x="26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 name="Google Shape;11211;p49">
              <a:extLst>
                <a:ext uri="{FF2B5EF4-FFF2-40B4-BE49-F238E27FC236}">
                  <a16:creationId xmlns:a16="http://schemas.microsoft.com/office/drawing/2014/main" id="{56202F74-04E1-E905-B1F7-9D6B2B2CB6DA}"/>
                </a:ext>
              </a:extLst>
            </p:cNvPr>
            <p:cNvSpPr/>
            <p:nvPr/>
          </p:nvSpPr>
          <p:spPr>
            <a:xfrm>
              <a:off x="673775" y="766050"/>
              <a:ext cx="11375" cy="9725"/>
            </a:xfrm>
            <a:custGeom>
              <a:avLst/>
              <a:gdLst/>
              <a:ahLst/>
              <a:cxnLst/>
              <a:rect l="l" t="t" r="r" b="b"/>
              <a:pathLst>
                <a:path w="455" h="389" extrusionOk="0">
                  <a:moveTo>
                    <a:pt x="261" y="1"/>
                  </a:moveTo>
                  <a:cubicBezTo>
                    <a:pt x="88" y="1"/>
                    <a:pt x="0" y="208"/>
                    <a:pt x="123" y="331"/>
                  </a:cubicBezTo>
                  <a:cubicBezTo>
                    <a:pt x="163" y="371"/>
                    <a:pt x="212" y="389"/>
                    <a:pt x="260" y="389"/>
                  </a:cubicBezTo>
                  <a:cubicBezTo>
                    <a:pt x="359" y="389"/>
                    <a:pt x="455" y="312"/>
                    <a:pt x="455" y="195"/>
                  </a:cubicBezTo>
                  <a:cubicBezTo>
                    <a:pt x="455" y="87"/>
                    <a:pt x="367" y="1"/>
                    <a:pt x="26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 name="Google Shape;11212;p49">
              <a:extLst>
                <a:ext uri="{FF2B5EF4-FFF2-40B4-BE49-F238E27FC236}">
                  <a16:creationId xmlns:a16="http://schemas.microsoft.com/office/drawing/2014/main" id="{A42D9E94-338E-3D4B-DA99-F814FB66F038}"/>
                </a:ext>
              </a:extLst>
            </p:cNvPr>
            <p:cNvSpPr/>
            <p:nvPr/>
          </p:nvSpPr>
          <p:spPr>
            <a:xfrm>
              <a:off x="715200" y="766025"/>
              <a:ext cx="9725" cy="9725"/>
            </a:xfrm>
            <a:custGeom>
              <a:avLst/>
              <a:gdLst/>
              <a:ahLst/>
              <a:cxnLst/>
              <a:rect l="l" t="t" r="r" b="b"/>
              <a:pathLst>
                <a:path w="389" h="389" extrusionOk="0">
                  <a:moveTo>
                    <a:pt x="194" y="0"/>
                  </a:moveTo>
                  <a:cubicBezTo>
                    <a:pt x="86" y="0"/>
                    <a:pt x="0" y="88"/>
                    <a:pt x="0" y="194"/>
                  </a:cubicBezTo>
                  <a:cubicBezTo>
                    <a:pt x="0" y="302"/>
                    <a:pt x="86" y="388"/>
                    <a:pt x="194" y="388"/>
                  </a:cubicBezTo>
                  <a:cubicBezTo>
                    <a:pt x="300" y="388"/>
                    <a:pt x="388" y="302"/>
                    <a:pt x="388" y="194"/>
                  </a:cubicBezTo>
                  <a:cubicBezTo>
                    <a:pt x="388" y="88"/>
                    <a:pt x="300" y="0"/>
                    <a:pt x="19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11213;p49">
              <a:extLst>
                <a:ext uri="{FF2B5EF4-FFF2-40B4-BE49-F238E27FC236}">
                  <a16:creationId xmlns:a16="http://schemas.microsoft.com/office/drawing/2014/main" id="{96A1C51F-D843-C8BF-FF80-305516DF2B31}"/>
                </a:ext>
              </a:extLst>
            </p:cNvPr>
            <p:cNvSpPr/>
            <p:nvPr/>
          </p:nvSpPr>
          <p:spPr>
            <a:xfrm>
              <a:off x="753300" y="766050"/>
              <a:ext cx="11375" cy="9725"/>
            </a:xfrm>
            <a:custGeom>
              <a:avLst/>
              <a:gdLst/>
              <a:ahLst/>
              <a:cxnLst/>
              <a:rect l="l" t="t" r="r" b="b"/>
              <a:pathLst>
                <a:path w="455" h="389" extrusionOk="0">
                  <a:moveTo>
                    <a:pt x="263" y="1"/>
                  </a:moveTo>
                  <a:cubicBezTo>
                    <a:pt x="262" y="1"/>
                    <a:pt x="261" y="1"/>
                    <a:pt x="260" y="1"/>
                  </a:cubicBezTo>
                  <a:cubicBezTo>
                    <a:pt x="87" y="1"/>
                    <a:pt x="1" y="208"/>
                    <a:pt x="122" y="331"/>
                  </a:cubicBezTo>
                  <a:cubicBezTo>
                    <a:pt x="162" y="371"/>
                    <a:pt x="211" y="389"/>
                    <a:pt x="259" y="389"/>
                  </a:cubicBezTo>
                  <a:cubicBezTo>
                    <a:pt x="359" y="389"/>
                    <a:pt x="454" y="312"/>
                    <a:pt x="454" y="195"/>
                  </a:cubicBezTo>
                  <a:cubicBezTo>
                    <a:pt x="454" y="88"/>
                    <a:pt x="368" y="1"/>
                    <a:pt x="26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11214;p49">
              <a:extLst>
                <a:ext uri="{FF2B5EF4-FFF2-40B4-BE49-F238E27FC236}">
                  <a16:creationId xmlns:a16="http://schemas.microsoft.com/office/drawing/2014/main" id="{5635E8A8-49FA-C944-629F-7E8D00E7C76C}"/>
                </a:ext>
              </a:extLst>
            </p:cNvPr>
            <p:cNvSpPr/>
            <p:nvPr/>
          </p:nvSpPr>
          <p:spPr>
            <a:xfrm>
              <a:off x="794700" y="766025"/>
              <a:ext cx="9725" cy="9725"/>
            </a:xfrm>
            <a:custGeom>
              <a:avLst/>
              <a:gdLst/>
              <a:ahLst/>
              <a:cxnLst/>
              <a:rect l="l" t="t" r="r" b="b"/>
              <a:pathLst>
                <a:path w="389" h="389" extrusionOk="0">
                  <a:moveTo>
                    <a:pt x="194" y="0"/>
                  </a:moveTo>
                  <a:cubicBezTo>
                    <a:pt x="87" y="0"/>
                    <a:pt x="0" y="88"/>
                    <a:pt x="0" y="194"/>
                  </a:cubicBezTo>
                  <a:cubicBezTo>
                    <a:pt x="0" y="302"/>
                    <a:pt x="87" y="388"/>
                    <a:pt x="194" y="388"/>
                  </a:cubicBezTo>
                  <a:cubicBezTo>
                    <a:pt x="300" y="388"/>
                    <a:pt x="388" y="302"/>
                    <a:pt x="388" y="194"/>
                  </a:cubicBezTo>
                  <a:cubicBezTo>
                    <a:pt x="388" y="88"/>
                    <a:pt x="300" y="0"/>
                    <a:pt x="19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11215;p49">
              <a:extLst>
                <a:ext uri="{FF2B5EF4-FFF2-40B4-BE49-F238E27FC236}">
                  <a16:creationId xmlns:a16="http://schemas.microsoft.com/office/drawing/2014/main" id="{E085453C-46B5-9541-1A20-0D7A54B6F0B0}"/>
                </a:ext>
              </a:extLst>
            </p:cNvPr>
            <p:cNvSpPr/>
            <p:nvPr/>
          </p:nvSpPr>
          <p:spPr>
            <a:xfrm>
              <a:off x="832825" y="766050"/>
              <a:ext cx="11350" cy="9725"/>
            </a:xfrm>
            <a:custGeom>
              <a:avLst/>
              <a:gdLst/>
              <a:ahLst/>
              <a:cxnLst/>
              <a:rect l="l" t="t" r="r" b="b"/>
              <a:pathLst>
                <a:path w="454" h="389" extrusionOk="0">
                  <a:moveTo>
                    <a:pt x="262" y="1"/>
                  </a:moveTo>
                  <a:cubicBezTo>
                    <a:pt x="261" y="1"/>
                    <a:pt x="260" y="1"/>
                    <a:pt x="259" y="1"/>
                  </a:cubicBezTo>
                  <a:cubicBezTo>
                    <a:pt x="87" y="1"/>
                    <a:pt x="0" y="208"/>
                    <a:pt x="122" y="331"/>
                  </a:cubicBezTo>
                  <a:cubicBezTo>
                    <a:pt x="161" y="371"/>
                    <a:pt x="210" y="389"/>
                    <a:pt x="258" y="389"/>
                  </a:cubicBezTo>
                  <a:cubicBezTo>
                    <a:pt x="358" y="389"/>
                    <a:pt x="453" y="312"/>
                    <a:pt x="453" y="195"/>
                  </a:cubicBezTo>
                  <a:cubicBezTo>
                    <a:pt x="453" y="88"/>
                    <a:pt x="369" y="1"/>
                    <a:pt x="262"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 name="Google Shape;11216;p49">
              <a:extLst>
                <a:ext uri="{FF2B5EF4-FFF2-40B4-BE49-F238E27FC236}">
                  <a16:creationId xmlns:a16="http://schemas.microsoft.com/office/drawing/2014/main" id="{CEBE7574-B221-AC5B-C4C7-FB41D41B2C03}"/>
                </a:ext>
              </a:extLst>
            </p:cNvPr>
            <p:cNvSpPr/>
            <p:nvPr/>
          </p:nvSpPr>
          <p:spPr>
            <a:xfrm>
              <a:off x="872575" y="766025"/>
              <a:ext cx="11350" cy="9725"/>
            </a:xfrm>
            <a:custGeom>
              <a:avLst/>
              <a:gdLst/>
              <a:ahLst/>
              <a:cxnLst/>
              <a:rect l="l" t="t" r="r" b="b"/>
              <a:pathLst>
                <a:path w="454" h="389" extrusionOk="0">
                  <a:moveTo>
                    <a:pt x="260" y="0"/>
                  </a:moveTo>
                  <a:cubicBezTo>
                    <a:pt x="87" y="2"/>
                    <a:pt x="0" y="211"/>
                    <a:pt x="122" y="332"/>
                  </a:cubicBezTo>
                  <a:cubicBezTo>
                    <a:pt x="161" y="371"/>
                    <a:pt x="210" y="389"/>
                    <a:pt x="258" y="389"/>
                  </a:cubicBezTo>
                  <a:cubicBezTo>
                    <a:pt x="358" y="389"/>
                    <a:pt x="454" y="312"/>
                    <a:pt x="454" y="196"/>
                  </a:cubicBezTo>
                  <a:cubicBezTo>
                    <a:pt x="454" y="88"/>
                    <a:pt x="366" y="0"/>
                    <a:pt x="26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 name="Google Shape;11217;p49">
              <a:extLst>
                <a:ext uri="{FF2B5EF4-FFF2-40B4-BE49-F238E27FC236}">
                  <a16:creationId xmlns:a16="http://schemas.microsoft.com/office/drawing/2014/main" id="{DA50A55D-DD85-651F-E847-953B0F2F3353}"/>
                </a:ext>
              </a:extLst>
            </p:cNvPr>
            <p:cNvSpPr/>
            <p:nvPr/>
          </p:nvSpPr>
          <p:spPr>
            <a:xfrm>
              <a:off x="913950" y="766025"/>
              <a:ext cx="9725" cy="9725"/>
            </a:xfrm>
            <a:custGeom>
              <a:avLst/>
              <a:gdLst/>
              <a:ahLst/>
              <a:cxnLst/>
              <a:rect l="l" t="t" r="r" b="b"/>
              <a:pathLst>
                <a:path w="389" h="389" extrusionOk="0">
                  <a:moveTo>
                    <a:pt x="195" y="0"/>
                  </a:moveTo>
                  <a:cubicBezTo>
                    <a:pt x="87" y="0"/>
                    <a:pt x="1" y="88"/>
                    <a:pt x="1" y="194"/>
                  </a:cubicBezTo>
                  <a:cubicBezTo>
                    <a:pt x="1" y="302"/>
                    <a:pt x="87" y="388"/>
                    <a:pt x="195" y="388"/>
                  </a:cubicBezTo>
                  <a:cubicBezTo>
                    <a:pt x="302" y="388"/>
                    <a:pt x="389" y="302"/>
                    <a:pt x="389" y="194"/>
                  </a:cubicBezTo>
                  <a:cubicBezTo>
                    <a:pt x="389" y="88"/>
                    <a:pt x="302" y="0"/>
                    <a:pt x="19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11218;p49">
              <a:extLst>
                <a:ext uri="{FF2B5EF4-FFF2-40B4-BE49-F238E27FC236}">
                  <a16:creationId xmlns:a16="http://schemas.microsoft.com/office/drawing/2014/main" id="{CBB25A5E-7780-21E8-8F72-7650BC35E439}"/>
                </a:ext>
              </a:extLst>
            </p:cNvPr>
            <p:cNvSpPr/>
            <p:nvPr/>
          </p:nvSpPr>
          <p:spPr>
            <a:xfrm>
              <a:off x="953700" y="766025"/>
              <a:ext cx="9725" cy="9725"/>
            </a:xfrm>
            <a:custGeom>
              <a:avLst/>
              <a:gdLst/>
              <a:ahLst/>
              <a:cxnLst/>
              <a:rect l="l" t="t" r="r" b="b"/>
              <a:pathLst>
                <a:path w="389" h="389" extrusionOk="0">
                  <a:moveTo>
                    <a:pt x="195" y="0"/>
                  </a:moveTo>
                  <a:cubicBezTo>
                    <a:pt x="89" y="0"/>
                    <a:pt x="1" y="88"/>
                    <a:pt x="1" y="194"/>
                  </a:cubicBezTo>
                  <a:cubicBezTo>
                    <a:pt x="1" y="302"/>
                    <a:pt x="89" y="388"/>
                    <a:pt x="195" y="388"/>
                  </a:cubicBezTo>
                  <a:cubicBezTo>
                    <a:pt x="302" y="388"/>
                    <a:pt x="389" y="302"/>
                    <a:pt x="389" y="194"/>
                  </a:cubicBezTo>
                  <a:cubicBezTo>
                    <a:pt x="389" y="88"/>
                    <a:pt x="302" y="0"/>
                    <a:pt x="19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11219;p49">
              <a:extLst>
                <a:ext uri="{FF2B5EF4-FFF2-40B4-BE49-F238E27FC236}">
                  <a16:creationId xmlns:a16="http://schemas.microsoft.com/office/drawing/2014/main" id="{A721AC80-04DD-44CC-5D59-FCECE0BAD006}"/>
                </a:ext>
              </a:extLst>
            </p:cNvPr>
            <p:cNvSpPr/>
            <p:nvPr/>
          </p:nvSpPr>
          <p:spPr>
            <a:xfrm>
              <a:off x="993450" y="766025"/>
              <a:ext cx="9725" cy="9725"/>
            </a:xfrm>
            <a:custGeom>
              <a:avLst/>
              <a:gdLst/>
              <a:ahLst/>
              <a:cxnLst/>
              <a:rect l="l" t="t" r="r" b="b"/>
              <a:pathLst>
                <a:path w="389" h="389" extrusionOk="0">
                  <a:moveTo>
                    <a:pt x="195" y="0"/>
                  </a:moveTo>
                  <a:cubicBezTo>
                    <a:pt x="89" y="0"/>
                    <a:pt x="1" y="88"/>
                    <a:pt x="1" y="194"/>
                  </a:cubicBezTo>
                  <a:cubicBezTo>
                    <a:pt x="1" y="302"/>
                    <a:pt x="89" y="388"/>
                    <a:pt x="195" y="388"/>
                  </a:cubicBezTo>
                  <a:cubicBezTo>
                    <a:pt x="303" y="388"/>
                    <a:pt x="389" y="302"/>
                    <a:pt x="389" y="194"/>
                  </a:cubicBezTo>
                  <a:cubicBezTo>
                    <a:pt x="389" y="88"/>
                    <a:pt x="303" y="0"/>
                    <a:pt x="19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 name="Google Shape;11220;p49">
              <a:extLst>
                <a:ext uri="{FF2B5EF4-FFF2-40B4-BE49-F238E27FC236}">
                  <a16:creationId xmlns:a16="http://schemas.microsoft.com/office/drawing/2014/main" id="{C928842C-967F-FDA9-39C3-3341A3AC7E21}"/>
                </a:ext>
              </a:extLst>
            </p:cNvPr>
            <p:cNvSpPr/>
            <p:nvPr/>
          </p:nvSpPr>
          <p:spPr>
            <a:xfrm>
              <a:off x="1033225" y="766025"/>
              <a:ext cx="9725" cy="9725"/>
            </a:xfrm>
            <a:custGeom>
              <a:avLst/>
              <a:gdLst/>
              <a:ahLst/>
              <a:cxnLst/>
              <a:rect l="l" t="t" r="r" b="b"/>
              <a:pathLst>
                <a:path w="389" h="389" extrusionOk="0">
                  <a:moveTo>
                    <a:pt x="194" y="0"/>
                  </a:moveTo>
                  <a:cubicBezTo>
                    <a:pt x="88" y="0"/>
                    <a:pt x="0" y="88"/>
                    <a:pt x="0" y="194"/>
                  </a:cubicBezTo>
                  <a:cubicBezTo>
                    <a:pt x="0" y="302"/>
                    <a:pt x="88" y="388"/>
                    <a:pt x="194" y="388"/>
                  </a:cubicBezTo>
                  <a:cubicBezTo>
                    <a:pt x="302" y="388"/>
                    <a:pt x="388" y="302"/>
                    <a:pt x="388" y="194"/>
                  </a:cubicBezTo>
                  <a:cubicBezTo>
                    <a:pt x="388" y="88"/>
                    <a:pt x="302" y="0"/>
                    <a:pt x="19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11221;p49">
              <a:extLst>
                <a:ext uri="{FF2B5EF4-FFF2-40B4-BE49-F238E27FC236}">
                  <a16:creationId xmlns:a16="http://schemas.microsoft.com/office/drawing/2014/main" id="{A2E7D0B0-CFCF-CF84-0BA2-A82013FAD462}"/>
                </a:ext>
              </a:extLst>
            </p:cNvPr>
            <p:cNvSpPr/>
            <p:nvPr/>
          </p:nvSpPr>
          <p:spPr>
            <a:xfrm>
              <a:off x="1072975" y="766025"/>
              <a:ext cx="9725" cy="9725"/>
            </a:xfrm>
            <a:custGeom>
              <a:avLst/>
              <a:gdLst/>
              <a:ahLst/>
              <a:cxnLst/>
              <a:rect l="l" t="t" r="r" b="b"/>
              <a:pathLst>
                <a:path w="389" h="389" extrusionOk="0">
                  <a:moveTo>
                    <a:pt x="194" y="0"/>
                  </a:moveTo>
                  <a:cubicBezTo>
                    <a:pt x="88" y="0"/>
                    <a:pt x="0" y="88"/>
                    <a:pt x="0" y="194"/>
                  </a:cubicBezTo>
                  <a:cubicBezTo>
                    <a:pt x="0" y="302"/>
                    <a:pt x="88" y="388"/>
                    <a:pt x="194" y="388"/>
                  </a:cubicBezTo>
                  <a:cubicBezTo>
                    <a:pt x="302" y="388"/>
                    <a:pt x="388" y="302"/>
                    <a:pt x="388" y="194"/>
                  </a:cubicBezTo>
                  <a:cubicBezTo>
                    <a:pt x="388" y="88"/>
                    <a:pt x="302" y="0"/>
                    <a:pt x="19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11222;p49">
              <a:extLst>
                <a:ext uri="{FF2B5EF4-FFF2-40B4-BE49-F238E27FC236}">
                  <a16:creationId xmlns:a16="http://schemas.microsoft.com/office/drawing/2014/main" id="{30BBA317-8903-3D0C-5798-2B12468BB036}"/>
                </a:ext>
              </a:extLst>
            </p:cNvPr>
            <p:cNvSpPr/>
            <p:nvPr/>
          </p:nvSpPr>
          <p:spPr>
            <a:xfrm>
              <a:off x="1112725" y="766025"/>
              <a:ext cx="9725" cy="9725"/>
            </a:xfrm>
            <a:custGeom>
              <a:avLst/>
              <a:gdLst/>
              <a:ahLst/>
              <a:cxnLst/>
              <a:rect l="l" t="t" r="r" b="b"/>
              <a:pathLst>
                <a:path w="389" h="389" extrusionOk="0">
                  <a:moveTo>
                    <a:pt x="194" y="0"/>
                  </a:moveTo>
                  <a:cubicBezTo>
                    <a:pt x="88" y="0"/>
                    <a:pt x="0" y="88"/>
                    <a:pt x="0" y="194"/>
                  </a:cubicBezTo>
                  <a:cubicBezTo>
                    <a:pt x="0" y="302"/>
                    <a:pt x="88" y="388"/>
                    <a:pt x="194" y="388"/>
                  </a:cubicBezTo>
                  <a:cubicBezTo>
                    <a:pt x="302" y="388"/>
                    <a:pt x="388" y="302"/>
                    <a:pt x="388" y="194"/>
                  </a:cubicBezTo>
                  <a:cubicBezTo>
                    <a:pt x="388" y="88"/>
                    <a:pt x="302" y="0"/>
                    <a:pt x="19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11223;p49">
              <a:extLst>
                <a:ext uri="{FF2B5EF4-FFF2-40B4-BE49-F238E27FC236}">
                  <a16:creationId xmlns:a16="http://schemas.microsoft.com/office/drawing/2014/main" id="{CA307ED7-F3C4-D863-04C0-D11A0952D37E}"/>
                </a:ext>
              </a:extLst>
            </p:cNvPr>
            <p:cNvSpPr/>
            <p:nvPr/>
          </p:nvSpPr>
          <p:spPr>
            <a:xfrm>
              <a:off x="1152500" y="766025"/>
              <a:ext cx="9700" cy="9725"/>
            </a:xfrm>
            <a:custGeom>
              <a:avLst/>
              <a:gdLst/>
              <a:ahLst/>
              <a:cxnLst/>
              <a:rect l="l" t="t" r="r" b="b"/>
              <a:pathLst>
                <a:path w="388" h="389" extrusionOk="0">
                  <a:moveTo>
                    <a:pt x="193" y="0"/>
                  </a:moveTo>
                  <a:cubicBezTo>
                    <a:pt x="87" y="0"/>
                    <a:pt x="1" y="88"/>
                    <a:pt x="1" y="194"/>
                  </a:cubicBezTo>
                  <a:cubicBezTo>
                    <a:pt x="1" y="302"/>
                    <a:pt x="87" y="388"/>
                    <a:pt x="193" y="388"/>
                  </a:cubicBezTo>
                  <a:cubicBezTo>
                    <a:pt x="301" y="388"/>
                    <a:pt x="388" y="302"/>
                    <a:pt x="388" y="194"/>
                  </a:cubicBezTo>
                  <a:cubicBezTo>
                    <a:pt x="388" y="88"/>
                    <a:pt x="301" y="0"/>
                    <a:pt x="19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11224;p49">
              <a:extLst>
                <a:ext uri="{FF2B5EF4-FFF2-40B4-BE49-F238E27FC236}">
                  <a16:creationId xmlns:a16="http://schemas.microsoft.com/office/drawing/2014/main" id="{12A8B1FA-F930-F4CB-67E3-5537ED125E2D}"/>
                </a:ext>
              </a:extLst>
            </p:cNvPr>
            <p:cNvSpPr/>
            <p:nvPr/>
          </p:nvSpPr>
          <p:spPr>
            <a:xfrm>
              <a:off x="1192275" y="766025"/>
              <a:ext cx="9675" cy="9725"/>
            </a:xfrm>
            <a:custGeom>
              <a:avLst/>
              <a:gdLst/>
              <a:ahLst/>
              <a:cxnLst/>
              <a:rect l="l" t="t" r="r" b="b"/>
              <a:pathLst>
                <a:path w="387" h="389" extrusionOk="0">
                  <a:moveTo>
                    <a:pt x="193" y="0"/>
                  </a:moveTo>
                  <a:cubicBezTo>
                    <a:pt x="86" y="0"/>
                    <a:pt x="0" y="88"/>
                    <a:pt x="0" y="194"/>
                  </a:cubicBezTo>
                  <a:cubicBezTo>
                    <a:pt x="0" y="302"/>
                    <a:pt x="86" y="388"/>
                    <a:pt x="193" y="388"/>
                  </a:cubicBezTo>
                  <a:cubicBezTo>
                    <a:pt x="300" y="388"/>
                    <a:pt x="387" y="302"/>
                    <a:pt x="387" y="194"/>
                  </a:cubicBezTo>
                  <a:cubicBezTo>
                    <a:pt x="387" y="88"/>
                    <a:pt x="300" y="0"/>
                    <a:pt x="19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11225;p49">
              <a:extLst>
                <a:ext uri="{FF2B5EF4-FFF2-40B4-BE49-F238E27FC236}">
                  <a16:creationId xmlns:a16="http://schemas.microsoft.com/office/drawing/2014/main" id="{482840B9-A24D-B3F4-C9A0-D3FB215DB4E7}"/>
                </a:ext>
              </a:extLst>
            </p:cNvPr>
            <p:cNvSpPr/>
            <p:nvPr/>
          </p:nvSpPr>
          <p:spPr>
            <a:xfrm>
              <a:off x="1232025" y="766025"/>
              <a:ext cx="9675" cy="9725"/>
            </a:xfrm>
            <a:custGeom>
              <a:avLst/>
              <a:gdLst/>
              <a:ahLst/>
              <a:cxnLst/>
              <a:rect l="l" t="t" r="r" b="b"/>
              <a:pathLst>
                <a:path w="387" h="389" extrusionOk="0">
                  <a:moveTo>
                    <a:pt x="194" y="0"/>
                  </a:moveTo>
                  <a:cubicBezTo>
                    <a:pt x="87" y="0"/>
                    <a:pt x="0" y="88"/>
                    <a:pt x="0" y="194"/>
                  </a:cubicBezTo>
                  <a:cubicBezTo>
                    <a:pt x="0" y="302"/>
                    <a:pt x="87" y="388"/>
                    <a:pt x="194" y="388"/>
                  </a:cubicBezTo>
                  <a:cubicBezTo>
                    <a:pt x="300" y="388"/>
                    <a:pt x="387" y="302"/>
                    <a:pt x="387" y="194"/>
                  </a:cubicBezTo>
                  <a:cubicBezTo>
                    <a:pt x="387" y="88"/>
                    <a:pt x="300" y="0"/>
                    <a:pt x="19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11226;p49">
              <a:extLst>
                <a:ext uri="{FF2B5EF4-FFF2-40B4-BE49-F238E27FC236}">
                  <a16:creationId xmlns:a16="http://schemas.microsoft.com/office/drawing/2014/main" id="{2D44817E-EA77-DB97-B4E2-4ED06D1FC39B}"/>
                </a:ext>
              </a:extLst>
            </p:cNvPr>
            <p:cNvSpPr/>
            <p:nvPr/>
          </p:nvSpPr>
          <p:spPr>
            <a:xfrm>
              <a:off x="355750" y="731950"/>
              <a:ext cx="11350" cy="9700"/>
            </a:xfrm>
            <a:custGeom>
              <a:avLst/>
              <a:gdLst/>
              <a:ahLst/>
              <a:cxnLst/>
              <a:rect l="l" t="t" r="r" b="b"/>
              <a:pathLst>
                <a:path w="454" h="388" extrusionOk="0">
                  <a:moveTo>
                    <a:pt x="262" y="1"/>
                  </a:moveTo>
                  <a:cubicBezTo>
                    <a:pt x="261" y="1"/>
                    <a:pt x="260" y="1"/>
                    <a:pt x="259" y="1"/>
                  </a:cubicBezTo>
                  <a:cubicBezTo>
                    <a:pt x="87" y="1"/>
                    <a:pt x="0" y="208"/>
                    <a:pt x="123" y="331"/>
                  </a:cubicBezTo>
                  <a:cubicBezTo>
                    <a:pt x="162" y="370"/>
                    <a:pt x="210" y="388"/>
                    <a:pt x="258" y="388"/>
                  </a:cubicBezTo>
                  <a:cubicBezTo>
                    <a:pt x="357" y="388"/>
                    <a:pt x="453" y="311"/>
                    <a:pt x="453" y="195"/>
                  </a:cubicBezTo>
                  <a:cubicBezTo>
                    <a:pt x="453" y="88"/>
                    <a:pt x="369" y="1"/>
                    <a:pt x="262"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11227;p49">
              <a:extLst>
                <a:ext uri="{FF2B5EF4-FFF2-40B4-BE49-F238E27FC236}">
                  <a16:creationId xmlns:a16="http://schemas.microsoft.com/office/drawing/2014/main" id="{FAB28B5D-0969-C829-2029-7A99F1A58F05}"/>
                </a:ext>
              </a:extLst>
            </p:cNvPr>
            <p:cNvSpPr/>
            <p:nvPr/>
          </p:nvSpPr>
          <p:spPr>
            <a:xfrm>
              <a:off x="397125" y="731950"/>
              <a:ext cx="9725" cy="9700"/>
            </a:xfrm>
            <a:custGeom>
              <a:avLst/>
              <a:gdLst/>
              <a:ahLst/>
              <a:cxnLst/>
              <a:rect l="l" t="t" r="r" b="b"/>
              <a:pathLst>
                <a:path w="389" h="388" extrusionOk="0">
                  <a:moveTo>
                    <a:pt x="195" y="1"/>
                  </a:moveTo>
                  <a:cubicBezTo>
                    <a:pt x="88" y="1"/>
                    <a:pt x="1" y="87"/>
                    <a:pt x="1" y="195"/>
                  </a:cubicBezTo>
                  <a:cubicBezTo>
                    <a:pt x="1" y="301"/>
                    <a:pt x="88" y="387"/>
                    <a:pt x="195" y="387"/>
                  </a:cubicBezTo>
                  <a:cubicBezTo>
                    <a:pt x="302" y="387"/>
                    <a:pt x="389" y="301"/>
                    <a:pt x="389" y="195"/>
                  </a:cubicBezTo>
                  <a:cubicBezTo>
                    <a:pt x="389" y="87"/>
                    <a:pt x="302" y="1"/>
                    <a:pt x="19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11228;p49">
              <a:extLst>
                <a:ext uri="{FF2B5EF4-FFF2-40B4-BE49-F238E27FC236}">
                  <a16:creationId xmlns:a16="http://schemas.microsoft.com/office/drawing/2014/main" id="{6680C5C0-57B3-C240-C914-CA7B4826CF2A}"/>
                </a:ext>
              </a:extLst>
            </p:cNvPr>
            <p:cNvSpPr/>
            <p:nvPr/>
          </p:nvSpPr>
          <p:spPr>
            <a:xfrm>
              <a:off x="435250" y="731950"/>
              <a:ext cx="11350" cy="9725"/>
            </a:xfrm>
            <a:custGeom>
              <a:avLst/>
              <a:gdLst/>
              <a:ahLst/>
              <a:cxnLst/>
              <a:rect l="l" t="t" r="r" b="b"/>
              <a:pathLst>
                <a:path w="454" h="389" extrusionOk="0">
                  <a:moveTo>
                    <a:pt x="260" y="1"/>
                  </a:moveTo>
                  <a:cubicBezTo>
                    <a:pt x="87" y="1"/>
                    <a:pt x="0" y="208"/>
                    <a:pt x="123" y="331"/>
                  </a:cubicBezTo>
                  <a:cubicBezTo>
                    <a:pt x="163" y="371"/>
                    <a:pt x="211" y="389"/>
                    <a:pt x="259" y="389"/>
                  </a:cubicBezTo>
                  <a:cubicBezTo>
                    <a:pt x="358" y="389"/>
                    <a:pt x="454" y="311"/>
                    <a:pt x="454" y="195"/>
                  </a:cubicBezTo>
                  <a:cubicBezTo>
                    <a:pt x="454" y="87"/>
                    <a:pt x="367" y="1"/>
                    <a:pt x="26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11229;p49">
              <a:extLst>
                <a:ext uri="{FF2B5EF4-FFF2-40B4-BE49-F238E27FC236}">
                  <a16:creationId xmlns:a16="http://schemas.microsoft.com/office/drawing/2014/main" id="{9F617461-C21B-531B-6BFD-162CF8C6912C}"/>
                </a:ext>
              </a:extLst>
            </p:cNvPr>
            <p:cNvSpPr/>
            <p:nvPr/>
          </p:nvSpPr>
          <p:spPr>
            <a:xfrm>
              <a:off x="475025" y="731950"/>
              <a:ext cx="11325" cy="9725"/>
            </a:xfrm>
            <a:custGeom>
              <a:avLst/>
              <a:gdLst/>
              <a:ahLst/>
              <a:cxnLst/>
              <a:rect l="l" t="t" r="r" b="b"/>
              <a:pathLst>
                <a:path w="453" h="389" extrusionOk="0">
                  <a:moveTo>
                    <a:pt x="262" y="1"/>
                  </a:moveTo>
                  <a:cubicBezTo>
                    <a:pt x="261" y="1"/>
                    <a:pt x="260" y="1"/>
                    <a:pt x="259" y="1"/>
                  </a:cubicBezTo>
                  <a:cubicBezTo>
                    <a:pt x="258" y="1"/>
                    <a:pt x="258" y="1"/>
                    <a:pt x="257" y="1"/>
                  </a:cubicBezTo>
                  <a:cubicBezTo>
                    <a:pt x="85" y="1"/>
                    <a:pt x="0" y="209"/>
                    <a:pt x="121" y="331"/>
                  </a:cubicBezTo>
                  <a:cubicBezTo>
                    <a:pt x="161" y="371"/>
                    <a:pt x="210" y="389"/>
                    <a:pt x="258" y="389"/>
                  </a:cubicBezTo>
                  <a:cubicBezTo>
                    <a:pt x="357" y="389"/>
                    <a:pt x="453" y="311"/>
                    <a:pt x="453" y="195"/>
                  </a:cubicBezTo>
                  <a:cubicBezTo>
                    <a:pt x="453" y="88"/>
                    <a:pt x="368" y="1"/>
                    <a:pt x="262"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11230;p49">
              <a:extLst>
                <a:ext uri="{FF2B5EF4-FFF2-40B4-BE49-F238E27FC236}">
                  <a16:creationId xmlns:a16="http://schemas.microsoft.com/office/drawing/2014/main" id="{BEF17C93-C3A0-A215-1FDE-B361B8CBA059}"/>
                </a:ext>
              </a:extLst>
            </p:cNvPr>
            <p:cNvSpPr/>
            <p:nvPr/>
          </p:nvSpPr>
          <p:spPr>
            <a:xfrm>
              <a:off x="516425" y="731950"/>
              <a:ext cx="9675" cy="9700"/>
            </a:xfrm>
            <a:custGeom>
              <a:avLst/>
              <a:gdLst/>
              <a:ahLst/>
              <a:cxnLst/>
              <a:rect l="l" t="t" r="r" b="b"/>
              <a:pathLst>
                <a:path w="387" h="388" extrusionOk="0">
                  <a:moveTo>
                    <a:pt x="193" y="1"/>
                  </a:moveTo>
                  <a:cubicBezTo>
                    <a:pt x="87" y="1"/>
                    <a:pt x="0" y="87"/>
                    <a:pt x="0" y="195"/>
                  </a:cubicBezTo>
                  <a:cubicBezTo>
                    <a:pt x="0" y="301"/>
                    <a:pt x="87" y="387"/>
                    <a:pt x="193" y="387"/>
                  </a:cubicBezTo>
                  <a:cubicBezTo>
                    <a:pt x="301" y="387"/>
                    <a:pt x="387" y="301"/>
                    <a:pt x="387" y="195"/>
                  </a:cubicBezTo>
                  <a:cubicBezTo>
                    <a:pt x="387" y="87"/>
                    <a:pt x="301" y="1"/>
                    <a:pt x="19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11231;p49">
              <a:extLst>
                <a:ext uri="{FF2B5EF4-FFF2-40B4-BE49-F238E27FC236}">
                  <a16:creationId xmlns:a16="http://schemas.microsoft.com/office/drawing/2014/main" id="{3C9D5F65-E67E-87B6-E557-28AF0E007954}"/>
                </a:ext>
              </a:extLst>
            </p:cNvPr>
            <p:cNvSpPr/>
            <p:nvPr/>
          </p:nvSpPr>
          <p:spPr>
            <a:xfrm>
              <a:off x="554525" y="731950"/>
              <a:ext cx="11350" cy="9725"/>
            </a:xfrm>
            <a:custGeom>
              <a:avLst/>
              <a:gdLst/>
              <a:ahLst/>
              <a:cxnLst/>
              <a:rect l="l" t="t" r="r" b="b"/>
              <a:pathLst>
                <a:path w="454" h="389" extrusionOk="0">
                  <a:moveTo>
                    <a:pt x="263" y="1"/>
                  </a:moveTo>
                  <a:cubicBezTo>
                    <a:pt x="262" y="1"/>
                    <a:pt x="261" y="1"/>
                    <a:pt x="261" y="1"/>
                  </a:cubicBezTo>
                  <a:cubicBezTo>
                    <a:pt x="260" y="1"/>
                    <a:pt x="259" y="1"/>
                    <a:pt x="259" y="1"/>
                  </a:cubicBezTo>
                  <a:cubicBezTo>
                    <a:pt x="86" y="1"/>
                    <a:pt x="0" y="209"/>
                    <a:pt x="123" y="331"/>
                  </a:cubicBezTo>
                  <a:cubicBezTo>
                    <a:pt x="162" y="371"/>
                    <a:pt x="211" y="389"/>
                    <a:pt x="258" y="389"/>
                  </a:cubicBezTo>
                  <a:cubicBezTo>
                    <a:pt x="358" y="389"/>
                    <a:pt x="453" y="311"/>
                    <a:pt x="453" y="195"/>
                  </a:cubicBezTo>
                  <a:cubicBezTo>
                    <a:pt x="453" y="88"/>
                    <a:pt x="368" y="1"/>
                    <a:pt x="26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11232;p49">
              <a:extLst>
                <a:ext uri="{FF2B5EF4-FFF2-40B4-BE49-F238E27FC236}">
                  <a16:creationId xmlns:a16="http://schemas.microsoft.com/office/drawing/2014/main" id="{062261E2-9DEE-9D0D-3A02-7F6D247F2CCF}"/>
                </a:ext>
              </a:extLst>
            </p:cNvPr>
            <p:cNvSpPr/>
            <p:nvPr/>
          </p:nvSpPr>
          <p:spPr>
            <a:xfrm>
              <a:off x="595925" y="731950"/>
              <a:ext cx="9700" cy="9700"/>
            </a:xfrm>
            <a:custGeom>
              <a:avLst/>
              <a:gdLst/>
              <a:ahLst/>
              <a:cxnLst/>
              <a:rect l="l" t="t" r="r" b="b"/>
              <a:pathLst>
                <a:path w="388" h="388" extrusionOk="0">
                  <a:moveTo>
                    <a:pt x="193" y="1"/>
                  </a:moveTo>
                  <a:cubicBezTo>
                    <a:pt x="87" y="1"/>
                    <a:pt x="1" y="87"/>
                    <a:pt x="1" y="195"/>
                  </a:cubicBezTo>
                  <a:cubicBezTo>
                    <a:pt x="1" y="301"/>
                    <a:pt x="87" y="387"/>
                    <a:pt x="193" y="387"/>
                  </a:cubicBezTo>
                  <a:cubicBezTo>
                    <a:pt x="301" y="387"/>
                    <a:pt x="387" y="301"/>
                    <a:pt x="387" y="195"/>
                  </a:cubicBezTo>
                  <a:cubicBezTo>
                    <a:pt x="387" y="87"/>
                    <a:pt x="301" y="1"/>
                    <a:pt x="19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 name="Google Shape;11233;p49">
              <a:extLst>
                <a:ext uri="{FF2B5EF4-FFF2-40B4-BE49-F238E27FC236}">
                  <a16:creationId xmlns:a16="http://schemas.microsoft.com/office/drawing/2014/main" id="{416CFEED-E8A9-0057-DCE3-B25DDC09A86A}"/>
                </a:ext>
              </a:extLst>
            </p:cNvPr>
            <p:cNvSpPr/>
            <p:nvPr/>
          </p:nvSpPr>
          <p:spPr>
            <a:xfrm>
              <a:off x="634025" y="731950"/>
              <a:ext cx="11375" cy="9725"/>
            </a:xfrm>
            <a:custGeom>
              <a:avLst/>
              <a:gdLst/>
              <a:ahLst/>
              <a:cxnLst/>
              <a:rect l="l" t="t" r="r" b="b"/>
              <a:pathLst>
                <a:path w="455" h="389" extrusionOk="0">
                  <a:moveTo>
                    <a:pt x="264" y="1"/>
                  </a:moveTo>
                  <a:cubicBezTo>
                    <a:pt x="263" y="1"/>
                    <a:pt x="262" y="1"/>
                    <a:pt x="261" y="1"/>
                  </a:cubicBezTo>
                  <a:cubicBezTo>
                    <a:pt x="260" y="1"/>
                    <a:pt x="260" y="1"/>
                    <a:pt x="259" y="1"/>
                  </a:cubicBezTo>
                  <a:cubicBezTo>
                    <a:pt x="87" y="1"/>
                    <a:pt x="1" y="209"/>
                    <a:pt x="123" y="331"/>
                  </a:cubicBezTo>
                  <a:cubicBezTo>
                    <a:pt x="163" y="371"/>
                    <a:pt x="211" y="389"/>
                    <a:pt x="259" y="389"/>
                  </a:cubicBezTo>
                  <a:cubicBezTo>
                    <a:pt x="359" y="389"/>
                    <a:pt x="454" y="311"/>
                    <a:pt x="455" y="195"/>
                  </a:cubicBezTo>
                  <a:cubicBezTo>
                    <a:pt x="455" y="88"/>
                    <a:pt x="368" y="1"/>
                    <a:pt x="26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 name="Google Shape;11234;p49">
              <a:extLst>
                <a:ext uri="{FF2B5EF4-FFF2-40B4-BE49-F238E27FC236}">
                  <a16:creationId xmlns:a16="http://schemas.microsoft.com/office/drawing/2014/main" id="{02E106E4-6146-087F-5A31-106DC9470C4F}"/>
                </a:ext>
              </a:extLst>
            </p:cNvPr>
            <p:cNvSpPr/>
            <p:nvPr/>
          </p:nvSpPr>
          <p:spPr>
            <a:xfrm>
              <a:off x="673775" y="731950"/>
              <a:ext cx="11375" cy="9725"/>
            </a:xfrm>
            <a:custGeom>
              <a:avLst/>
              <a:gdLst/>
              <a:ahLst/>
              <a:cxnLst/>
              <a:rect l="l" t="t" r="r" b="b"/>
              <a:pathLst>
                <a:path w="455" h="389" extrusionOk="0">
                  <a:moveTo>
                    <a:pt x="261" y="1"/>
                  </a:moveTo>
                  <a:cubicBezTo>
                    <a:pt x="88" y="1"/>
                    <a:pt x="0" y="208"/>
                    <a:pt x="123" y="331"/>
                  </a:cubicBezTo>
                  <a:cubicBezTo>
                    <a:pt x="163" y="371"/>
                    <a:pt x="212" y="389"/>
                    <a:pt x="260" y="389"/>
                  </a:cubicBezTo>
                  <a:cubicBezTo>
                    <a:pt x="359" y="389"/>
                    <a:pt x="455" y="311"/>
                    <a:pt x="455" y="195"/>
                  </a:cubicBezTo>
                  <a:cubicBezTo>
                    <a:pt x="455" y="87"/>
                    <a:pt x="367" y="1"/>
                    <a:pt x="26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11235;p49">
              <a:extLst>
                <a:ext uri="{FF2B5EF4-FFF2-40B4-BE49-F238E27FC236}">
                  <a16:creationId xmlns:a16="http://schemas.microsoft.com/office/drawing/2014/main" id="{4057A154-A094-8E82-A1F0-433BBA13D4E3}"/>
                </a:ext>
              </a:extLst>
            </p:cNvPr>
            <p:cNvSpPr/>
            <p:nvPr/>
          </p:nvSpPr>
          <p:spPr>
            <a:xfrm>
              <a:off x="715200" y="731950"/>
              <a:ext cx="9725" cy="9700"/>
            </a:xfrm>
            <a:custGeom>
              <a:avLst/>
              <a:gdLst/>
              <a:ahLst/>
              <a:cxnLst/>
              <a:rect l="l" t="t" r="r" b="b"/>
              <a:pathLst>
                <a:path w="389" h="388" extrusionOk="0">
                  <a:moveTo>
                    <a:pt x="194" y="1"/>
                  </a:moveTo>
                  <a:cubicBezTo>
                    <a:pt x="86" y="1"/>
                    <a:pt x="0" y="87"/>
                    <a:pt x="0" y="195"/>
                  </a:cubicBezTo>
                  <a:cubicBezTo>
                    <a:pt x="0" y="301"/>
                    <a:pt x="86" y="387"/>
                    <a:pt x="194" y="387"/>
                  </a:cubicBezTo>
                  <a:cubicBezTo>
                    <a:pt x="300" y="387"/>
                    <a:pt x="388" y="301"/>
                    <a:pt x="388" y="195"/>
                  </a:cubicBezTo>
                  <a:cubicBezTo>
                    <a:pt x="388" y="87"/>
                    <a:pt x="300" y="1"/>
                    <a:pt x="19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 name="Google Shape;11236;p49">
              <a:extLst>
                <a:ext uri="{FF2B5EF4-FFF2-40B4-BE49-F238E27FC236}">
                  <a16:creationId xmlns:a16="http://schemas.microsoft.com/office/drawing/2014/main" id="{F157DA6B-9C57-8D73-F224-DB30D898B075}"/>
                </a:ext>
              </a:extLst>
            </p:cNvPr>
            <p:cNvSpPr/>
            <p:nvPr/>
          </p:nvSpPr>
          <p:spPr>
            <a:xfrm>
              <a:off x="753300" y="731950"/>
              <a:ext cx="11375" cy="9725"/>
            </a:xfrm>
            <a:custGeom>
              <a:avLst/>
              <a:gdLst/>
              <a:ahLst/>
              <a:cxnLst/>
              <a:rect l="l" t="t" r="r" b="b"/>
              <a:pathLst>
                <a:path w="455" h="389" extrusionOk="0">
                  <a:moveTo>
                    <a:pt x="263" y="1"/>
                  </a:moveTo>
                  <a:cubicBezTo>
                    <a:pt x="262" y="1"/>
                    <a:pt x="261" y="1"/>
                    <a:pt x="260" y="1"/>
                  </a:cubicBezTo>
                  <a:cubicBezTo>
                    <a:pt x="87" y="1"/>
                    <a:pt x="1" y="208"/>
                    <a:pt x="122" y="331"/>
                  </a:cubicBezTo>
                  <a:cubicBezTo>
                    <a:pt x="162" y="371"/>
                    <a:pt x="211" y="389"/>
                    <a:pt x="259" y="389"/>
                  </a:cubicBezTo>
                  <a:cubicBezTo>
                    <a:pt x="359" y="389"/>
                    <a:pt x="454" y="311"/>
                    <a:pt x="454" y="195"/>
                  </a:cubicBezTo>
                  <a:cubicBezTo>
                    <a:pt x="454" y="88"/>
                    <a:pt x="368" y="1"/>
                    <a:pt x="26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11237;p49">
              <a:extLst>
                <a:ext uri="{FF2B5EF4-FFF2-40B4-BE49-F238E27FC236}">
                  <a16:creationId xmlns:a16="http://schemas.microsoft.com/office/drawing/2014/main" id="{C5484373-898E-5F1B-6E11-09FEDE26C05D}"/>
                </a:ext>
              </a:extLst>
            </p:cNvPr>
            <p:cNvSpPr/>
            <p:nvPr/>
          </p:nvSpPr>
          <p:spPr>
            <a:xfrm>
              <a:off x="794700" y="731950"/>
              <a:ext cx="9725" cy="9700"/>
            </a:xfrm>
            <a:custGeom>
              <a:avLst/>
              <a:gdLst/>
              <a:ahLst/>
              <a:cxnLst/>
              <a:rect l="l" t="t" r="r" b="b"/>
              <a:pathLst>
                <a:path w="389" h="388" extrusionOk="0">
                  <a:moveTo>
                    <a:pt x="194" y="1"/>
                  </a:moveTo>
                  <a:cubicBezTo>
                    <a:pt x="87" y="1"/>
                    <a:pt x="0" y="87"/>
                    <a:pt x="0" y="195"/>
                  </a:cubicBezTo>
                  <a:cubicBezTo>
                    <a:pt x="0" y="301"/>
                    <a:pt x="87" y="387"/>
                    <a:pt x="194" y="387"/>
                  </a:cubicBezTo>
                  <a:cubicBezTo>
                    <a:pt x="300" y="387"/>
                    <a:pt x="388" y="301"/>
                    <a:pt x="388" y="195"/>
                  </a:cubicBezTo>
                  <a:cubicBezTo>
                    <a:pt x="388" y="87"/>
                    <a:pt x="300" y="1"/>
                    <a:pt x="19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 name="Google Shape;11238;p49">
              <a:extLst>
                <a:ext uri="{FF2B5EF4-FFF2-40B4-BE49-F238E27FC236}">
                  <a16:creationId xmlns:a16="http://schemas.microsoft.com/office/drawing/2014/main" id="{A71BF678-C10D-E489-6AAE-B38DA0136BE4}"/>
                </a:ext>
              </a:extLst>
            </p:cNvPr>
            <p:cNvSpPr/>
            <p:nvPr/>
          </p:nvSpPr>
          <p:spPr>
            <a:xfrm>
              <a:off x="832825" y="731950"/>
              <a:ext cx="11350" cy="9725"/>
            </a:xfrm>
            <a:custGeom>
              <a:avLst/>
              <a:gdLst/>
              <a:ahLst/>
              <a:cxnLst/>
              <a:rect l="l" t="t" r="r" b="b"/>
              <a:pathLst>
                <a:path w="454" h="389" extrusionOk="0">
                  <a:moveTo>
                    <a:pt x="262" y="1"/>
                  </a:moveTo>
                  <a:cubicBezTo>
                    <a:pt x="261" y="1"/>
                    <a:pt x="260" y="1"/>
                    <a:pt x="259" y="1"/>
                  </a:cubicBezTo>
                  <a:cubicBezTo>
                    <a:pt x="87" y="1"/>
                    <a:pt x="0" y="208"/>
                    <a:pt x="122" y="331"/>
                  </a:cubicBezTo>
                  <a:cubicBezTo>
                    <a:pt x="161" y="371"/>
                    <a:pt x="210" y="389"/>
                    <a:pt x="258" y="389"/>
                  </a:cubicBezTo>
                  <a:cubicBezTo>
                    <a:pt x="358" y="389"/>
                    <a:pt x="453" y="311"/>
                    <a:pt x="453" y="195"/>
                  </a:cubicBezTo>
                  <a:cubicBezTo>
                    <a:pt x="453" y="88"/>
                    <a:pt x="369" y="1"/>
                    <a:pt x="262"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 name="Google Shape;11239;p49">
              <a:extLst>
                <a:ext uri="{FF2B5EF4-FFF2-40B4-BE49-F238E27FC236}">
                  <a16:creationId xmlns:a16="http://schemas.microsoft.com/office/drawing/2014/main" id="{CA298670-E8B3-4D5D-7E1E-4857D80D00DC}"/>
                </a:ext>
              </a:extLst>
            </p:cNvPr>
            <p:cNvSpPr/>
            <p:nvPr/>
          </p:nvSpPr>
          <p:spPr>
            <a:xfrm>
              <a:off x="872575" y="731950"/>
              <a:ext cx="11350" cy="9725"/>
            </a:xfrm>
            <a:custGeom>
              <a:avLst/>
              <a:gdLst/>
              <a:ahLst/>
              <a:cxnLst/>
              <a:rect l="l" t="t" r="r" b="b"/>
              <a:pathLst>
                <a:path w="454" h="389" extrusionOk="0">
                  <a:moveTo>
                    <a:pt x="262" y="1"/>
                  </a:moveTo>
                  <a:cubicBezTo>
                    <a:pt x="261" y="1"/>
                    <a:pt x="260" y="1"/>
                    <a:pt x="260" y="1"/>
                  </a:cubicBezTo>
                  <a:cubicBezTo>
                    <a:pt x="87" y="1"/>
                    <a:pt x="0" y="210"/>
                    <a:pt x="123" y="331"/>
                  </a:cubicBezTo>
                  <a:cubicBezTo>
                    <a:pt x="162" y="371"/>
                    <a:pt x="211" y="388"/>
                    <a:pt x="258" y="388"/>
                  </a:cubicBezTo>
                  <a:cubicBezTo>
                    <a:pt x="358" y="388"/>
                    <a:pt x="454" y="311"/>
                    <a:pt x="454" y="195"/>
                  </a:cubicBezTo>
                  <a:cubicBezTo>
                    <a:pt x="454" y="88"/>
                    <a:pt x="367" y="1"/>
                    <a:pt x="262"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 name="Google Shape;11240;p49">
              <a:extLst>
                <a:ext uri="{FF2B5EF4-FFF2-40B4-BE49-F238E27FC236}">
                  <a16:creationId xmlns:a16="http://schemas.microsoft.com/office/drawing/2014/main" id="{E557F1C4-7CE3-E78B-7FF5-370CB83D78FB}"/>
                </a:ext>
              </a:extLst>
            </p:cNvPr>
            <p:cNvSpPr/>
            <p:nvPr/>
          </p:nvSpPr>
          <p:spPr>
            <a:xfrm>
              <a:off x="913950" y="731950"/>
              <a:ext cx="9725" cy="9700"/>
            </a:xfrm>
            <a:custGeom>
              <a:avLst/>
              <a:gdLst/>
              <a:ahLst/>
              <a:cxnLst/>
              <a:rect l="l" t="t" r="r" b="b"/>
              <a:pathLst>
                <a:path w="389" h="388" extrusionOk="0">
                  <a:moveTo>
                    <a:pt x="195" y="1"/>
                  </a:moveTo>
                  <a:cubicBezTo>
                    <a:pt x="87" y="1"/>
                    <a:pt x="1" y="87"/>
                    <a:pt x="1" y="195"/>
                  </a:cubicBezTo>
                  <a:cubicBezTo>
                    <a:pt x="1" y="301"/>
                    <a:pt x="87" y="387"/>
                    <a:pt x="195" y="387"/>
                  </a:cubicBezTo>
                  <a:cubicBezTo>
                    <a:pt x="302" y="387"/>
                    <a:pt x="389" y="301"/>
                    <a:pt x="389" y="195"/>
                  </a:cubicBezTo>
                  <a:cubicBezTo>
                    <a:pt x="389" y="87"/>
                    <a:pt x="302" y="1"/>
                    <a:pt x="19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 name="Google Shape;11241;p49">
              <a:extLst>
                <a:ext uri="{FF2B5EF4-FFF2-40B4-BE49-F238E27FC236}">
                  <a16:creationId xmlns:a16="http://schemas.microsoft.com/office/drawing/2014/main" id="{5DB4F275-8C94-5CF6-886E-A897C8CBF2FF}"/>
                </a:ext>
              </a:extLst>
            </p:cNvPr>
            <p:cNvSpPr/>
            <p:nvPr/>
          </p:nvSpPr>
          <p:spPr>
            <a:xfrm>
              <a:off x="953700" y="731950"/>
              <a:ext cx="9725" cy="9700"/>
            </a:xfrm>
            <a:custGeom>
              <a:avLst/>
              <a:gdLst/>
              <a:ahLst/>
              <a:cxnLst/>
              <a:rect l="l" t="t" r="r" b="b"/>
              <a:pathLst>
                <a:path w="389" h="388" extrusionOk="0">
                  <a:moveTo>
                    <a:pt x="195" y="1"/>
                  </a:moveTo>
                  <a:cubicBezTo>
                    <a:pt x="89" y="1"/>
                    <a:pt x="1" y="87"/>
                    <a:pt x="1" y="195"/>
                  </a:cubicBezTo>
                  <a:cubicBezTo>
                    <a:pt x="1" y="301"/>
                    <a:pt x="89" y="387"/>
                    <a:pt x="195" y="387"/>
                  </a:cubicBezTo>
                  <a:cubicBezTo>
                    <a:pt x="302" y="387"/>
                    <a:pt x="389" y="301"/>
                    <a:pt x="389" y="195"/>
                  </a:cubicBezTo>
                  <a:cubicBezTo>
                    <a:pt x="389" y="87"/>
                    <a:pt x="302" y="1"/>
                    <a:pt x="19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 name="Google Shape;11242;p49">
              <a:extLst>
                <a:ext uri="{FF2B5EF4-FFF2-40B4-BE49-F238E27FC236}">
                  <a16:creationId xmlns:a16="http://schemas.microsoft.com/office/drawing/2014/main" id="{85A0226F-C147-51A8-90F2-D78C58B606FD}"/>
                </a:ext>
              </a:extLst>
            </p:cNvPr>
            <p:cNvSpPr/>
            <p:nvPr/>
          </p:nvSpPr>
          <p:spPr>
            <a:xfrm>
              <a:off x="993450" y="731950"/>
              <a:ext cx="9725" cy="9700"/>
            </a:xfrm>
            <a:custGeom>
              <a:avLst/>
              <a:gdLst/>
              <a:ahLst/>
              <a:cxnLst/>
              <a:rect l="l" t="t" r="r" b="b"/>
              <a:pathLst>
                <a:path w="389" h="388" extrusionOk="0">
                  <a:moveTo>
                    <a:pt x="195" y="1"/>
                  </a:moveTo>
                  <a:cubicBezTo>
                    <a:pt x="89" y="1"/>
                    <a:pt x="1" y="87"/>
                    <a:pt x="1" y="195"/>
                  </a:cubicBezTo>
                  <a:cubicBezTo>
                    <a:pt x="1" y="301"/>
                    <a:pt x="89" y="387"/>
                    <a:pt x="195" y="387"/>
                  </a:cubicBezTo>
                  <a:cubicBezTo>
                    <a:pt x="303" y="387"/>
                    <a:pt x="389" y="301"/>
                    <a:pt x="389" y="195"/>
                  </a:cubicBezTo>
                  <a:cubicBezTo>
                    <a:pt x="389" y="87"/>
                    <a:pt x="303" y="1"/>
                    <a:pt x="19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 name="Google Shape;11243;p49">
              <a:extLst>
                <a:ext uri="{FF2B5EF4-FFF2-40B4-BE49-F238E27FC236}">
                  <a16:creationId xmlns:a16="http://schemas.microsoft.com/office/drawing/2014/main" id="{AE839E17-4B05-9CF8-5CC5-39A8CE38E3AA}"/>
                </a:ext>
              </a:extLst>
            </p:cNvPr>
            <p:cNvSpPr/>
            <p:nvPr/>
          </p:nvSpPr>
          <p:spPr>
            <a:xfrm>
              <a:off x="1033225" y="731950"/>
              <a:ext cx="9725" cy="9700"/>
            </a:xfrm>
            <a:custGeom>
              <a:avLst/>
              <a:gdLst/>
              <a:ahLst/>
              <a:cxnLst/>
              <a:rect l="l" t="t" r="r" b="b"/>
              <a:pathLst>
                <a:path w="389" h="388" extrusionOk="0">
                  <a:moveTo>
                    <a:pt x="194" y="1"/>
                  </a:moveTo>
                  <a:cubicBezTo>
                    <a:pt x="88" y="1"/>
                    <a:pt x="0" y="87"/>
                    <a:pt x="0" y="195"/>
                  </a:cubicBezTo>
                  <a:cubicBezTo>
                    <a:pt x="0" y="301"/>
                    <a:pt x="88" y="387"/>
                    <a:pt x="194" y="387"/>
                  </a:cubicBezTo>
                  <a:cubicBezTo>
                    <a:pt x="302" y="387"/>
                    <a:pt x="388" y="301"/>
                    <a:pt x="388" y="195"/>
                  </a:cubicBezTo>
                  <a:cubicBezTo>
                    <a:pt x="388" y="87"/>
                    <a:pt x="302" y="1"/>
                    <a:pt x="19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 name="Google Shape;11244;p49">
              <a:extLst>
                <a:ext uri="{FF2B5EF4-FFF2-40B4-BE49-F238E27FC236}">
                  <a16:creationId xmlns:a16="http://schemas.microsoft.com/office/drawing/2014/main" id="{ED9FD046-1C42-24F7-2BDB-DCAC571BF733}"/>
                </a:ext>
              </a:extLst>
            </p:cNvPr>
            <p:cNvSpPr/>
            <p:nvPr/>
          </p:nvSpPr>
          <p:spPr>
            <a:xfrm>
              <a:off x="1072975" y="731950"/>
              <a:ext cx="9725" cy="9700"/>
            </a:xfrm>
            <a:custGeom>
              <a:avLst/>
              <a:gdLst/>
              <a:ahLst/>
              <a:cxnLst/>
              <a:rect l="l" t="t" r="r" b="b"/>
              <a:pathLst>
                <a:path w="389" h="388" extrusionOk="0">
                  <a:moveTo>
                    <a:pt x="194" y="1"/>
                  </a:moveTo>
                  <a:cubicBezTo>
                    <a:pt x="88" y="1"/>
                    <a:pt x="0" y="87"/>
                    <a:pt x="0" y="195"/>
                  </a:cubicBezTo>
                  <a:cubicBezTo>
                    <a:pt x="0" y="301"/>
                    <a:pt x="88" y="387"/>
                    <a:pt x="194" y="387"/>
                  </a:cubicBezTo>
                  <a:cubicBezTo>
                    <a:pt x="302" y="387"/>
                    <a:pt x="388" y="301"/>
                    <a:pt x="388" y="195"/>
                  </a:cubicBezTo>
                  <a:cubicBezTo>
                    <a:pt x="388" y="87"/>
                    <a:pt x="302" y="1"/>
                    <a:pt x="19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 name="Google Shape;11245;p49">
              <a:extLst>
                <a:ext uri="{FF2B5EF4-FFF2-40B4-BE49-F238E27FC236}">
                  <a16:creationId xmlns:a16="http://schemas.microsoft.com/office/drawing/2014/main" id="{DC759CD5-E8E6-9B19-850F-D71563775EB2}"/>
                </a:ext>
              </a:extLst>
            </p:cNvPr>
            <p:cNvSpPr/>
            <p:nvPr/>
          </p:nvSpPr>
          <p:spPr>
            <a:xfrm>
              <a:off x="1112725" y="731950"/>
              <a:ext cx="9725" cy="9700"/>
            </a:xfrm>
            <a:custGeom>
              <a:avLst/>
              <a:gdLst/>
              <a:ahLst/>
              <a:cxnLst/>
              <a:rect l="l" t="t" r="r" b="b"/>
              <a:pathLst>
                <a:path w="389" h="388" extrusionOk="0">
                  <a:moveTo>
                    <a:pt x="194" y="1"/>
                  </a:moveTo>
                  <a:cubicBezTo>
                    <a:pt x="88" y="1"/>
                    <a:pt x="0" y="87"/>
                    <a:pt x="0" y="195"/>
                  </a:cubicBezTo>
                  <a:cubicBezTo>
                    <a:pt x="0" y="301"/>
                    <a:pt x="88" y="387"/>
                    <a:pt x="194" y="387"/>
                  </a:cubicBezTo>
                  <a:cubicBezTo>
                    <a:pt x="302" y="387"/>
                    <a:pt x="388" y="301"/>
                    <a:pt x="388" y="195"/>
                  </a:cubicBezTo>
                  <a:cubicBezTo>
                    <a:pt x="388" y="87"/>
                    <a:pt x="302" y="1"/>
                    <a:pt x="19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 name="Google Shape;11246;p49">
              <a:extLst>
                <a:ext uri="{FF2B5EF4-FFF2-40B4-BE49-F238E27FC236}">
                  <a16:creationId xmlns:a16="http://schemas.microsoft.com/office/drawing/2014/main" id="{81AD53E2-5541-9708-04C0-BF61F12F2D9D}"/>
                </a:ext>
              </a:extLst>
            </p:cNvPr>
            <p:cNvSpPr/>
            <p:nvPr/>
          </p:nvSpPr>
          <p:spPr>
            <a:xfrm>
              <a:off x="1152500" y="731950"/>
              <a:ext cx="9700" cy="9700"/>
            </a:xfrm>
            <a:custGeom>
              <a:avLst/>
              <a:gdLst/>
              <a:ahLst/>
              <a:cxnLst/>
              <a:rect l="l" t="t" r="r" b="b"/>
              <a:pathLst>
                <a:path w="388" h="388" extrusionOk="0">
                  <a:moveTo>
                    <a:pt x="193" y="1"/>
                  </a:moveTo>
                  <a:cubicBezTo>
                    <a:pt x="87" y="1"/>
                    <a:pt x="1" y="87"/>
                    <a:pt x="1" y="195"/>
                  </a:cubicBezTo>
                  <a:cubicBezTo>
                    <a:pt x="1" y="301"/>
                    <a:pt x="87" y="387"/>
                    <a:pt x="193" y="387"/>
                  </a:cubicBezTo>
                  <a:cubicBezTo>
                    <a:pt x="301" y="387"/>
                    <a:pt x="388" y="301"/>
                    <a:pt x="388" y="195"/>
                  </a:cubicBezTo>
                  <a:cubicBezTo>
                    <a:pt x="388" y="87"/>
                    <a:pt x="301" y="1"/>
                    <a:pt x="19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 name="Google Shape;11247;p49">
              <a:extLst>
                <a:ext uri="{FF2B5EF4-FFF2-40B4-BE49-F238E27FC236}">
                  <a16:creationId xmlns:a16="http://schemas.microsoft.com/office/drawing/2014/main" id="{5A02F88B-7885-ABD8-0933-7553E98630AA}"/>
                </a:ext>
              </a:extLst>
            </p:cNvPr>
            <p:cNvSpPr/>
            <p:nvPr/>
          </p:nvSpPr>
          <p:spPr>
            <a:xfrm>
              <a:off x="1192275" y="731950"/>
              <a:ext cx="9675" cy="9700"/>
            </a:xfrm>
            <a:custGeom>
              <a:avLst/>
              <a:gdLst/>
              <a:ahLst/>
              <a:cxnLst/>
              <a:rect l="l" t="t" r="r" b="b"/>
              <a:pathLst>
                <a:path w="387" h="388" extrusionOk="0">
                  <a:moveTo>
                    <a:pt x="193" y="1"/>
                  </a:moveTo>
                  <a:cubicBezTo>
                    <a:pt x="86" y="1"/>
                    <a:pt x="0" y="87"/>
                    <a:pt x="0" y="195"/>
                  </a:cubicBezTo>
                  <a:cubicBezTo>
                    <a:pt x="0" y="301"/>
                    <a:pt x="86" y="387"/>
                    <a:pt x="193" y="387"/>
                  </a:cubicBezTo>
                  <a:cubicBezTo>
                    <a:pt x="300" y="387"/>
                    <a:pt x="387" y="301"/>
                    <a:pt x="387" y="195"/>
                  </a:cubicBezTo>
                  <a:cubicBezTo>
                    <a:pt x="387" y="87"/>
                    <a:pt x="300" y="1"/>
                    <a:pt x="19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 name="Google Shape;11248;p49">
              <a:extLst>
                <a:ext uri="{FF2B5EF4-FFF2-40B4-BE49-F238E27FC236}">
                  <a16:creationId xmlns:a16="http://schemas.microsoft.com/office/drawing/2014/main" id="{2C5AC3F8-5EB3-F301-6C87-4A786A4C30B5}"/>
                </a:ext>
              </a:extLst>
            </p:cNvPr>
            <p:cNvSpPr/>
            <p:nvPr/>
          </p:nvSpPr>
          <p:spPr>
            <a:xfrm>
              <a:off x="1232025" y="731950"/>
              <a:ext cx="9675" cy="9700"/>
            </a:xfrm>
            <a:custGeom>
              <a:avLst/>
              <a:gdLst/>
              <a:ahLst/>
              <a:cxnLst/>
              <a:rect l="l" t="t" r="r" b="b"/>
              <a:pathLst>
                <a:path w="387" h="388" extrusionOk="0">
                  <a:moveTo>
                    <a:pt x="194" y="1"/>
                  </a:moveTo>
                  <a:cubicBezTo>
                    <a:pt x="87" y="1"/>
                    <a:pt x="0" y="87"/>
                    <a:pt x="0" y="195"/>
                  </a:cubicBezTo>
                  <a:cubicBezTo>
                    <a:pt x="0" y="301"/>
                    <a:pt x="87" y="387"/>
                    <a:pt x="194" y="387"/>
                  </a:cubicBezTo>
                  <a:cubicBezTo>
                    <a:pt x="300" y="387"/>
                    <a:pt x="387" y="301"/>
                    <a:pt x="387" y="195"/>
                  </a:cubicBezTo>
                  <a:cubicBezTo>
                    <a:pt x="387" y="87"/>
                    <a:pt x="300" y="1"/>
                    <a:pt x="19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 name="Google Shape;11249;p49">
              <a:extLst>
                <a:ext uri="{FF2B5EF4-FFF2-40B4-BE49-F238E27FC236}">
                  <a16:creationId xmlns:a16="http://schemas.microsoft.com/office/drawing/2014/main" id="{73EDDAA0-8C3D-B093-7193-206A75FC0420}"/>
                </a:ext>
              </a:extLst>
            </p:cNvPr>
            <p:cNvSpPr/>
            <p:nvPr/>
          </p:nvSpPr>
          <p:spPr>
            <a:xfrm>
              <a:off x="397125" y="697850"/>
              <a:ext cx="9725" cy="9675"/>
            </a:xfrm>
            <a:custGeom>
              <a:avLst/>
              <a:gdLst/>
              <a:ahLst/>
              <a:cxnLst/>
              <a:rect l="l" t="t" r="r" b="b"/>
              <a:pathLst>
                <a:path w="389" h="387" extrusionOk="0">
                  <a:moveTo>
                    <a:pt x="195" y="0"/>
                  </a:moveTo>
                  <a:cubicBezTo>
                    <a:pt x="88" y="0"/>
                    <a:pt x="1" y="87"/>
                    <a:pt x="1" y="194"/>
                  </a:cubicBezTo>
                  <a:cubicBezTo>
                    <a:pt x="1" y="300"/>
                    <a:pt x="88" y="387"/>
                    <a:pt x="195" y="387"/>
                  </a:cubicBezTo>
                  <a:cubicBezTo>
                    <a:pt x="302" y="387"/>
                    <a:pt x="389" y="300"/>
                    <a:pt x="389" y="194"/>
                  </a:cubicBezTo>
                  <a:cubicBezTo>
                    <a:pt x="389" y="87"/>
                    <a:pt x="302" y="0"/>
                    <a:pt x="19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11250;p49">
              <a:extLst>
                <a:ext uri="{FF2B5EF4-FFF2-40B4-BE49-F238E27FC236}">
                  <a16:creationId xmlns:a16="http://schemas.microsoft.com/office/drawing/2014/main" id="{CB7AAB66-9529-F99C-EFDE-D2413D9357EF}"/>
                </a:ext>
              </a:extLst>
            </p:cNvPr>
            <p:cNvSpPr/>
            <p:nvPr/>
          </p:nvSpPr>
          <p:spPr>
            <a:xfrm>
              <a:off x="435250" y="697850"/>
              <a:ext cx="11350" cy="9725"/>
            </a:xfrm>
            <a:custGeom>
              <a:avLst/>
              <a:gdLst/>
              <a:ahLst/>
              <a:cxnLst/>
              <a:rect l="l" t="t" r="r" b="b"/>
              <a:pathLst>
                <a:path w="454" h="389" extrusionOk="0">
                  <a:moveTo>
                    <a:pt x="260" y="0"/>
                  </a:moveTo>
                  <a:cubicBezTo>
                    <a:pt x="87" y="0"/>
                    <a:pt x="0" y="209"/>
                    <a:pt x="123" y="331"/>
                  </a:cubicBezTo>
                  <a:cubicBezTo>
                    <a:pt x="163" y="371"/>
                    <a:pt x="211" y="388"/>
                    <a:pt x="259" y="388"/>
                  </a:cubicBezTo>
                  <a:cubicBezTo>
                    <a:pt x="358" y="388"/>
                    <a:pt x="454" y="311"/>
                    <a:pt x="454" y="194"/>
                  </a:cubicBezTo>
                  <a:cubicBezTo>
                    <a:pt x="454" y="87"/>
                    <a:pt x="367" y="0"/>
                    <a:pt x="26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11251;p49">
              <a:extLst>
                <a:ext uri="{FF2B5EF4-FFF2-40B4-BE49-F238E27FC236}">
                  <a16:creationId xmlns:a16="http://schemas.microsoft.com/office/drawing/2014/main" id="{E94BFDC2-CE1F-C59A-F7B1-DBEC8216DA16}"/>
                </a:ext>
              </a:extLst>
            </p:cNvPr>
            <p:cNvSpPr/>
            <p:nvPr/>
          </p:nvSpPr>
          <p:spPr>
            <a:xfrm>
              <a:off x="475000" y="697850"/>
              <a:ext cx="11350" cy="9725"/>
            </a:xfrm>
            <a:custGeom>
              <a:avLst/>
              <a:gdLst/>
              <a:ahLst/>
              <a:cxnLst/>
              <a:rect l="l" t="t" r="r" b="b"/>
              <a:pathLst>
                <a:path w="454" h="389" extrusionOk="0">
                  <a:moveTo>
                    <a:pt x="260" y="0"/>
                  </a:moveTo>
                  <a:cubicBezTo>
                    <a:pt x="87" y="0"/>
                    <a:pt x="1" y="208"/>
                    <a:pt x="122" y="331"/>
                  </a:cubicBezTo>
                  <a:cubicBezTo>
                    <a:pt x="162" y="371"/>
                    <a:pt x="211" y="388"/>
                    <a:pt x="259" y="388"/>
                  </a:cubicBezTo>
                  <a:cubicBezTo>
                    <a:pt x="358" y="388"/>
                    <a:pt x="454" y="311"/>
                    <a:pt x="454" y="194"/>
                  </a:cubicBezTo>
                  <a:cubicBezTo>
                    <a:pt x="454" y="87"/>
                    <a:pt x="367" y="0"/>
                    <a:pt x="26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11252;p49">
              <a:extLst>
                <a:ext uri="{FF2B5EF4-FFF2-40B4-BE49-F238E27FC236}">
                  <a16:creationId xmlns:a16="http://schemas.microsoft.com/office/drawing/2014/main" id="{D2976CFD-7559-320F-D8BD-F10ECE5EC610}"/>
                </a:ext>
              </a:extLst>
            </p:cNvPr>
            <p:cNvSpPr/>
            <p:nvPr/>
          </p:nvSpPr>
          <p:spPr>
            <a:xfrm>
              <a:off x="516425" y="697850"/>
              <a:ext cx="9675" cy="9675"/>
            </a:xfrm>
            <a:custGeom>
              <a:avLst/>
              <a:gdLst/>
              <a:ahLst/>
              <a:cxnLst/>
              <a:rect l="l" t="t" r="r" b="b"/>
              <a:pathLst>
                <a:path w="387" h="387" extrusionOk="0">
                  <a:moveTo>
                    <a:pt x="193" y="0"/>
                  </a:moveTo>
                  <a:cubicBezTo>
                    <a:pt x="87" y="0"/>
                    <a:pt x="0" y="87"/>
                    <a:pt x="0" y="194"/>
                  </a:cubicBezTo>
                  <a:cubicBezTo>
                    <a:pt x="0" y="300"/>
                    <a:pt x="87" y="387"/>
                    <a:pt x="193" y="387"/>
                  </a:cubicBezTo>
                  <a:cubicBezTo>
                    <a:pt x="301" y="387"/>
                    <a:pt x="387" y="300"/>
                    <a:pt x="387" y="194"/>
                  </a:cubicBezTo>
                  <a:cubicBezTo>
                    <a:pt x="387" y="87"/>
                    <a:pt x="301" y="0"/>
                    <a:pt x="19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11253;p49">
              <a:extLst>
                <a:ext uri="{FF2B5EF4-FFF2-40B4-BE49-F238E27FC236}">
                  <a16:creationId xmlns:a16="http://schemas.microsoft.com/office/drawing/2014/main" id="{FF60E40C-4FE9-D60B-110C-5B715CA123E9}"/>
                </a:ext>
              </a:extLst>
            </p:cNvPr>
            <p:cNvSpPr/>
            <p:nvPr/>
          </p:nvSpPr>
          <p:spPr>
            <a:xfrm>
              <a:off x="554500" y="697850"/>
              <a:ext cx="11375" cy="9725"/>
            </a:xfrm>
            <a:custGeom>
              <a:avLst/>
              <a:gdLst/>
              <a:ahLst/>
              <a:cxnLst/>
              <a:rect l="l" t="t" r="r" b="b"/>
              <a:pathLst>
                <a:path w="455" h="389" extrusionOk="0">
                  <a:moveTo>
                    <a:pt x="262" y="0"/>
                  </a:moveTo>
                  <a:cubicBezTo>
                    <a:pt x="87" y="0"/>
                    <a:pt x="1" y="208"/>
                    <a:pt x="124" y="331"/>
                  </a:cubicBezTo>
                  <a:cubicBezTo>
                    <a:pt x="163" y="371"/>
                    <a:pt x="212" y="388"/>
                    <a:pt x="260" y="388"/>
                  </a:cubicBezTo>
                  <a:cubicBezTo>
                    <a:pt x="359" y="388"/>
                    <a:pt x="454" y="311"/>
                    <a:pt x="454" y="194"/>
                  </a:cubicBezTo>
                  <a:cubicBezTo>
                    <a:pt x="454" y="87"/>
                    <a:pt x="368" y="0"/>
                    <a:pt x="26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 name="Google Shape;11254;p49">
              <a:extLst>
                <a:ext uri="{FF2B5EF4-FFF2-40B4-BE49-F238E27FC236}">
                  <a16:creationId xmlns:a16="http://schemas.microsoft.com/office/drawing/2014/main" id="{B06B36AB-2095-59AA-52F2-FE3D5AD32B25}"/>
                </a:ext>
              </a:extLst>
            </p:cNvPr>
            <p:cNvSpPr/>
            <p:nvPr/>
          </p:nvSpPr>
          <p:spPr>
            <a:xfrm>
              <a:off x="595925" y="697850"/>
              <a:ext cx="9700" cy="9675"/>
            </a:xfrm>
            <a:custGeom>
              <a:avLst/>
              <a:gdLst/>
              <a:ahLst/>
              <a:cxnLst/>
              <a:rect l="l" t="t" r="r" b="b"/>
              <a:pathLst>
                <a:path w="388" h="387" extrusionOk="0">
                  <a:moveTo>
                    <a:pt x="193" y="0"/>
                  </a:moveTo>
                  <a:cubicBezTo>
                    <a:pt x="87" y="0"/>
                    <a:pt x="1" y="87"/>
                    <a:pt x="1" y="194"/>
                  </a:cubicBezTo>
                  <a:cubicBezTo>
                    <a:pt x="1" y="300"/>
                    <a:pt x="87" y="387"/>
                    <a:pt x="193" y="387"/>
                  </a:cubicBezTo>
                  <a:cubicBezTo>
                    <a:pt x="301" y="387"/>
                    <a:pt x="387" y="300"/>
                    <a:pt x="387" y="194"/>
                  </a:cubicBezTo>
                  <a:cubicBezTo>
                    <a:pt x="387" y="87"/>
                    <a:pt x="301" y="0"/>
                    <a:pt x="19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 name="Google Shape;11255;p49">
              <a:extLst>
                <a:ext uri="{FF2B5EF4-FFF2-40B4-BE49-F238E27FC236}">
                  <a16:creationId xmlns:a16="http://schemas.microsoft.com/office/drawing/2014/main" id="{94E68EC9-A307-886C-C429-4E6837C2BF17}"/>
                </a:ext>
              </a:extLst>
            </p:cNvPr>
            <p:cNvSpPr/>
            <p:nvPr/>
          </p:nvSpPr>
          <p:spPr>
            <a:xfrm>
              <a:off x="634025" y="697850"/>
              <a:ext cx="11375" cy="9725"/>
            </a:xfrm>
            <a:custGeom>
              <a:avLst/>
              <a:gdLst/>
              <a:ahLst/>
              <a:cxnLst/>
              <a:rect l="l" t="t" r="r" b="b"/>
              <a:pathLst>
                <a:path w="455" h="389" extrusionOk="0">
                  <a:moveTo>
                    <a:pt x="261" y="0"/>
                  </a:moveTo>
                  <a:cubicBezTo>
                    <a:pt x="88" y="0"/>
                    <a:pt x="0" y="208"/>
                    <a:pt x="123" y="331"/>
                  </a:cubicBezTo>
                  <a:cubicBezTo>
                    <a:pt x="163" y="371"/>
                    <a:pt x="212" y="388"/>
                    <a:pt x="260" y="388"/>
                  </a:cubicBezTo>
                  <a:cubicBezTo>
                    <a:pt x="359" y="388"/>
                    <a:pt x="455" y="311"/>
                    <a:pt x="455" y="194"/>
                  </a:cubicBezTo>
                  <a:cubicBezTo>
                    <a:pt x="453" y="87"/>
                    <a:pt x="367" y="0"/>
                    <a:pt x="26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11256;p49">
              <a:extLst>
                <a:ext uri="{FF2B5EF4-FFF2-40B4-BE49-F238E27FC236}">
                  <a16:creationId xmlns:a16="http://schemas.microsoft.com/office/drawing/2014/main" id="{7BFD2892-7F36-07E1-63EE-4C588FC6778C}"/>
                </a:ext>
              </a:extLst>
            </p:cNvPr>
            <p:cNvSpPr/>
            <p:nvPr/>
          </p:nvSpPr>
          <p:spPr>
            <a:xfrm>
              <a:off x="673775" y="697850"/>
              <a:ext cx="11375" cy="9725"/>
            </a:xfrm>
            <a:custGeom>
              <a:avLst/>
              <a:gdLst/>
              <a:ahLst/>
              <a:cxnLst/>
              <a:rect l="l" t="t" r="r" b="b"/>
              <a:pathLst>
                <a:path w="455" h="389" extrusionOk="0">
                  <a:moveTo>
                    <a:pt x="261" y="0"/>
                  </a:moveTo>
                  <a:cubicBezTo>
                    <a:pt x="88" y="0"/>
                    <a:pt x="0" y="209"/>
                    <a:pt x="123" y="331"/>
                  </a:cubicBezTo>
                  <a:cubicBezTo>
                    <a:pt x="163" y="371"/>
                    <a:pt x="212" y="388"/>
                    <a:pt x="260" y="388"/>
                  </a:cubicBezTo>
                  <a:cubicBezTo>
                    <a:pt x="359" y="388"/>
                    <a:pt x="455" y="311"/>
                    <a:pt x="455" y="194"/>
                  </a:cubicBezTo>
                  <a:cubicBezTo>
                    <a:pt x="453" y="87"/>
                    <a:pt x="367" y="0"/>
                    <a:pt x="26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11257;p49">
              <a:extLst>
                <a:ext uri="{FF2B5EF4-FFF2-40B4-BE49-F238E27FC236}">
                  <a16:creationId xmlns:a16="http://schemas.microsoft.com/office/drawing/2014/main" id="{8FF21002-25B1-C6BE-15CB-AD3EF84464B7}"/>
                </a:ext>
              </a:extLst>
            </p:cNvPr>
            <p:cNvSpPr/>
            <p:nvPr/>
          </p:nvSpPr>
          <p:spPr>
            <a:xfrm>
              <a:off x="715200" y="697850"/>
              <a:ext cx="9725" cy="9675"/>
            </a:xfrm>
            <a:custGeom>
              <a:avLst/>
              <a:gdLst/>
              <a:ahLst/>
              <a:cxnLst/>
              <a:rect l="l" t="t" r="r" b="b"/>
              <a:pathLst>
                <a:path w="389" h="387" extrusionOk="0">
                  <a:moveTo>
                    <a:pt x="194" y="0"/>
                  </a:moveTo>
                  <a:cubicBezTo>
                    <a:pt x="86" y="0"/>
                    <a:pt x="0" y="87"/>
                    <a:pt x="0" y="194"/>
                  </a:cubicBezTo>
                  <a:cubicBezTo>
                    <a:pt x="0" y="300"/>
                    <a:pt x="86" y="387"/>
                    <a:pt x="194" y="387"/>
                  </a:cubicBezTo>
                  <a:cubicBezTo>
                    <a:pt x="300" y="387"/>
                    <a:pt x="388" y="300"/>
                    <a:pt x="388" y="194"/>
                  </a:cubicBezTo>
                  <a:cubicBezTo>
                    <a:pt x="388" y="87"/>
                    <a:pt x="300" y="0"/>
                    <a:pt x="19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11258;p49">
              <a:extLst>
                <a:ext uri="{FF2B5EF4-FFF2-40B4-BE49-F238E27FC236}">
                  <a16:creationId xmlns:a16="http://schemas.microsoft.com/office/drawing/2014/main" id="{CC2599DE-0610-4576-40CF-487E9B8ED831}"/>
                </a:ext>
              </a:extLst>
            </p:cNvPr>
            <p:cNvSpPr/>
            <p:nvPr/>
          </p:nvSpPr>
          <p:spPr>
            <a:xfrm>
              <a:off x="753300" y="697850"/>
              <a:ext cx="11375" cy="9725"/>
            </a:xfrm>
            <a:custGeom>
              <a:avLst/>
              <a:gdLst/>
              <a:ahLst/>
              <a:cxnLst/>
              <a:rect l="l" t="t" r="r" b="b"/>
              <a:pathLst>
                <a:path w="455" h="389" extrusionOk="0">
                  <a:moveTo>
                    <a:pt x="260" y="0"/>
                  </a:moveTo>
                  <a:cubicBezTo>
                    <a:pt x="87" y="0"/>
                    <a:pt x="1" y="209"/>
                    <a:pt x="122" y="331"/>
                  </a:cubicBezTo>
                  <a:cubicBezTo>
                    <a:pt x="162" y="371"/>
                    <a:pt x="211" y="388"/>
                    <a:pt x="259" y="388"/>
                  </a:cubicBezTo>
                  <a:cubicBezTo>
                    <a:pt x="359" y="388"/>
                    <a:pt x="454" y="311"/>
                    <a:pt x="454" y="194"/>
                  </a:cubicBezTo>
                  <a:cubicBezTo>
                    <a:pt x="454" y="87"/>
                    <a:pt x="366" y="0"/>
                    <a:pt x="26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 name="Google Shape;11259;p49">
              <a:extLst>
                <a:ext uri="{FF2B5EF4-FFF2-40B4-BE49-F238E27FC236}">
                  <a16:creationId xmlns:a16="http://schemas.microsoft.com/office/drawing/2014/main" id="{A57121A8-4DA7-0325-DBCC-FE022B194BAF}"/>
                </a:ext>
              </a:extLst>
            </p:cNvPr>
            <p:cNvSpPr/>
            <p:nvPr/>
          </p:nvSpPr>
          <p:spPr>
            <a:xfrm>
              <a:off x="794700" y="697850"/>
              <a:ext cx="9725" cy="9675"/>
            </a:xfrm>
            <a:custGeom>
              <a:avLst/>
              <a:gdLst/>
              <a:ahLst/>
              <a:cxnLst/>
              <a:rect l="l" t="t" r="r" b="b"/>
              <a:pathLst>
                <a:path w="389" h="387" extrusionOk="0">
                  <a:moveTo>
                    <a:pt x="194" y="0"/>
                  </a:moveTo>
                  <a:cubicBezTo>
                    <a:pt x="87" y="0"/>
                    <a:pt x="0" y="87"/>
                    <a:pt x="0" y="194"/>
                  </a:cubicBezTo>
                  <a:cubicBezTo>
                    <a:pt x="0" y="300"/>
                    <a:pt x="87" y="387"/>
                    <a:pt x="194" y="387"/>
                  </a:cubicBezTo>
                  <a:cubicBezTo>
                    <a:pt x="300" y="387"/>
                    <a:pt x="388" y="300"/>
                    <a:pt x="388" y="194"/>
                  </a:cubicBezTo>
                  <a:cubicBezTo>
                    <a:pt x="388" y="87"/>
                    <a:pt x="300" y="0"/>
                    <a:pt x="19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 name="Google Shape;11260;p49">
              <a:extLst>
                <a:ext uri="{FF2B5EF4-FFF2-40B4-BE49-F238E27FC236}">
                  <a16:creationId xmlns:a16="http://schemas.microsoft.com/office/drawing/2014/main" id="{8260E715-C0BE-2864-F5E0-AB4C1A34199E}"/>
                </a:ext>
              </a:extLst>
            </p:cNvPr>
            <p:cNvSpPr/>
            <p:nvPr/>
          </p:nvSpPr>
          <p:spPr>
            <a:xfrm>
              <a:off x="832825" y="697850"/>
              <a:ext cx="11350" cy="9725"/>
            </a:xfrm>
            <a:custGeom>
              <a:avLst/>
              <a:gdLst/>
              <a:ahLst/>
              <a:cxnLst/>
              <a:rect l="l" t="t" r="r" b="b"/>
              <a:pathLst>
                <a:path w="454" h="389" extrusionOk="0">
                  <a:moveTo>
                    <a:pt x="259" y="0"/>
                  </a:moveTo>
                  <a:cubicBezTo>
                    <a:pt x="87" y="0"/>
                    <a:pt x="0" y="209"/>
                    <a:pt x="122" y="331"/>
                  </a:cubicBezTo>
                  <a:cubicBezTo>
                    <a:pt x="161" y="371"/>
                    <a:pt x="210" y="388"/>
                    <a:pt x="258" y="388"/>
                  </a:cubicBezTo>
                  <a:cubicBezTo>
                    <a:pt x="358" y="388"/>
                    <a:pt x="453" y="311"/>
                    <a:pt x="453" y="194"/>
                  </a:cubicBezTo>
                  <a:cubicBezTo>
                    <a:pt x="453" y="87"/>
                    <a:pt x="366" y="0"/>
                    <a:pt x="25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 name="Google Shape;11261;p49">
              <a:extLst>
                <a:ext uri="{FF2B5EF4-FFF2-40B4-BE49-F238E27FC236}">
                  <a16:creationId xmlns:a16="http://schemas.microsoft.com/office/drawing/2014/main" id="{687B7724-AB8A-64A9-421E-EAFC6D969F4C}"/>
                </a:ext>
              </a:extLst>
            </p:cNvPr>
            <p:cNvSpPr/>
            <p:nvPr/>
          </p:nvSpPr>
          <p:spPr>
            <a:xfrm>
              <a:off x="872575" y="697850"/>
              <a:ext cx="11350" cy="9725"/>
            </a:xfrm>
            <a:custGeom>
              <a:avLst/>
              <a:gdLst/>
              <a:ahLst/>
              <a:cxnLst/>
              <a:rect l="l" t="t" r="r" b="b"/>
              <a:pathLst>
                <a:path w="454" h="389" extrusionOk="0">
                  <a:moveTo>
                    <a:pt x="262" y="0"/>
                  </a:moveTo>
                  <a:cubicBezTo>
                    <a:pt x="261" y="0"/>
                    <a:pt x="260" y="0"/>
                    <a:pt x="260" y="0"/>
                  </a:cubicBezTo>
                  <a:cubicBezTo>
                    <a:pt x="87" y="0"/>
                    <a:pt x="0" y="209"/>
                    <a:pt x="123" y="331"/>
                  </a:cubicBezTo>
                  <a:cubicBezTo>
                    <a:pt x="162" y="370"/>
                    <a:pt x="211" y="388"/>
                    <a:pt x="258" y="388"/>
                  </a:cubicBezTo>
                  <a:cubicBezTo>
                    <a:pt x="358" y="388"/>
                    <a:pt x="454" y="310"/>
                    <a:pt x="454" y="194"/>
                  </a:cubicBezTo>
                  <a:cubicBezTo>
                    <a:pt x="454" y="88"/>
                    <a:pt x="367" y="0"/>
                    <a:pt x="26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11262;p49">
              <a:extLst>
                <a:ext uri="{FF2B5EF4-FFF2-40B4-BE49-F238E27FC236}">
                  <a16:creationId xmlns:a16="http://schemas.microsoft.com/office/drawing/2014/main" id="{73201CC6-9929-84B1-BA8E-0E3E10E7F852}"/>
                </a:ext>
              </a:extLst>
            </p:cNvPr>
            <p:cNvSpPr/>
            <p:nvPr/>
          </p:nvSpPr>
          <p:spPr>
            <a:xfrm>
              <a:off x="913950" y="697850"/>
              <a:ext cx="9725" cy="9675"/>
            </a:xfrm>
            <a:custGeom>
              <a:avLst/>
              <a:gdLst/>
              <a:ahLst/>
              <a:cxnLst/>
              <a:rect l="l" t="t" r="r" b="b"/>
              <a:pathLst>
                <a:path w="389" h="387" extrusionOk="0">
                  <a:moveTo>
                    <a:pt x="195" y="0"/>
                  </a:moveTo>
                  <a:cubicBezTo>
                    <a:pt x="87" y="0"/>
                    <a:pt x="1" y="87"/>
                    <a:pt x="1" y="194"/>
                  </a:cubicBezTo>
                  <a:cubicBezTo>
                    <a:pt x="1" y="300"/>
                    <a:pt x="87" y="387"/>
                    <a:pt x="195" y="387"/>
                  </a:cubicBezTo>
                  <a:cubicBezTo>
                    <a:pt x="302" y="387"/>
                    <a:pt x="389" y="300"/>
                    <a:pt x="389" y="194"/>
                  </a:cubicBezTo>
                  <a:cubicBezTo>
                    <a:pt x="389" y="87"/>
                    <a:pt x="302" y="0"/>
                    <a:pt x="19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 name="Google Shape;11263;p49">
              <a:extLst>
                <a:ext uri="{FF2B5EF4-FFF2-40B4-BE49-F238E27FC236}">
                  <a16:creationId xmlns:a16="http://schemas.microsoft.com/office/drawing/2014/main" id="{B9C51B74-FE91-6140-F912-720D2ABB5F60}"/>
                </a:ext>
              </a:extLst>
            </p:cNvPr>
            <p:cNvSpPr/>
            <p:nvPr/>
          </p:nvSpPr>
          <p:spPr>
            <a:xfrm>
              <a:off x="953700" y="697850"/>
              <a:ext cx="9725" cy="9675"/>
            </a:xfrm>
            <a:custGeom>
              <a:avLst/>
              <a:gdLst/>
              <a:ahLst/>
              <a:cxnLst/>
              <a:rect l="l" t="t" r="r" b="b"/>
              <a:pathLst>
                <a:path w="389" h="387" extrusionOk="0">
                  <a:moveTo>
                    <a:pt x="195" y="0"/>
                  </a:moveTo>
                  <a:cubicBezTo>
                    <a:pt x="89" y="0"/>
                    <a:pt x="1" y="87"/>
                    <a:pt x="1" y="194"/>
                  </a:cubicBezTo>
                  <a:cubicBezTo>
                    <a:pt x="1" y="300"/>
                    <a:pt x="89" y="387"/>
                    <a:pt x="195" y="387"/>
                  </a:cubicBezTo>
                  <a:cubicBezTo>
                    <a:pt x="302" y="387"/>
                    <a:pt x="389" y="300"/>
                    <a:pt x="389" y="194"/>
                  </a:cubicBezTo>
                  <a:cubicBezTo>
                    <a:pt x="389" y="87"/>
                    <a:pt x="302" y="0"/>
                    <a:pt x="19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 name="Google Shape;11264;p49">
              <a:extLst>
                <a:ext uri="{FF2B5EF4-FFF2-40B4-BE49-F238E27FC236}">
                  <a16:creationId xmlns:a16="http://schemas.microsoft.com/office/drawing/2014/main" id="{67290745-A931-5BF2-0CF6-F5A15438A4ED}"/>
                </a:ext>
              </a:extLst>
            </p:cNvPr>
            <p:cNvSpPr/>
            <p:nvPr/>
          </p:nvSpPr>
          <p:spPr>
            <a:xfrm>
              <a:off x="993450" y="697850"/>
              <a:ext cx="9725" cy="9675"/>
            </a:xfrm>
            <a:custGeom>
              <a:avLst/>
              <a:gdLst/>
              <a:ahLst/>
              <a:cxnLst/>
              <a:rect l="l" t="t" r="r" b="b"/>
              <a:pathLst>
                <a:path w="389" h="387" extrusionOk="0">
                  <a:moveTo>
                    <a:pt x="195" y="0"/>
                  </a:moveTo>
                  <a:cubicBezTo>
                    <a:pt x="89" y="0"/>
                    <a:pt x="1" y="87"/>
                    <a:pt x="1" y="194"/>
                  </a:cubicBezTo>
                  <a:cubicBezTo>
                    <a:pt x="1" y="300"/>
                    <a:pt x="89" y="387"/>
                    <a:pt x="195" y="387"/>
                  </a:cubicBezTo>
                  <a:cubicBezTo>
                    <a:pt x="303" y="387"/>
                    <a:pt x="389" y="300"/>
                    <a:pt x="389" y="194"/>
                  </a:cubicBezTo>
                  <a:cubicBezTo>
                    <a:pt x="389" y="87"/>
                    <a:pt x="303" y="0"/>
                    <a:pt x="19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 name="Google Shape;11265;p49">
              <a:extLst>
                <a:ext uri="{FF2B5EF4-FFF2-40B4-BE49-F238E27FC236}">
                  <a16:creationId xmlns:a16="http://schemas.microsoft.com/office/drawing/2014/main" id="{CEF006E9-D7CE-7EC3-43A2-48330D9CA448}"/>
                </a:ext>
              </a:extLst>
            </p:cNvPr>
            <p:cNvSpPr/>
            <p:nvPr/>
          </p:nvSpPr>
          <p:spPr>
            <a:xfrm>
              <a:off x="1033225" y="697850"/>
              <a:ext cx="9725" cy="9675"/>
            </a:xfrm>
            <a:custGeom>
              <a:avLst/>
              <a:gdLst/>
              <a:ahLst/>
              <a:cxnLst/>
              <a:rect l="l" t="t" r="r" b="b"/>
              <a:pathLst>
                <a:path w="389" h="387" extrusionOk="0">
                  <a:moveTo>
                    <a:pt x="194" y="0"/>
                  </a:moveTo>
                  <a:cubicBezTo>
                    <a:pt x="88" y="0"/>
                    <a:pt x="0" y="87"/>
                    <a:pt x="0" y="194"/>
                  </a:cubicBezTo>
                  <a:cubicBezTo>
                    <a:pt x="0" y="300"/>
                    <a:pt x="88" y="387"/>
                    <a:pt x="194" y="387"/>
                  </a:cubicBezTo>
                  <a:cubicBezTo>
                    <a:pt x="302" y="387"/>
                    <a:pt x="388" y="300"/>
                    <a:pt x="388" y="194"/>
                  </a:cubicBezTo>
                  <a:cubicBezTo>
                    <a:pt x="388" y="87"/>
                    <a:pt x="302" y="0"/>
                    <a:pt x="19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11266;p49">
              <a:extLst>
                <a:ext uri="{FF2B5EF4-FFF2-40B4-BE49-F238E27FC236}">
                  <a16:creationId xmlns:a16="http://schemas.microsoft.com/office/drawing/2014/main" id="{885EADD8-DE24-9AAF-6700-B730310BA6AE}"/>
                </a:ext>
              </a:extLst>
            </p:cNvPr>
            <p:cNvSpPr/>
            <p:nvPr/>
          </p:nvSpPr>
          <p:spPr>
            <a:xfrm>
              <a:off x="1072975" y="697850"/>
              <a:ext cx="9725" cy="9675"/>
            </a:xfrm>
            <a:custGeom>
              <a:avLst/>
              <a:gdLst/>
              <a:ahLst/>
              <a:cxnLst/>
              <a:rect l="l" t="t" r="r" b="b"/>
              <a:pathLst>
                <a:path w="389" h="387" extrusionOk="0">
                  <a:moveTo>
                    <a:pt x="194" y="0"/>
                  </a:moveTo>
                  <a:cubicBezTo>
                    <a:pt x="88" y="0"/>
                    <a:pt x="0" y="87"/>
                    <a:pt x="0" y="194"/>
                  </a:cubicBezTo>
                  <a:cubicBezTo>
                    <a:pt x="0" y="300"/>
                    <a:pt x="88" y="387"/>
                    <a:pt x="194" y="387"/>
                  </a:cubicBezTo>
                  <a:cubicBezTo>
                    <a:pt x="302" y="387"/>
                    <a:pt x="388" y="300"/>
                    <a:pt x="388" y="194"/>
                  </a:cubicBezTo>
                  <a:cubicBezTo>
                    <a:pt x="388" y="87"/>
                    <a:pt x="302" y="0"/>
                    <a:pt x="19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 name="Google Shape;11267;p49">
              <a:extLst>
                <a:ext uri="{FF2B5EF4-FFF2-40B4-BE49-F238E27FC236}">
                  <a16:creationId xmlns:a16="http://schemas.microsoft.com/office/drawing/2014/main" id="{F620AA68-5B65-1B47-C6A7-9EDBABFE6A98}"/>
                </a:ext>
              </a:extLst>
            </p:cNvPr>
            <p:cNvSpPr/>
            <p:nvPr/>
          </p:nvSpPr>
          <p:spPr>
            <a:xfrm>
              <a:off x="1112725" y="697850"/>
              <a:ext cx="9725" cy="9675"/>
            </a:xfrm>
            <a:custGeom>
              <a:avLst/>
              <a:gdLst/>
              <a:ahLst/>
              <a:cxnLst/>
              <a:rect l="l" t="t" r="r" b="b"/>
              <a:pathLst>
                <a:path w="389" h="387" extrusionOk="0">
                  <a:moveTo>
                    <a:pt x="194" y="0"/>
                  </a:moveTo>
                  <a:cubicBezTo>
                    <a:pt x="88" y="0"/>
                    <a:pt x="0" y="87"/>
                    <a:pt x="0" y="194"/>
                  </a:cubicBezTo>
                  <a:cubicBezTo>
                    <a:pt x="0" y="300"/>
                    <a:pt x="88" y="387"/>
                    <a:pt x="194" y="387"/>
                  </a:cubicBezTo>
                  <a:cubicBezTo>
                    <a:pt x="302" y="387"/>
                    <a:pt x="388" y="300"/>
                    <a:pt x="388" y="194"/>
                  </a:cubicBezTo>
                  <a:cubicBezTo>
                    <a:pt x="388" y="87"/>
                    <a:pt x="302" y="0"/>
                    <a:pt x="19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11268;p49">
              <a:extLst>
                <a:ext uri="{FF2B5EF4-FFF2-40B4-BE49-F238E27FC236}">
                  <a16:creationId xmlns:a16="http://schemas.microsoft.com/office/drawing/2014/main" id="{E9098BA2-7DD4-AD68-605B-B7C106D80478}"/>
                </a:ext>
              </a:extLst>
            </p:cNvPr>
            <p:cNvSpPr/>
            <p:nvPr/>
          </p:nvSpPr>
          <p:spPr>
            <a:xfrm>
              <a:off x="1152500" y="697850"/>
              <a:ext cx="9700" cy="9675"/>
            </a:xfrm>
            <a:custGeom>
              <a:avLst/>
              <a:gdLst/>
              <a:ahLst/>
              <a:cxnLst/>
              <a:rect l="l" t="t" r="r" b="b"/>
              <a:pathLst>
                <a:path w="388" h="387" extrusionOk="0">
                  <a:moveTo>
                    <a:pt x="193" y="0"/>
                  </a:moveTo>
                  <a:cubicBezTo>
                    <a:pt x="87" y="0"/>
                    <a:pt x="1" y="87"/>
                    <a:pt x="1" y="194"/>
                  </a:cubicBezTo>
                  <a:cubicBezTo>
                    <a:pt x="1" y="300"/>
                    <a:pt x="87" y="387"/>
                    <a:pt x="193" y="387"/>
                  </a:cubicBezTo>
                  <a:cubicBezTo>
                    <a:pt x="301" y="387"/>
                    <a:pt x="388" y="300"/>
                    <a:pt x="388" y="194"/>
                  </a:cubicBezTo>
                  <a:cubicBezTo>
                    <a:pt x="388" y="87"/>
                    <a:pt x="301" y="0"/>
                    <a:pt x="19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11269;p49">
              <a:extLst>
                <a:ext uri="{FF2B5EF4-FFF2-40B4-BE49-F238E27FC236}">
                  <a16:creationId xmlns:a16="http://schemas.microsoft.com/office/drawing/2014/main" id="{C4B3E2FD-4897-F3BD-10A5-7BA901922EBE}"/>
                </a:ext>
              </a:extLst>
            </p:cNvPr>
            <p:cNvSpPr/>
            <p:nvPr/>
          </p:nvSpPr>
          <p:spPr>
            <a:xfrm>
              <a:off x="1192275" y="697850"/>
              <a:ext cx="9675" cy="9675"/>
            </a:xfrm>
            <a:custGeom>
              <a:avLst/>
              <a:gdLst/>
              <a:ahLst/>
              <a:cxnLst/>
              <a:rect l="l" t="t" r="r" b="b"/>
              <a:pathLst>
                <a:path w="387" h="387" extrusionOk="0">
                  <a:moveTo>
                    <a:pt x="193" y="0"/>
                  </a:moveTo>
                  <a:cubicBezTo>
                    <a:pt x="86" y="0"/>
                    <a:pt x="0" y="87"/>
                    <a:pt x="0" y="194"/>
                  </a:cubicBezTo>
                  <a:cubicBezTo>
                    <a:pt x="0" y="300"/>
                    <a:pt x="86" y="387"/>
                    <a:pt x="193" y="387"/>
                  </a:cubicBezTo>
                  <a:cubicBezTo>
                    <a:pt x="300" y="387"/>
                    <a:pt x="387" y="300"/>
                    <a:pt x="387" y="194"/>
                  </a:cubicBezTo>
                  <a:cubicBezTo>
                    <a:pt x="387" y="87"/>
                    <a:pt x="300" y="0"/>
                    <a:pt x="19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 name="Google Shape;11270;p49">
              <a:extLst>
                <a:ext uri="{FF2B5EF4-FFF2-40B4-BE49-F238E27FC236}">
                  <a16:creationId xmlns:a16="http://schemas.microsoft.com/office/drawing/2014/main" id="{63464D7E-8128-30BC-4B18-C60B4CB74CF4}"/>
                </a:ext>
              </a:extLst>
            </p:cNvPr>
            <p:cNvSpPr/>
            <p:nvPr/>
          </p:nvSpPr>
          <p:spPr>
            <a:xfrm>
              <a:off x="435250" y="663750"/>
              <a:ext cx="11350" cy="9725"/>
            </a:xfrm>
            <a:custGeom>
              <a:avLst/>
              <a:gdLst/>
              <a:ahLst/>
              <a:cxnLst/>
              <a:rect l="l" t="t" r="r" b="b"/>
              <a:pathLst>
                <a:path w="454" h="389" extrusionOk="0">
                  <a:moveTo>
                    <a:pt x="260" y="0"/>
                  </a:moveTo>
                  <a:cubicBezTo>
                    <a:pt x="87" y="0"/>
                    <a:pt x="0" y="208"/>
                    <a:pt x="123" y="330"/>
                  </a:cubicBezTo>
                  <a:cubicBezTo>
                    <a:pt x="163" y="370"/>
                    <a:pt x="211" y="388"/>
                    <a:pt x="259" y="388"/>
                  </a:cubicBezTo>
                  <a:cubicBezTo>
                    <a:pt x="358" y="388"/>
                    <a:pt x="454" y="311"/>
                    <a:pt x="454" y="194"/>
                  </a:cubicBezTo>
                  <a:cubicBezTo>
                    <a:pt x="454" y="86"/>
                    <a:pt x="367" y="0"/>
                    <a:pt x="26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 name="Google Shape;11271;p49">
              <a:extLst>
                <a:ext uri="{FF2B5EF4-FFF2-40B4-BE49-F238E27FC236}">
                  <a16:creationId xmlns:a16="http://schemas.microsoft.com/office/drawing/2014/main" id="{95346A67-A49D-4D8B-F521-AB6879FDD9F9}"/>
                </a:ext>
              </a:extLst>
            </p:cNvPr>
            <p:cNvSpPr/>
            <p:nvPr/>
          </p:nvSpPr>
          <p:spPr>
            <a:xfrm>
              <a:off x="475025" y="663750"/>
              <a:ext cx="11325" cy="9725"/>
            </a:xfrm>
            <a:custGeom>
              <a:avLst/>
              <a:gdLst/>
              <a:ahLst/>
              <a:cxnLst/>
              <a:rect l="l" t="t" r="r" b="b"/>
              <a:pathLst>
                <a:path w="453" h="389" extrusionOk="0">
                  <a:moveTo>
                    <a:pt x="262" y="0"/>
                  </a:moveTo>
                  <a:cubicBezTo>
                    <a:pt x="261" y="0"/>
                    <a:pt x="260" y="0"/>
                    <a:pt x="259" y="0"/>
                  </a:cubicBezTo>
                  <a:cubicBezTo>
                    <a:pt x="258" y="0"/>
                    <a:pt x="258" y="0"/>
                    <a:pt x="257" y="0"/>
                  </a:cubicBezTo>
                  <a:cubicBezTo>
                    <a:pt x="85" y="0"/>
                    <a:pt x="0" y="208"/>
                    <a:pt x="121" y="330"/>
                  </a:cubicBezTo>
                  <a:cubicBezTo>
                    <a:pt x="161" y="370"/>
                    <a:pt x="210" y="388"/>
                    <a:pt x="258" y="388"/>
                  </a:cubicBezTo>
                  <a:cubicBezTo>
                    <a:pt x="357" y="388"/>
                    <a:pt x="453" y="311"/>
                    <a:pt x="453" y="194"/>
                  </a:cubicBezTo>
                  <a:cubicBezTo>
                    <a:pt x="453" y="87"/>
                    <a:pt x="368" y="0"/>
                    <a:pt x="26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 name="Google Shape;11272;p49">
              <a:extLst>
                <a:ext uri="{FF2B5EF4-FFF2-40B4-BE49-F238E27FC236}">
                  <a16:creationId xmlns:a16="http://schemas.microsoft.com/office/drawing/2014/main" id="{5D1DFAA7-07C8-7D97-3E24-600A97C3E92D}"/>
                </a:ext>
              </a:extLst>
            </p:cNvPr>
            <p:cNvSpPr/>
            <p:nvPr/>
          </p:nvSpPr>
          <p:spPr>
            <a:xfrm>
              <a:off x="514750" y="663750"/>
              <a:ext cx="11350" cy="9700"/>
            </a:xfrm>
            <a:custGeom>
              <a:avLst/>
              <a:gdLst/>
              <a:ahLst/>
              <a:cxnLst/>
              <a:rect l="l" t="t" r="r" b="b"/>
              <a:pathLst>
                <a:path w="454" h="388" extrusionOk="0">
                  <a:moveTo>
                    <a:pt x="263" y="0"/>
                  </a:moveTo>
                  <a:cubicBezTo>
                    <a:pt x="262" y="0"/>
                    <a:pt x="261" y="0"/>
                    <a:pt x="260" y="0"/>
                  </a:cubicBezTo>
                  <a:cubicBezTo>
                    <a:pt x="87" y="0"/>
                    <a:pt x="1" y="208"/>
                    <a:pt x="123" y="330"/>
                  </a:cubicBezTo>
                  <a:cubicBezTo>
                    <a:pt x="163" y="370"/>
                    <a:pt x="211" y="387"/>
                    <a:pt x="258" y="387"/>
                  </a:cubicBezTo>
                  <a:cubicBezTo>
                    <a:pt x="358" y="387"/>
                    <a:pt x="454" y="310"/>
                    <a:pt x="454" y="194"/>
                  </a:cubicBezTo>
                  <a:cubicBezTo>
                    <a:pt x="454" y="87"/>
                    <a:pt x="369" y="0"/>
                    <a:pt x="26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 name="Google Shape;11273;p49">
              <a:extLst>
                <a:ext uri="{FF2B5EF4-FFF2-40B4-BE49-F238E27FC236}">
                  <a16:creationId xmlns:a16="http://schemas.microsoft.com/office/drawing/2014/main" id="{965049DF-EB37-9EAB-8CDD-36392BC46286}"/>
                </a:ext>
              </a:extLst>
            </p:cNvPr>
            <p:cNvSpPr/>
            <p:nvPr/>
          </p:nvSpPr>
          <p:spPr>
            <a:xfrm>
              <a:off x="554525" y="663750"/>
              <a:ext cx="11350" cy="9725"/>
            </a:xfrm>
            <a:custGeom>
              <a:avLst/>
              <a:gdLst/>
              <a:ahLst/>
              <a:cxnLst/>
              <a:rect l="l" t="t" r="r" b="b"/>
              <a:pathLst>
                <a:path w="454" h="389" extrusionOk="0">
                  <a:moveTo>
                    <a:pt x="263" y="0"/>
                  </a:moveTo>
                  <a:cubicBezTo>
                    <a:pt x="262" y="0"/>
                    <a:pt x="261" y="0"/>
                    <a:pt x="261" y="0"/>
                  </a:cubicBezTo>
                  <a:cubicBezTo>
                    <a:pt x="260" y="0"/>
                    <a:pt x="259" y="0"/>
                    <a:pt x="259" y="0"/>
                  </a:cubicBezTo>
                  <a:cubicBezTo>
                    <a:pt x="86" y="0"/>
                    <a:pt x="0" y="208"/>
                    <a:pt x="123" y="330"/>
                  </a:cubicBezTo>
                  <a:cubicBezTo>
                    <a:pt x="162" y="370"/>
                    <a:pt x="211" y="388"/>
                    <a:pt x="258" y="388"/>
                  </a:cubicBezTo>
                  <a:cubicBezTo>
                    <a:pt x="358" y="388"/>
                    <a:pt x="453" y="311"/>
                    <a:pt x="453" y="194"/>
                  </a:cubicBezTo>
                  <a:cubicBezTo>
                    <a:pt x="453" y="87"/>
                    <a:pt x="368" y="0"/>
                    <a:pt x="26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 name="Google Shape;11274;p49">
              <a:extLst>
                <a:ext uri="{FF2B5EF4-FFF2-40B4-BE49-F238E27FC236}">
                  <a16:creationId xmlns:a16="http://schemas.microsoft.com/office/drawing/2014/main" id="{D12EF2A2-BA86-BF09-03F9-05E6DEAB7085}"/>
                </a:ext>
              </a:extLst>
            </p:cNvPr>
            <p:cNvSpPr/>
            <p:nvPr/>
          </p:nvSpPr>
          <p:spPr>
            <a:xfrm>
              <a:off x="594250" y="663750"/>
              <a:ext cx="11400" cy="9725"/>
            </a:xfrm>
            <a:custGeom>
              <a:avLst/>
              <a:gdLst/>
              <a:ahLst/>
              <a:cxnLst/>
              <a:rect l="l" t="t" r="r" b="b"/>
              <a:pathLst>
                <a:path w="456" h="389" extrusionOk="0">
                  <a:moveTo>
                    <a:pt x="262" y="0"/>
                  </a:moveTo>
                  <a:cubicBezTo>
                    <a:pt x="87" y="0"/>
                    <a:pt x="1" y="208"/>
                    <a:pt x="124" y="330"/>
                  </a:cubicBezTo>
                  <a:cubicBezTo>
                    <a:pt x="164" y="370"/>
                    <a:pt x="212" y="388"/>
                    <a:pt x="260" y="388"/>
                  </a:cubicBezTo>
                  <a:cubicBezTo>
                    <a:pt x="360" y="388"/>
                    <a:pt x="456" y="311"/>
                    <a:pt x="456" y="194"/>
                  </a:cubicBezTo>
                  <a:cubicBezTo>
                    <a:pt x="456" y="86"/>
                    <a:pt x="368" y="0"/>
                    <a:pt x="26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 name="Google Shape;11275;p49">
              <a:extLst>
                <a:ext uri="{FF2B5EF4-FFF2-40B4-BE49-F238E27FC236}">
                  <a16:creationId xmlns:a16="http://schemas.microsoft.com/office/drawing/2014/main" id="{87C82CA4-03EC-50BC-727F-EE8B7DC897B8}"/>
                </a:ext>
              </a:extLst>
            </p:cNvPr>
            <p:cNvSpPr/>
            <p:nvPr/>
          </p:nvSpPr>
          <p:spPr>
            <a:xfrm>
              <a:off x="634025" y="663750"/>
              <a:ext cx="11375" cy="9725"/>
            </a:xfrm>
            <a:custGeom>
              <a:avLst/>
              <a:gdLst/>
              <a:ahLst/>
              <a:cxnLst/>
              <a:rect l="l" t="t" r="r" b="b"/>
              <a:pathLst>
                <a:path w="455" h="389" extrusionOk="0">
                  <a:moveTo>
                    <a:pt x="264" y="0"/>
                  </a:moveTo>
                  <a:cubicBezTo>
                    <a:pt x="263" y="0"/>
                    <a:pt x="262" y="0"/>
                    <a:pt x="261" y="0"/>
                  </a:cubicBezTo>
                  <a:cubicBezTo>
                    <a:pt x="260" y="0"/>
                    <a:pt x="260" y="0"/>
                    <a:pt x="259" y="0"/>
                  </a:cubicBezTo>
                  <a:cubicBezTo>
                    <a:pt x="87" y="0"/>
                    <a:pt x="1" y="208"/>
                    <a:pt x="123" y="330"/>
                  </a:cubicBezTo>
                  <a:cubicBezTo>
                    <a:pt x="163" y="370"/>
                    <a:pt x="211" y="388"/>
                    <a:pt x="259" y="388"/>
                  </a:cubicBezTo>
                  <a:cubicBezTo>
                    <a:pt x="359" y="388"/>
                    <a:pt x="454" y="311"/>
                    <a:pt x="455" y="194"/>
                  </a:cubicBezTo>
                  <a:cubicBezTo>
                    <a:pt x="455" y="87"/>
                    <a:pt x="368" y="0"/>
                    <a:pt x="26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11276;p49">
              <a:extLst>
                <a:ext uri="{FF2B5EF4-FFF2-40B4-BE49-F238E27FC236}">
                  <a16:creationId xmlns:a16="http://schemas.microsoft.com/office/drawing/2014/main" id="{8C913858-EDD6-AE83-1982-F57B20D9DB4D}"/>
                </a:ext>
              </a:extLst>
            </p:cNvPr>
            <p:cNvSpPr/>
            <p:nvPr/>
          </p:nvSpPr>
          <p:spPr>
            <a:xfrm>
              <a:off x="673775" y="663750"/>
              <a:ext cx="11375" cy="9725"/>
            </a:xfrm>
            <a:custGeom>
              <a:avLst/>
              <a:gdLst/>
              <a:ahLst/>
              <a:cxnLst/>
              <a:rect l="l" t="t" r="r" b="b"/>
              <a:pathLst>
                <a:path w="455" h="389" extrusionOk="0">
                  <a:moveTo>
                    <a:pt x="261" y="0"/>
                  </a:moveTo>
                  <a:cubicBezTo>
                    <a:pt x="88" y="0"/>
                    <a:pt x="0" y="208"/>
                    <a:pt x="123" y="330"/>
                  </a:cubicBezTo>
                  <a:cubicBezTo>
                    <a:pt x="163" y="370"/>
                    <a:pt x="212" y="388"/>
                    <a:pt x="260" y="388"/>
                  </a:cubicBezTo>
                  <a:cubicBezTo>
                    <a:pt x="359" y="388"/>
                    <a:pt x="455" y="311"/>
                    <a:pt x="455" y="194"/>
                  </a:cubicBezTo>
                  <a:cubicBezTo>
                    <a:pt x="455" y="86"/>
                    <a:pt x="367" y="0"/>
                    <a:pt x="26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 name="Google Shape;11277;p49">
              <a:extLst>
                <a:ext uri="{FF2B5EF4-FFF2-40B4-BE49-F238E27FC236}">
                  <a16:creationId xmlns:a16="http://schemas.microsoft.com/office/drawing/2014/main" id="{987A71AF-D3CB-F9AE-FD35-39B271786409}"/>
                </a:ext>
              </a:extLst>
            </p:cNvPr>
            <p:cNvSpPr/>
            <p:nvPr/>
          </p:nvSpPr>
          <p:spPr>
            <a:xfrm>
              <a:off x="713525" y="663750"/>
              <a:ext cx="11400" cy="9725"/>
            </a:xfrm>
            <a:custGeom>
              <a:avLst/>
              <a:gdLst/>
              <a:ahLst/>
              <a:cxnLst/>
              <a:rect l="l" t="t" r="r" b="b"/>
              <a:pathLst>
                <a:path w="456" h="389" extrusionOk="0">
                  <a:moveTo>
                    <a:pt x="264" y="0"/>
                  </a:moveTo>
                  <a:cubicBezTo>
                    <a:pt x="263" y="0"/>
                    <a:pt x="262" y="0"/>
                    <a:pt x="261" y="0"/>
                  </a:cubicBezTo>
                  <a:cubicBezTo>
                    <a:pt x="260" y="0"/>
                    <a:pt x="260" y="0"/>
                    <a:pt x="259" y="0"/>
                  </a:cubicBezTo>
                  <a:cubicBezTo>
                    <a:pt x="88" y="0"/>
                    <a:pt x="1" y="208"/>
                    <a:pt x="123" y="330"/>
                  </a:cubicBezTo>
                  <a:cubicBezTo>
                    <a:pt x="163" y="370"/>
                    <a:pt x="212" y="388"/>
                    <a:pt x="260" y="388"/>
                  </a:cubicBezTo>
                  <a:cubicBezTo>
                    <a:pt x="360" y="388"/>
                    <a:pt x="455" y="311"/>
                    <a:pt x="455" y="194"/>
                  </a:cubicBezTo>
                  <a:cubicBezTo>
                    <a:pt x="455" y="87"/>
                    <a:pt x="369" y="0"/>
                    <a:pt x="26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 name="Google Shape;11278;p49">
              <a:extLst>
                <a:ext uri="{FF2B5EF4-FFF2-40B4-BE49-F238E27FC236}">
                  <a16:creationId xmlns:a16="http://schemas.microsoft.com/office/drawing/2014/main" id="{1EBC0E57-2C35-15C7-F001-91334F228730}"/>
                </a:ext>
              </a:extLst>
            </p:cNvPr>
            <p:cNvSpPr/>
            <p:nvPr/>
          </p:nvSpPr>
          <p:spPr>
            <a:xfrm>
              <a:off x="753300" y="663750"/>
              <a:ext cx="11375" cy="9725"/>
            </a:xfrm>
            <a:custGeom>
              <a:avLst/>
              <a:gdLst/>
              <a:ahLst/>
              <a:cxnLst/>
              <a:rect l="l" t="t" r="r" b="b"/>
              <a:pathLst>
                <a:path w="455" h="389" extrusionOk="0">
                  <a:moveTo>
                    <a:pt x="263" y="0"/>
                  </a:moveTo>
                  <a:cubicBezTo>
                    <a:pt x="262" y="0"/>
                    <a:pt x="261" y="0"/>
                    <a:pt x="260" y="0"/>
                  </a:cubicBezTo>
                  <a:cubicBezTo>
                    <a:pt x="87" y="0"/>
                    <a:pt x="1" y="208"/>
                    <a:pt x="122" y="330"/>
                  </a:cubicBezTo>
                  <a:cubicBezTo>
                    <a:pt x="162" y="370"/>
                    <a:pt x="211" y="388"/>
                    <a:pt x="259" y="388"/>
                  </a:cubicBezTo>
                  <a:cubicBezTo>
                    <a:pt x="359" y="388"/>
                    <a:pt x="454" y="311"/>
                    <a:pt x="454" y="194"/>
                  </a:cubicBezTo>
                  <a:cubicBezTo>
                    <a:pt x="454" y="87"/>
                    <a:pt x="368" y="0"/>
                    <a:pt x="26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 name="Google Shape;11279;p49">
              <a:extLst>
                <a:ext uri="{FF2B5EF4-FFF2-40B4-BE49-F238E27FC236}">
                  <a16:creationId xmlns:a16="http://schemas.microsoft.com/office/drawing/2014/main" id="{CE5B2412-C3C8-8945-742E-F0A836AACDCB}"/>
                </a:ext>
              </a:extLst>
            </p:cNvPr>
            <p:cNvSpPr/>
            <p:nvPr/>
          </p:nvSpPr>
          <p:spPr>
            <a:xfrm>
              <a:off x="793075" y="663750"/>
              <a:ext cx="11350" cy="9725"/>
            </a:xfrm>
            <a:custGeom>
              <a:avLst/>
              <a:gdLst/>
              <a:ahLst/>
              <a:cxnLst/>
              <a:rect l="l" t="t" r="r" b="b"/>
              <a:pathLst>
                <a:path w="454" h="389" extrusionOk="0">
                  <a:moveTo>
                    <a:pt x="262" y="0"/>
                  </a:moveTo>
                  <a:cubicBezTo>
                    <a:pt x="261" y="0"/>
                    <a:pt x="260" y="0"/>
                    <a:pt x="259" y="0"/>
                  </a:cubicBezTo>
                  <a:cubicBezTo>
                    <a:pt x="259" y="0"/>
                    <a:pt x="258" y="0"/>
                    <a:pt x="257" y="0"/>
                  </a:cubicBezTo>
                  <a:cubicBezTo>
                    <a:pt x="86" y="0"/>
                    <a:pt x="1" y="208"/>
                    <a:pt x="121" y="330"/>
                  </a:cubicBezTo>
                  <a:cubicBezTo>
                    <a:pt x="161" y="370"/>
                    <a:pt x="210" y="388"/>
                    <a:pt x="258" y="388"/>
                  </a:cubicBezTo>
                  <a:cubicBezTo>
                    <a:pt x="358" y="388"/>
                    <a:pt x="453" y="311"/>
                    <a:pt x="453" y="194"/>
                  </a:cubicBezTo>
                  <a:cubicBezTo>
                    <a:pt x="453" y="87"/>
                    <a:pt x="368" y="0"/>
                    <a:pt x="26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 name="Google Shape;11280;p49">
              <a:extLst>
                <a:ext uri="{FF2B5EF4-FFF2-40B4-BE49-F238E27FC236}">
                  <a16:creationId xmlns:a16="http://schemas.microsoft.com/office/drawing/2014/main" id="{BFC75632-78A1-455C-8E6F-F13B59DDC79F}"/>
                </a:ext>
              </a:extLst>
            </p:cNvPr>
            <p:cNvSpPr/>
            <p:nvPr/>
          </p:nvSpPr>
          <p:spPr>
            <a:xfrm>
              <a:off x="832825" y="663750"/>
              <a:ext cx="11350" cy="9725"/>
            </a:xfrm>
            <a:custGeom>
              <a:avLst/>
              <a:gdLst/>
              <a:ahLst/>
              <a:cxnLst/>
              <a:rect l="l" t="t" r="r" b="b"/>
              <a:pathLst>
                <a:path w="454" h="389" extrusionOk="0">
                  <a:moveTo>
                    <a:pt x="262" y="0"/>
                  </a:moveTo>
                  <a:cubicBezTo>
                    <a:pt x="261" y="0"/>
                    <a:pt x="260" y="0"/>
                    <a:pt x="259" y="0"/>
                  </a:cubicBezTo>
                  <a:cubicBezTo>
                    <a:pt x="87" y="0"/>
                    <a:pt x="0" y="208"/>
                    <a:pt x="122" y="330"/>
                  </a:cubicBezTo>
                  <a:cubicBezTo>
                    <a:pt x="161" y="370"/>
                    <a:pt x="210" y="388"/>
                    <a:pt x="258" y="388"/>
                  </a:cubicBezTo>
                  <a:cubicBezTo>
                    <a:pt x="358" y="388"/>
                    <a:pt x="453" y="311"/>
                    <a:pt x="453" y="194"/>
                  </a:cubicBezTo>
                  <a:cubicBezTo>
                    <a:pt x="453" y="87"/>
                    <a:pt x="369" y="0"/>
                    <a:pt x="26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 name="Google Shape;11281;p49">
              <a:extLst>
                <a:ext uri="{FF2B5EF4-FFF2-40B4-BE49-F238E27FC236}">
                  <a16:creationId xmlns:a16="http://schemas.microsoft.com/office/drawing/2014/main" id="{A57E2B1A-CF90-A31B-4736-432C10AD7CD6}"/>
                </a:ext>
              </a:extLst>
            </p:cNvPr>
            <p:cNvSpPr/>
            <p:nvPr/>
          </p:nvSpPr>
          <p:spPr>
            <a:xfrm>
              <a:off x="872575" y="663750"/>
              <a:ext cx="11350" cy="9700"/>
            </a:xfrm>
            <a:custGeom>
              <a:avLst/>
              <a:gdLst/>
              <a:ahLst/>
              <a:cxnLst/>
              <a:rect l="l" t="t" r="r" b="b"/>
              <a:pathLst>
                <a:path w="454" h="388" extrusionOk="0">
                  <a:moveTo>
                    <a:pt x="262" y="0"/>
                  </a:moveTo>
                  <a:cubicBezTo>
                    <a:pt x="261" y="0"/>
                    <a:pt x="260" y="0"/>
                    <a:pt x="260" y="0"/>
                  </a:cubicBezTo>
                  <a:cubicBezTo>
                    <a:pt x="87" y="0"/>
                    <a:pt x="0" y="209"/>
                    <a:pt x="123" y="330"/>
                  </a:cubicBezTo>
                  <a:cubicBezTo>
                    <a:pt x="162" y="370"/>
                    <a:pt x="211" y="388"/>
                    <a:pt x="258" y="388"/>
                  </a:cubicBezTo>
                  <a:cubicBezTo>
                    <a:pt x="358" y="388"/>
                    <a:pt x="454" y="310"/>
                    <a:pt x="454" y="194"/>
                  </a:cubicBezTo>
                  <a:cubicBezTo>
                    <a:pt x="454" y="87"/>
                    <a:pt x="367" y="0"/>
                    <a:pt x="26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 name="Google Shape;11282;p49">
              <a:extLst>
                <a:ext uri="{FF2B5EF4-FFF2-40B4-BE49-F238E27FC236}">
                  <a16:creationId xmlns:a16="http://schemas.microsoft.com/office/drawing/2014/main" id="{4CA9468E-17C8-04FB-2FB2-0C08F5D500F2}"/>
                </a:ext>
              </a:extLst>
            </p:cNvPr>
            <p:cNvSpPr/>
            <p:nvPr/>
          </p:nvSpPr>
          <p:spPr>
            <a:xfrm>
              <a:off x="912325" y="663750"/>
              <a:ext cx="11350" cy="9725"/>
            </a:xfrm>
            <a:custGeom>
              <a:avLst/>
              <a:gdLst/>
              <a:ahLst/>
              <a:cxnLst/>
              <a:rect l="l" t="t" r="r" b="b"/>
              <a:pathLst>
                <a:path w="454" h="389" extrusionOk="0">
                  <a:moveTo>
                    <a:pt x="259" y="0"/>
                  </a:moveTo>
                  <a:cubicBezTo>
                    <a:pt x="86" y="0"/>
                    <a:pt x="1" y="208"/>
                    <a:pt x="122" y="330"/>
                  </a:cubicBezTo>
                  <a:cubicBezTo>
                    <a:pt x="162" y="370"/>
                    <a:pt x="211" y="388"/>
                    <a:pt x="258" y="388"/>
                  </a:cubicBezTo>
                  <a:cubicBezTo>
                    <a:pt x="358" y="388"/>
                    <a:pt x="454" y="311"/>
                    <a:pt x="454" y="194"/>
                  </a:cubicBezTo>
                  <a:cubicBezTo>
                    <a:pt x="454" y="86"/>
                    <a:pt x="367" y="0"/>
                    <a:pt x="261" y="0"/>
                  </a:cubicBezTo>
                  <a:cubicBezTo>
                    <a:pt x="261" y="0"/>
                    <a:pt x="260" y="0"/>
                    <a:pt x="25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 name="Google Shape;11283;p49">
              <a:extLst>
                <a:ext uri="{FF2B5EF4-FFF2-40B4-BE49-F238E27FC236}">
                  <a16:creationId xmlns:a16="http://schemas.microsoft.com/office/drawing/2014/main" id="{6E6F20FE-78E1-8117-2033-5515B0A81A51}"/>
                </a:ext>
              </a:extLst>
            </p:cNvPr>
            <p:cNvSpPr/>
            <p:nvPr/>
          </p:nvSpPr>
          <p:spPr>
            <a:xfrm>
              <a:off x="952100" y="663750"/>
              <a:ext cx="11325" cy="9725"/>
            </a:xfrm>
            <a:custGeom>
              <a:avLst/>
              <a:gdLst/>
              <a:ahLst/>
              <a:cxnLst/>
              <a:rect l="l" t="t" r="r" b="b"/>
              <a:pathLst>
                <a:path w="453" h="389" extrusionOk="0">
                  <a:moveTo>
                    <a:pt x="262" y="0"/>
                  </a:moveTo>
                  <a:cubicBezTo>
                    <a:pt x="261" y="0"/>
                    <a:pt x="260" y="0"/>
                    <a:pt x="259" y="0"/>
                  </a:cubicBezTo>
                  <a:cubicBezTo>
                    <a:pt x="258" y="0"/>
                    <a:pt x="258" y="0"/>
                    <a:pt x="257" y="0"/>
                  </a:cubicBezTo>
                  <a:cubicBezTo>
                    <a:pt x="85" y="0"/>
                    <a:pt x="0" y="208"/>
                    <a:pt x="121" y="330"/>
                  </a:cubicBezTo>
                  <a:cubicBezTo>
                    <a:pt x="161" y="370"/>
                    <a:pt x="210" y="388"/>
                    <a:pt x="258" y="388"/>
                  </a:cubicBezTo>
                  <a:cubicBezTo>
                    <a:pt x="357" y="388"/>
                    <a:pt x="453" y="311"/>
                    <a:pt x="453" y="194"/>
                  </a:cubicBezTo>
                  <a:cubicBezTo>
                    <a:pt x="453" y="87"/>
                    <a:pt x="368" y="0"/>
                    <a:pt x="26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11284;p49">
              <a:extLst>
                <a:ext uri="{FF2B5EF4-FFF2-40B4-BE49-F238E27FC236}">
                  <a16:creationId xmlns:a16="http://schemas.microsoft.com/office/drawing/2014/main" id="{FB3D5397-C282-8B2C-F0E0-74CFDC76D1D1}"/>
                </a:ext>
              </a:extLst>
            </p:cNvPr>
            <p:cNvSpPr/>
            <p:nvPr/>
          </p:nvSpPr>
          <p:spPr>
            <a:xfrm>
              <a:off x="991825" y="663750"/>
              <a:ext cx="11350" cy="9725"/>
            </a:xfrm>
            <a:custGeom>
              <a:avLst/>
              <a:gdLst/>
              <a:ahLst/>
              <a:cxnLst/>
              <a:rect l="l" t="t" r="r" b="b"/>
              <a:pathLst>
                <a:path w="454" h="389" extrusionOk="0">
                  <a:moveTo>
                    <a:pt x="260" y="0"/>
                  </a:moveTo>
                  <a:cubicBezTo>
                    <a:pt x="87" y="0"/>
                    <a:pt x="1" y="208"/>
                    <a:pt x="124" y="330"/>
                  </a:cubicBezTo>
                  <a:cubicBezTo>
                    <a:pt x="163" y="370"/>
                    <a:pt x="211" y="388"/>
                    <a:pt x="259" y="388"/>
                  </a:cubicBezTo>
                  <a:cubicBezTo>
                    <a:pt x="359" y="388"/>
                    <a:pt x="454" y="311"/>
                    <a:pt x="454" y="194"/>
                  </a:cubicBezTo>
                  <a:cubicBezTo>
                    <a:pt x="454" y="86"/>
                    <a:pt x="368" y="0"/>
                    <a:pt x="26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11285;p49">
              <a:extLst>
                <a:ext uri="{FF2B5EF4-FFF2-40B4-BE49-F238E27FC236}">
                  <a16:creationId xmlns:a16="http://schemas.microsoft.com/office/drawing/2014/main" id="{B2E6C66B-C4B3-FC14-432B-48072F189F8D}"/>
                </a:ext>
              </a:extLst>
            </p:cNvPr>
            <p:cNvSpPr/>
            <p:nvPr/>
          </p:nvSpPr>
          <p:spPr>
            <a:xfrm>
              <a:off x="1031600" y="663750"/>
              <a:ext cx="11375" cy="9725"/>
            </a:xfrm>
            <a:custGeom>
              <a:avLst/>
              <a:gdLst/>
              <a:ahLst/>
              <a:cxnLst/>
              <a:rect l="l" t="t" r="r" b="b"/>
              <a:pathLst>
                <a:path w="455" h="389" extrusionOk="0">
                  <a:moveTo>
                    <a:pt x="263" y="0"/>
                  </a:moveTo>
                  <a:cubicBezTo>
                    <a:pt x="262" y="0"/>
                    <a:pt x="262" y="0"/>
                    <a:pt x="261" y="0"/>
                  </a:cubicBezTo>
                  <a:cubicBezTo>
                    <a:pt x="260" y="0"/>
                    <a:pt x="259" y="0"/>
                    <a:pt x="259" y="0"/>
                  </a:cubicBezTo>
                  <a:cubicBezTo>
                    <a:pt x="87" y="0"/>
                    <a:pt x="0" y="208"/>
                    <a:pt x="123" y="330"/>
                  </a:cubicBezTo>
                  <a:cubicBezTo>
                    <a:pt x="162" y="370"/>
                    <a:pt x="211" y="388"/>
                    <a:pt x="259" y="388"/>
                  </a:cubicBezTo>
                  <a:cubicBezTo>
                    <a:pt x="358" y="388"/>
                    <a:pt x="454" y="311"/>
                    <a:pt x="455" y="194"/>
                  </a:cubicBezTo>
                  <a:cubicBezTo>
                    <a:pt x="455" y="87"/>
                    <a:pt x="368" y="0"/>
                    <a:pt x="26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 name="Google Shape;11286;p49">
              <a:extLst>
                <a:ext uri="{FF2B5EF4-FFF2-40B4-BE49-F238E27FC236}">
                  <a16:creationId xmlns:a16="http://schemas.microsoft.com/office/drawing/2014/main" id="{56C65692-AB70-1B5D-B92B-FEE8C0E19A43}"/>
                </a:ext>
              </a:extLst>
            </p:cNvPr>
            <p:cNvSpPr/>
            <p:nvPr/>
          </p:nvSpPr>
          <p:spPr>
            <a:xfrm>
              <a:off x="1071350" y="663750"/>
              <a:ext cx="11350" cy="9725"/>
            </a:xfrm>
            <a:custGeom>
              <a:avLst/>
              <a:gdLst/>
              <a:ahLst/>
              <a:cxnLst/>
              <a:rect l="l" t="t" r="r" b="b"/>
              <a:pathLst>
                <a:path w="454" h="389" extrusionOk="0">
                  <a:moveTo>
                    <a:pt x="262" y="0"/>
                  </a:moveTo>
                  <a:cubicBezTo>
                    <a:pt x="261" y="0"/>
                    <a:pt x="260" y="0"/>
                    <a:pt x="259" y="0"/>
                  </a:cubicBezTo>
                  <a:cubicBezTo>
                    <a:pt x="86" y="0"/>
                    <a:pt x="0" y="208"/>
                    <a:pt x="123" y="330"/>
                  </a:cubicBezTo>
                  <a:cubicBezTo>
                    <a:pt x="162" y="370"/>
                    <a:pt x="211" y="388"/>
                    <a:pt x="258" y="388"/>
                  </a:cubicBezTo>
                  <a:cubicBezTo>
                    <a:pt x="358" y="388"/>
                    <a:pt x="453" y="311"/>
                    <a:pt x="453" y="194"/>
                  </a:cubicBezTo>
                  <a:cubicBezTo>
                    <a:pt x="453" y="87"/>
                    <a:pt x="368" y="0"/>
                    <a:pt x="26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 name="Google Shape;11287;p49">
              <a:extLst>
                <a:ext uri="{FF2B5EF4-FFF2-40B4-BE49-F238E27FC236}">
                  <a16:creationId xmlns:a16="http://schemas.microsoft.com/office/drawing/2014/main" id="{0BB5C144-4894-4CA3-256C-3E87E43616FB}"/>
                </a:ext>
              </a:extLst>
            </p:cNvPr>
            <p:cNvSpPr/>
            <p:nvPr/>
          </p:nvSpPr>
          <p:spPr>
            <a:xfrm>
              <a:off x="1111100" y="663750"/>
              <a:ext cx="11350" cy="9725"/>
            </a:xfrm>
            <a:custGeom>
              <a:avLst/>
              <a:gdLst/>
              <a:ahLst/>
              <a:cxnLst/>
              <a:rect l="l" t="t" r="r" b="b"/>
              <a:pathLst>
                <a:path w="454" h="389" extrusionOk="0">
                  <a:moveTo>
                    <a:pt x="262" y="0"/>
                  </a:moveTo>
                  <a:cubicBezTo>
                    <a:pt x="261" y="0"/>
                    <a:pt x="260" y="0"/>
                    <a:pt x="259" y="0"/>
                  </a:cubicBezTo>
                  <a:cubicBezTo>
                    <a:pt x="259" y="0"/>
                    <a:pt x="258" y="0"/>
                    <a:pt x="257" y="0"/>
                  </a:cubicBezTo>
                  <a:cubicBezTo>
                    <a:pt x="86" y="0"/>
                    <a:pt x="1" y="208"/>
                    <a:pt x="123" y="330"/>
                  </a:cubicBezTo>
                  <a:cubicBezTo>
                    <a:pt x="162" y="370"/>
                    <a:pt x="211" y="388"/>
                    <a:pt x="259" y="388"/>
                  </a:cubicBezTo>
                  <a:cubicBezTo>
                    <a:pt x="358" y="388"/>
                    <a:pt x="453" y="311"/>
                    <a:pt x="453" y="194"/>
                  </a:cubicBezTo>
                  <a:cubicBezTo>
                    <a:pt x="453" y="87"/>
                    <a:pt x="368" y="0"/>
                    <a:pt x="26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 name="Google Shape;11288;p49">
              <a:extLst>
                <a:ext uri="{FF2B5EF4-FFF2-40B4-BE49-F238E27FC236}">
                  <a16:creationId xmlns:a16="http://schemas.microsoft.com/office/drawing/2014/main" id="{038311FD-27DD-B108-9E8E-A37A0BA43B4A}"/>
                </a:ext>
              </a:extLst>
            </p:cNvPr>
            <p:cNvSpPr/>
            <p:nvPr/>
          </p:nvSpPr>
          <p:spPr>
            <a:xfrm>
              <a:off x="1150850" y="663750"/>
              <a:ext cx="11350" cy="9725"/>
            </a:xfrm>
            <a:custGeom>
              <a:avLst/>
              <a:gdLst/>
              <a:ahLst/>
              <a:cxnLst/>
              <a:rect l="l" t="t" r="r" b="b"/>
              <a:pathLst>
                <a:path w="454" h="389" extrusionOk="0">
                  <a:moveTo>
                    <a:pt x="262" y="0"/>
                  </a:moveTo>
                  <a:cubicBezTo>
                    <a:pt x="261" y="0"/>
                    <a:pt x="260" y="0"/>
                    <a:pt x="259" y="0"/>
                  </a:cubicBezTo>
                  <a:cubicBezTo>
                    <a:pt x="87" y="0"/>
                    <a:pt x="0" y="208"/>
                    <a:pt x="123" y="330"/>
                  </a:cubicBezTo>
                  <a:cubicBezTo>
                    <a:pt x="163" y="370"/>
                    <a:pt x="212" y="388"/>
                    <a:pt x="259" y="388"/>
                  </a:cubicBezTo>
                  <a:cubicBezTo>
                    <a:pt x="359" y="388"/>
                    <a:pt x="454" y="311"/>
                    <a:pt x="454" y="194"/>
                  </a:cubicBezTo>
                  <a:cubicBezTo>
                    <a:pt x="454" y="87"/>
                    <a:pt x="369" y="0"/>
                    <a:pt x="26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 name="Google Shape;11289;p49">
              <a:extLst>
                <a:ext uri="{FF2B5EF4-FFF2-40B4-BE49-F238E27FC236}">
                  <a16:creationId xmlns:a16="http://schemas.microsoft.com/office/drawing/2014/main" id="{F97EC592-A6D8-75BD-6D34-05F217DBE1AF}"/>
                </a:ext>
              </a:extLst>
            </p:cNvPr>
            <p:cNvSpPr/>
            <p:nvPr/>
          </p:nvSpPr>
          <p:spPr>
            <a:xfrm>
              <a:off x="475000" y="629625"/>
              <a:ext cx="11350" cy="9725"/>
            </a:xfrm>
            <a:custGeom>
              <a:avLst/>
              <a:gdLst/>
              <a:ahLst/>
              <a:cxnLst/>
              <a:rect l="l" t="t" r="r" b="b"/>
              <a:pathLst>
                <a:path w="454" h="389" extrusionOk="0">
                  <a:moveTo>
                    <a:pt x="260" y="1"/>
                  </a:moveTo>
                  <a:cubicBezTo>
                    <a:pt x="87" y="1"/>
                    <a:pt x="1" y="208"/>
                    <a:pt x="122" y="331"/>
                  </a:cubicBezTo>
                  <a:cubicBezTo>
                    <a:pt x="162" y="371"/>
                    <a:pt x="211" y="389"/>
                    <a:pt x="259" y="389"/>
                  </a:cubicBezTo>
                  <a:cubicBezTo>
                    <a:pt x="358" y="389"/>
                    <a:pt x="454" y="312"/>
                    <a:pt x="454" y="195"/>
                  </a:cubicBezTo>
                  <a:cubicBezTo>
                    <a:pt x="454" y="87"/>
                    <a:pt x="367" y="1"/>
                    <a:pt x="26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 name="Google Shape;11290;p49">
              <a:extLst>
                <a:ext uri="{FF2B5EF4-FFF2-40B4-BE49-F238E27FC236}">
                  <a16:creationId xmlns:a16="http://schemas.microsoft.com/office/drawing/2014/main" id="{11FF089C-F1BC-83C3-C14D-858FB7C07397}"/>
                </a:ext>
              </a:extLst>
            </p:cNvPr>
            <p:cNvSpPr/>
            <p:nvPr/>
          </p:nvSpPr>
          <p:spPr>
            <a:xfrm>
              <a:off x="514750" y="629625"/>
              <a:ext cx="11350" cy="9700"/>
            </a:xfrm>
            <a:custGeom>
              <a:avLst/>
              <a:gdLst/>
              <a:ahLst/>
              <a:cxnLst/>
              <a:rect l="l" t="t" r="r" b="b"/>
              <a:pathLst>
                <a:path w="454" h="388" extrusionOk="0">
                  <a:moveTo>
                    <a:pt x="260" y="1"/>
                  </a:moveTo>
                  <a:cubicBezTo>
                    <a:pt x="87" y="1"/>
                    <a:pt x="1" y="208"/>
                    <a:pt x="123" y="331"/>
                  </a:cubicBezTo>
                  <a:cubicBezTo>
                    <a:pt x="163" y="370"/>
                    <a:pt x="212" y="388"/>
                    <a:pt x="259" y="388"/>
                  </a:cubicBezTo>
                  <a:cubicBezTo>
                    <a:pt x="359" y="388"/>
                    <a:pt x="454" y="311"/>
                    <a:pt x="454" y="195"/>
                  </a:cubicBezTo>
                  <a:cubicBezTo>
                    <a:pt x="454" y="87"/>
                    <a:pt x="368" y="1"/>
                    <a:pt x="26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 name="Google Shape;11291;p49">
              <a:extLst>
                <a:ext uri="{FF2B5EF4-FFF2-40B4-BE49-F238E27FC236}">
                  <a16:creationId xmlns:a16="http://schemas.microsoft.com/office/drawing/2014/main" id="{A675226F-D93D-F3E8-0F9C-9A1A3883CDB9}"/>
                </a:ext>
              </a:extLst>
            </p:cNvPr>
            <p:cNvSpPr/>
            <p:nvPr/>
          </p:nvSpPr>
          <p:spPr>
            <a:xfrm>
              <a:off x="554500" y="629625"/>
              <a:ext cx="11375" cy="9725"/>
            </a:xfrm>
            <a:custGeom>
              <a:avLst/>
              <a:gdLst/>
              <a:ahLst/>
              <a:cxnLst/>
              <a:rect l="l" t="t" r="r" b="b"/>
              <a:pathLst>
                <a:path w="455" h="389" extrusionOk="0">
                  <a:moveTo>
                    <a:pt x="262" y="1"/>
                  </a:moveTo>
                  <a:cubicBezTo>
                    <a:pt x="87" y="1"/>
                    <a:pt x="1" y="208"/>
                    <a:pt x="124" y="331"/>
                  </a:cubicBezTo>
                  <a:cubicBezTo>
                    <a:pt x="163" y="371"/>
                    <a:pt x="212" y="389"/>
                    <a:pt x="260" y="389"/>
                  </a:cubicBezTo>
                  <a:cubicBezTo>
                    <a:pt x="359" y="389"/>
                    <a:pt x="454" y="312"/>
                    <a:pt x="454" y="195"/>
                  </a:cubicBezTo>
                  <a:cubicBezTo>
                    <a:pt x="454" y="87"/>
                    <a:pt x="368" y="1"/>
                    <a:pt x="262"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 name="Google Shape;11292;p49">
              <a:extLst>
                <a:ext uri="{FF2B5EF4-FFF2-40B4-BE49-F238E27FC236}">
                  <a16:creationId xmlns:a16="http://schemas.microsoft.com/office/drawing/2014/main" id="{DE65932A-C0C1-ADCD-0186-6C9F62198D86}"/>
                </a:ext>
              </a:extLst>
            </p:cNvPr>
            <p:cNvSpPr/>
            <p:nvPr/>
          </p:nvSpPr>
          <p:spPr>
            <a:xfrm>
              <a:off x="594250" y="629625"/>
              <a:ext cx="11400" cy="9725"/>
            </a:xfrm>
            <a:custGeom>
              <a:avLst/>
              <a:gdLst/>
              <a:ahLst/>
              <a:cxnLst/>
              <a:rect l="l" t="t" r="r" b="b"/>
              <a:pathLst>
                <a:path w="456" h="389" extrusionOk="0">
                  <a:moveTo>
                    <a:pt x="262" y="1"/>
                  </a:moveTo>
                  <a:cubicBezTo>
                    <a:pt x="87" y="1"/>
                    <a:pt x="1" y="210"/>
                    <a:pt x="124" y="331"/>
                  </a:cubicBezTo>
                  <a:cubicBezTo>
                    <a:pt x="164" y="371"/>
                    <a:pt x="212" y="389"/>
                    <a:pt x="260" y="389"/>
                  </a:cubicBezTo>
                  <a:cubicBezTo>
                    <a:pt x="360" y="389"/>
                    <a:pt x="456" y="312"/>
                    <a:pt x="456" y="195"/>
                  </a:cubicBezTo>
                  <a:cubicBezTo>
                    <a:pt x="454" y="87"/>
                    <a:pt x="368" y="1"/>
                    <a:pt x="262"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 name="Google Shape;11293;p49">
              <a:extLst>
                <a:ext uri="{FF2B5EF4-FFF2-40B4-BE49-F238E27FC236}">
                  <a16:creationId xmlns:a16="http://schemas.microsoft.com/office/drawing/2014/main" id="{3FCC9EBB-1F5A-8EF4-1122-97B98E9F99F4}"/>
                </a:ext>
              </a:extLst>
            </p:cNvPr>
            <p:cNvSpPr/>
            <p:nvPr/>
          </p:nvSpPr>
          <p:spPr>
            <a:xfrm>
              <a:off x="634025" y="629625"/>
              <a:ext cx="11375" cy="9725"/>
            </a:xfrm>
            <a:custGeom>
              <a:avLst/>
              <a:gdLst/>
              <a:ahLst/>
              <a:cxnLst/>
              <a:rect l="l" t="t" r="r" b="b"/>
              <a:pathLst>
                <a:path w="455" h="389" extrusionOk="0">
                  <a:moveTo>
                    <a:pt x="261" y="1"/>
                  </a:moveTo>
                  <a:cubicBezTo>
                    <a:pt x="88" y="1"/>
                    <a:pt x="0" y="208"/>
                    <a:pt x="123" y="331"/>
                  </a:cubicBezTo>
                  <a:cubicBezTo>
                    <a:pt x="163" y="371"/>
                    <a:pt x="212" y="389"/>
                    <a:pt x="260" y="389"/>
                  </a:cubicBezTo>
                  <a:cubicBezTo>
                    <a:pt x="359" y="389"/>
                    <a:pt x="455" y="312"/>
                    <a:pt x="455" y="195"/>
                  </a:cubicBezTo>
                  <a:cubicBezTo>
                    <a:pt x="455" y="87"/>
                    <a:pt x="367" y="1"/>
                    <a:pt x="26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 name="Google Shape;11294;p49">
              <a:extLst>
                <a:ext uri="{FF2B5EF4-FFF2-40B4-BE49-F238E27FC236}">
                  <a16:creationId xmlns:a16="http://schemas.microsoft.com/office/drawing/2014/main" id="{5337DC6A-544C-D71E-732E-C26B49B2BEFF}"/>
                </a:ext>
              </a:extLst>
            </p:cNvPr>
            <p:cNvSpPr/>
            <p:nvPr/>
          </p:nvSpPr>
          <p:spPr>
            <a:xfrm>
              <a:off x="673775" y="629625"/>
              <a:ext cx="11375" cy="9725"/>
            </a:xfrm>
            <a:custGeom>
              <a:avLst/>
              <a:gdLst/>
              <a:ahLst/>
              <a:cxnLst/>
              <a:rect l="l" t="t" r="r" b="b"/>
              <a:pathLst>
                <a:path w="455" h="389" extrusionOk="0">
                  <a:moveTo>
                    <a:pt x="261" y="1"/>
                  </a:moveTo>
                  <a:cubicBezTo>
                    <a:pt x="88" y="1"/>
                    <a:pt x="0" y="210"/>
                    <a:pt x="123" y="331"/>
                  </a:cubicBezTo>
                  <a:cubicBezTo>
                    <a:pt x="163" y="371"/>
                    <a:pt x="212" y="389"/>
                    <a:pt x="260" y="389"/>
                  </a:cubicBezTo>
                  <a:cubicBezTo>
                    <a:pt x="359" y="389"/>
                    <a:pt x="455" y="312"/>
                    <a:pt x="455" y="195"/>
                  </a:cubicBezTo>
                  <a:cubicBezTo>
                    <a:pt x="455" y="87"/>
                    <a:pt x="367" y="1"/>
                    <a:pt x="26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 name="Google Shape;11295;p49">
              <a:extLst>
                <a:ext uri="{FF2B5EF4-FFF2-40B4-BE49-F238E27FC236}">
                  <a16:creationId xmlns:a16="http://schemas.microsoft.com/office/drawing/2014/main" id="{1C21C10E-09E1-8B1B-D118-D200BA6153E4}"/>
                </a:ext>
              </a:extLst>
            </p:cNvPr>
            <p:cNvSpPr/>
            <p:nvPr/>
          </p:nvSpPr>
          <p:spPr>
            <a:xfrm>
              <a:off x="713525" y="629625"/>
              <a:ext cx="11400" cy="9725"/>
            </a:xfrm>
            <a:custGeom>
              <a:avLst/>
              <a:gdLst/>
              <a:ahLst/>
              <a:cxnLst/>
              <a:rect l="l" t="t" r="r" b="b"/>
              <a:pathLst>
                <a:path w="456" h="389" extrusionOk="0">
                  <a:moveTo>
                    <a:pt x="261" y="1"/>
                  </a:moveTo>
                  <a:cubicBezTo>
                    <a:pt x="88" y="1"/>
                    <a:pt x="0" y="208"/>
                    <a:pt x="123" y="331"/>
                  </a:cubicBezTo>
                  <a:cubicBezTo>
                    <a:pt x="163" y="371"/>
                    <a:pt x="212" y="389"/>
                    <a:pt x="260" y="389"/>
                  </a:cubicBezTo>
                  <a:cubicBezTo>
                    <a:pt x="360" y="389"/>
                    <a:pt x="455" y="312"/>
                    <a:pt x="455" y="195"/>
                  </a:cubicBezTo>
                  <a:cubicBezTo>
                    <a:pt x="455" y="87"/>
                    <a:pt x="367" y="1"/>
                    <a:pt x="26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 name="Google Shape;11296;p49">
              <a:extLst>
                <a:ext uri="{FF2B5EF4-FFF2-40B4-BE49-F238E27FC236}">
                  <a16:creationId xmlns:a16="http://schemas.microsoft.com/office/drawing/2014/main" id="{F31D1EA2-34C4-C925-7C4B-65C1B6AB65C9}"/>
                </a:ext>
              </a:extLst>
            </p:cNvPr>
            <p:cNvSpPr/>
            <p:nvPr/>
          </p:nvSpPr>
          <p:spPr>
            <a:xfrm>
              <a:off x="753300" y="629625"/>
              <a:ext cx="11375" cy="9725"/>
            </a:xfrm>
            <a:custGeom>
              <a:avLst/>
              <a:gdLst/>
              <a:ahLst/>
              <a:cxnLst/>
              <a:rect l="l" t="t" r="r" b="b"/>
              <a:pathLst>
                <a:path w="455" h="389" extrusionOk="0">
                  <a:moveTo>
                    <a:pt x="260" y="1"/>
                  </a:moveTo>
                  <a:cubicBezTo>
                    <a:pt x="87" y="1"/>
                    <a:pt x="1" y="210"/>
                    <a:pt x="122" y="331"/>
                  </a:cubicBezTo>
                  <a:cubicBezTo>
                    <a:pt x="162" y="371"/>
                    <a:pt x="211" y="389"/>
                    <a:pt x="259" y="389"/>
                  </a:cubicBezTo>
                  <a:cubicBezTo>
                    <a:pt x="359" y="389"/>
                    <a:pt x="454" y="312"/>
                    <a:pt x="454" y="195"/>
                  </a:cubicBezTo>
                  <a:cubicBezTo>
                    <a:pt x="454" y="87"/>
                    <a:pt x="366" y="1"/>
                    <a:pt x="26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 name="Google Shape;11297;p49">
              <a:extLst>
                <a:ext uri="{FF2B5EF4-FFF2-40B4-BE49-F238E27FC236}">
                  <a16:creationId xmlns:a16="http://schemas.microsoft.com/office/drawing/2014/main" id="{DE21B84A-97E7-F9A6-58EA-D20A27A06583}"/>
                </a:ext>
              </a:extLst>
            </p:cNvPr>
            <p:cNvSpPr/>
            <p:nvPr/>
          </p:nvSpPr>
          <p:spPr>
            <a:xfrm>
              <a:off x="793075" y="629625"/>
              <a:ext cx="11350" cy="9725"/>
            </a:xfrm>
            <a:custGeom>
              <a:avLst/>
              <a:gdLst/>
              <a:ahLst/>
              <a:cxnLst/>
              <a:rect l="l" t="t" r="r" b="b"/>
              <a:pathLst>
                <a:path w="454" h="389" extrusionOk="0">
                  <a:moveTo>
                    <a:pt x="259" y="1"/>
                  </a:moveTo>
                  <a:cubicBezTo>
                    <a:pt x="87" y="1"/>
                    <a:pt x="0" y="208"/>
                    <a:pt x="121" y="331"/>
                  </a:cubicBezTo>
                  <a:cubicBezTo>
                    <a:pt x="161" y="371"/>
                    <a:pt x="210" y="389"/>
                    <a:pt x="258" y="389"/>
                  </a:cubicBezTo>
                  <a:cubicBezTo>
                    <a:pt x="358" y="389"/>
                    <a:pt x="453" y="312"/>
                    <a:pt x="453" y="195"/>
                  </a:cubicBezTo>
                  <a:cubicBezTo>
                    <a:pt x="453" y="87"/>
                    <a:pt x="365" y="1"/>
                    <a:pt x="25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 name="Google Shape;11298;p49">
              <a:extLst>
                <a:ext uri="{FF2B5EF4-FFF2-40B4-BE49-F238E27FC236}">
                  <a16:creationId xmlns:a16="http://schemas.microsoft.com/office/drawing/2014/main" id="{A4270E0D-9CE7-43F6-8F35-86C133D2082D}"/>
                </a:ext>
              </a:extLst>
            </p:cNvPr>
            <p:cNvSpPr/>
            <p:nvPr/>
          </p:nvSpPr>
          <p:spPr>
            <a:xfrm>
              <a:off x="832825" y="629625"/>
              <a:ext cx="11350" cy="9725"/>
            </a:xfrm>
            <a:custGeom>
              <a:avLst/>
              <a:gdLst/>
              <a:ahLst/>
              <a:cxnLst/>
              <a:rect l="l" t="t" r="r" b="b"/>
              <a:pathLst>
                <a:path w="454" h="389" extrusionOk="0">
                  <a:moveTo>
                    <a:pt x="259" y="1"/>
                  </a:moveTo>
                  <a:cubicBezTo>
                    <a:pt x="87" y="1"/>
                    <a:pt x="0" y="210"/>
                    <a:pt x="122" y="331"/>
                  </a:cubicBezTo>
                  <a:cubicBezTo>
                    <a:pt x="161" y="371"/>
                    <a:pt x="210" y="389"/>
                    <a:pt x="258" y="389"/>
                  </a:cubicBezTo>
                  <a:cubicBezTo>
                    <a:pt x="358" y="389"/>
                    <a:pt x="453" y="312"/>
                    <a:pt x="453" y="195"/>
                  </a:cubicBezTo>
                  <a:cubicBezTo>
                    <a:pt x="453" y="87"/>
                    <a:pt x="367" y="1"/>
                    <a:pt x="25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 name="Google Shape;11299;p49">
              <a:extLst>
                <a:ext uri="{FF2B5EF4-FFF2-40B4-BE49-F238E27FC236}">
                  <a16:creationId xmlns:a16="http://schemas.microsoft.com/office/drawing/2014/main" id="{F120116D-6704-58EC-F1C5-F39D97267FEA}"/>
                </a:ext>
              </a:extLst>
            </p:cNvPr>
            <p:cNvSpPr/>
            <p:nvPr/>
          </p:nvSpPr>
          <p:spPr>
            <a:xfrm>
              <a:off x="872575" y="629625"/>
              <a:ext cx="11350" cy="9725"/>
            </a:xfrm>
            <a:custGeom>
              <a:avLst/>
              <a:gdLst/>
              <a:ahLst/>
              <a:cxnLst/>
              <a:rect l="l" t="t" r="r" b="b"/>
              <a:pathLst>
                <a:path w="454" h="389" extrusionOk="0">
                  <a:moveTo>
                    <a:pt x="262" y="1"/>
                  </a:moveTo>
                  <a:cubicBezTo>
                    <a:pt x="261" y="1"/>
                    <a:pt x="260" y="1"/>
                    <a:pt x="260" y="1"/>
                  </a:cubicBezTo>
                  <a:cubicBezTo>
                    <a:pt x="85" y="1"/>
                    <a:pt x="0" y="210"/>
                    <a:pt x="123" y="331"/>
                  </a:cubicBezTo>
                  <a:cubicBezTo>
                    <a:pt x="162" y="371"/>
                    <a:pt x="211" y="389"/>
                    <a:pt x="259" y="389"/>
                  </a:cubicBezTo>
                  <a:cubicBezTo>
                    <a:pt x="358" y="389"/>
                    <a:pt x="454" y="312"/>
                    <a:pt x="454" y="195"/>
                  </a:cubicBezTo>
                  <a:cubicBezTo>
                    <a:pt x="454" y="88"/>
                    <a:pt x="367" y="1"/>
                    <a:pt x="262"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 name="Google Shape;11300;p49">
              <a:extLst>
                <a:ext uri="{FF2B5EF4-FFF2-40B4-BE49-F238E27FC236}">
                  <a16:creationId xmlns:a16="http://schemas.microsoft.com/office/drawing/2014/main" id="{E61A659F-07C6-B143-F4C3-ECD6070EBFD4}"/>
                </a:ext>
              </a:extLst>
            </p:cNvPr>
            <p:cNvSpPr/>
            <p:nvPr/>
          </p:nvSpPr>
          <p:spPr>
            <a:xfrm>
              <a:off x="912325" y="629625"/>
              <a:ext cx="11350" cy="9725"/>
            </a:xfrm>
            <a:custGeom>
              <a:avLst/>
              <a:gdLst/>
              <a:ahLst/>
              <a:cxnLst/>
              <a:rect l="l" t="t" r="r" b="b"/>
              <a:pathLst>
                <a:path w="454" h="389" extrusionOk="0">
                  <a:moveTo>
                    <a:pt x="259" y="1"/>
                  </a:moveTo>
                  <a:cubicBezTo>
                    <a:pt x="86" y="1"/>
                    <a:pt x="1" y="209"/>
                    <a:pt x="122" y="331"/>
                  </a:cubicBezTo>
                  <a:cubicBezTo>
                    <a:pt x="162" y="371"/>
                    <a:pt x="211" y="389"/>
                    <a:pt x="258" y="389"/>
                  </a:cubicBezTo>
                  <a:cubicBezTo>
                    <a:pt x="358" y="389"/>
                    <a:pt x="454" y="312"/>
                    <a:pt x="454" y="195"/>
                  </a:cubicBezTo>
                  <a:cubicBezTo>
                    <a:pt x="454" y="87"/>
                    <a:pt x="367" y="1"/>
                    <a:pt x="261" y="1"/>
                  </a:cubicBezTo>
                  <a:cubicBezTo>
                    <a:pt x="261" y="1"/>
                    <a:pt x="260" y="1"/>
                    <a:pt x="25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 name="Google Shape;11301;p49">
              <a:extLst>
                <a:ext uri="{FF2B5EF4-FFF2-40B4-BE49-F238E27FC236}">
                  <a16:creationId xmlns:a16="http://schemas.microsoft.com/office/drawing/2014/main" id="{B25ED440-E76C-6194-4C0D-82D1A10FCDB2}"/>
                </a:ext>
              </a:extLst>
            </p:cNvPr>
            <p:cNvSpPr/>
            <p:nvPr/>
          </p:nvSpPr>
          <p:spPr>
            <a:xfrm>
              <a:off x="952075" y="629625"/>
              <a:ext cx="11350" cy="9725"/>
            </a:xfrm>
            <a:custGeom>
              <a:avLst/>
              <a:gdLst/>
              <a:ahLst/>
              <a:cxnLst/>
              <a:rect l="l" t="t" r="r" b="b"/>
              <a:pathLst>
                <a:path w="454" h="389" extrusionOk="0">
                  <a:moveTo>
                    <a:pt x="260" y="1"/>
                  </a:moveTo>
                  <a:cubicBezTo>
                    <a:pt x="87" y="1"/>
                    <a:pt x="1" y="208"/>
                    <a:pt x="122" y="331"/>
                  </a:cubicBezTo>
                  <a:cubicBezTo>
                    <a:pt x="162" y="371"/>
                    <a:pt x="211" y="389"/>
                    <a:pt x="259" y="389"/>
                  </a:cubicBezTo>
                  <a:cubicBezTo>
                    <a:pt x="358" y="389"/>
                    <a:pt x="454" y="312"/>
                    <a:pt x="454" y="195"/>
                  </a:cubicBezTo>
                  <a:cubicBezTo>
                    <a:pt x="454" y="87"/>
                    <a:pt x="367" y="1"/>
                    <a:pt x="26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 name="Google Shape;11302;p49">
              <a:extLst>
                <a:ext uri="{FF2B5EF4-FFF2-40B4-BE49-F238E27FC236}">
                  <a16:creationId xmlns:a16="http://schemas.microsoft.com/office/drawing/2014/main" id="{282A820C-766A-EF4A-F056-5903B93C04A7}"/>
                </a:ext>
              </a:extLst>
            </p:cNvPr>
            <p:cNvSpPr/>
            <p:nvPr/>
          </p:nvSpPr>
          <p:spPr>
            <a:xfrm>
              <a:off x="991825" y="629625"/>
              <a:ext cx="11350" cy="9725"/>
            </a:xfrm>
            <a:custGeom>
              <a:avLst/>
              <a:gdLst/>
              <a:ahLst/>
              <a:cxnLst/>
              <a:rect l="l" t="t" r="r" b="b"/>
              <a:pathLst>
                <a:path w="454" h="389" extrusionOk="0">
                  <a:moveTo>
                    <a:pt x="260" y="1"/>
                  </a:moveTo>
                  <a:cubicBezTo>
                    <a:pt x="87" y="1"/>
                    <a:pt x="1" y="210"/>
                    <a:pt x="124" y="331"/>
                  </a:cubicBezTo>
                  <a:cubicBezTo>
                    <a:pt x="163" y="371"/>
                    <a:pt x="211" y="389"/>
                    <a:pt x="259" y="389"/>
                  </a:cubicBezTo>
                  <a:cubicBezTo>
                    <a:pt x="359" y="389"/>
                    <a:pt x="454" y="312"/>
                    <a:pt x="454" y="195"/>
                  </a:cubicBezTo>
                  <a:cubicBezTo>
                    <a:pt x="454" y="87"/>
                    <a:pt x="368" y="1"/>
                    <a:pt x="26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 name="Google Shape;11303;p49">
              <a:extLst>
                <a:ext uri="{FF2B5EF4-FFF2-40B4-BE49-F238E27FC236}">
                  <a16:creationId xmlns:a16="http://schemas.microsoft.com/office/drawing/2014/main" id="{298155B2-A192-4CC0-28BC-2F89CECB3A34}"/>
                </a:ext>
              </a:extLst>
            </p:cNvPr>
            <p:cNvSpPr/>
            <p:nvPr/>
          </p:nvSpPr>
          <p:spPr>
            <a:xfrm>
              <a:off x="1031575" y="629625"/>
              <a:ext cx="11400" cy="9725"/>
            </a:xfrm>
            <a:custGeom>
              <a:avLst/>
              <a:gdLst/>
              <a:ahLst/>
              <a:cxnLst/>
              <a:rect l="l" t="t" r="r" b="b"/>
              <a:pathLst>
                <a:path w="456" h="389" extrusionOk="0">
                  <a:moveTo>
                    <a:pt x="262" y="1"/>
                  </a:moveTo>
                  <a:cubicBezTo>
                    <a:pt x="89" y="1"/>
                    <a:pt x="1" y="208"/>
                    <a:pt x="124" y="331"/>
                  </a:cubicBezTo>
                  <a:cubicBezTo>
                    <a:pt x="163" y="371"/>
                    <a:pt x="212" y="389"/>
                    <a:pt x="260" y="389"/>
                  </a:cubicBezTo>
                  <a:cubicBezTo>
                    <a:pt x="360" y="389"/>
                    <a:pt x="456" y="312"/>
                    <a:pt x="456" y="195"/>
                  </a:cubicBezTo>
                  <a:cubicBezTo>
                    <a:pt x="456" y="87"/>
                    <a:pt x="368" y="1"/>
                    <a:pt x="262"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 name="Google Shape;11304;p49">
              <a:extLst>
                <a:ext uri="{FF2B5EF4-FFF2-40B4-BE49-F238E27FC236}">
                  <a16:creationId xmlns:a16="http://schemas.microsoft.com/office/drawing/2014/main" id="{8E8ADFC7-1BBC-3928-7E61-8E93BEB4184D}"/>
                </a:ext>
              </a:extLst>
            </p:cNvPr>
            <p:cNvSpPr/>
            <p:nvPr/>
          </p:nvSpPr>
          <p:spPr>
            <a:xfrm>
              <a:off x="1071350" y="629625"/>
              <a:ext cx="11350" cy="9725"/>
            </a:xfrm>
            <a:custGeom>
              <a:avLst/>
              <a:gdLst/>
              <a:ahLst/>
              <a:cxnLst/>
              <a:rect l="l" t="t" r="r" b="b"/>
              <a:pathLst>
                <a:path w="454" h="389" extrusionOk="0">
                  <a:moveTo>
                    <a:pt x="259" y="1"/>
                  </a:moveTo>
                  <a:cubicBezTo>
                    <a:pt x="86" y="1"/>
                    <a:pt x="0" y="210"/>
                    <a:pt x="123" y="331"/>
                  </a:cubicBezTo>
                  <a:cubicBezTo>
                    <a:pt x="162" y="371"/>
                    <a:pt x="211" y="389"/>
                    <a:pt x="258" y="389"/>
                  </a:cubicBezTo>
                  <a:cubicBezTo>
                    <a:pt x="358" y="389"/>
                    <a:pt x="453" y="312"/>
                    <a:pt x="453" y="195"/>
                  </a:cubicBezTo>
                  <a:cubicBezTo>
                    <a:pt x="453" y="87"/>
                    <a:pt x="367" y="1"/>
                    <a:pt x="25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 name="Google Shape;11305;p49">
              <a:extLst>
                <a:ext uri="{FF2B5EF4-FFF2-40B4-BE49-F238E27FC236}">
                  <a16:creationId xmlns:a16="http://schemas.microsoft.com/office/drawing/2014/main" id="{4C2588E8-9130-8CBF-55CA-80EB1CB54775}"/>
                </a:ext>
              </a:extLst>
            </p:cNvPr>
            <p:cNvSpPr/>
            <p:nvPr/>
          </p:nvSpPr>
          <p:spPr>
            <a:xfrm>
              <a:off x="1111100" y="629625"/>
              <a:ext cx="11350" cy="9725"/>
            </a:xfrm>
            <a:custGeom>
              <a:avLst/>
              <a:gdLst/>
              <a:ahLst/>
              <a:cxnLst/>
              <a:rect l="l" t="t" r="r" b="b"/>
              <a:pathLst>
                <a:path w="454" h="389" extrusionOk="0">
                  <a:moveTo>
                    <a:pt x="259" y="1"/>
                  </a:moveTo>
                  <a:cubicBezTo>
                    <a:pt x="87" y="1"/>
                    <a:pt x="0" y="208"/>
                    <a:pt x="123" y="331"/>
                  </a:cubicBezTo>
                  <a:cubicBezTo>
                    <a:pt x="162" y="371"/>
                    <a:pt x="211" y="389"/>
                    <a:pt x="259" y="389"/>
                  </a:cubicBezTo>
                  <a:cubicBezTo>
                    <a:pt x="358" y="389"/>
                    <a:pt x="453" y="312"/>
                    <a:pt x="453" y="195"/>
                  </a:cubicBezTo>
                  <a:cubicBezTo>
                    <a:pt x="453" y="87"/>
                    <a:pt x="367" y="1"/>
                    <a:pt x="25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 name="Google Shape;11306;p49">
              <a:extLst>
                <a:ext uri="{FF2B5EF4-FFF2-40B4-BE49-F238E27FC236}">
                  <a16:creationId xmlns:a16="http://schemas.microsoft.com/office/drawing/2014/main" id="{956881F1-E444-E64E-0CAC-EA4A3CECFC42}"/>
                </a:ext>
              </a:extLst>
            </p:cNvPr>
            <p:cNvSpPr/>
            <p:nvPr/>
          </p:nvSpPr>
          <p:spPr>
            <a:xfrm>
              <a:off x="514750" y="595525"/>
              <a:ext cx="11350" cy="9700"/>
            </a:xfrm>
            <a:custGeom>
              <a:avLst/>
              <a:gdLst/>
              <a:ahLst/>
              <a:cxnLst/>
              <a:rect l="l" t="t" r="r" b="b"/>
              <a:pathLst>
                <a:path w="454" h="388" extrusionOk="0">
                  <a:moveTo>
                    <a:pt x="263" y="0"/>
                  </a:moveTo>
                  <a:cubicBezTo>
                    <a:pt x="262" y="0"/>
                    <a:pt x="261" y="0"/>
                    <a:pt x="260" y="1"/>
                  </a:cubicBezTo>
                  <a:cubicBezTo>
                    <a:pt x="87" y="1"/>
                    <a:pt x="1" y="208"/>
                    <a:pt x="123" y="331"/>
                  </a:cubicBezTo>
                  <a:cubicBezTo>
                    <a:pt x="163" y="370"/>
                    <a:pt x="211" y="388"/>
                    <a:pt x="258" y="388"/>
                  </a:cubicBezTo>
                  <a:cubicBezTo>
                    <a:pt x="358" y="388"/>
                    <a:pt x="454" y="311"/>
                    <a:pt x="454" y="195"/>
                  </a:cubicBezTo>
                  <a:cubicBezTo>
                    <a:pt x="454" y="88"/>
                    <a:pt x="369" y="0"/>
                    <a:pt x="26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 name="Google Shape;11307;p49">
              <a:extLst>
                <a:ext uri="{FF2B5EF4-FFF2-40B4-BE49-F238E27FC236}">
                  <a16:creationId xmlns:a16="http://schemas.microsoft.com/office/drawing/2014/main" id="{8A147807-794B-DC75-7BD9-4DFFDA84EAB6}"/>
                </a:ext>
              </a:extLst>
            </p:cNvPr>
            <p:cNvSpPr/>
            <p:nvPr/>
          </p:nvSpPr>
          <p:spPr>
            <a:xfrm>
              <a:off x="554525" y="595525"/>
              <a:ext cx="11350" cy="9725"/>
            </a:xfrm>
            <a:custGeom>
              <a:avLst/>
              <a:gdLst/>
              <a:ahLst/>
              <a:cxnLst/>
              <a:rect l="l" t="t" r="r" b="b"/>
              <a:pathLst>
                <a:path w="454" h="389" extrusionOk="0">
                  <a:moveTo>
                    <a:pt x="263" y="0"/>
                  </a:moveTo>
                  <a:cubicBezTo>
                    <a:pt x="262" y="0"/>
                    <a:pt x="261" y="0"/>
                    <a:pt x="261" y="1"/>
                  </a:cubicBezTo>
                  <a:cubicBezTo>
                    <a:pt x="260" y="1"/>
                    <a:pt x="259" y="1"/>
                    <a:pt x="259" y="1"/>
                  </a:cubicBezTo>
                  <a:cubicBezTo>
                    <a:pt x="86" y="1"/>
                    <a:pt x="0" y="209"/>
                    <a:pt x="123" y="331"/>
                  </a:cubicBezTo>
                  <a:cubicBezTo>
                    <a:pt x="162" y="371"/>
                    <a:pt x="211" y="389"/>
                    <a:pt x="258" y="389"/>
                  </a:cubicBezTo>
                  <a:cubicBezTo>
                    <a:pt x="358" y="389"/>
                    <a:pt x="453" y="311"/>
                    <a:pt x="453" y="195"/>
                  </a:cubicBezTo>
                  <a:cubicBezTo>
                    <a:pt x="453" y="88"/>
                    <a:pt x="368" y="0"/>
                    <a:pt x="26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 name="Google Shape;11308;p49">
              <a:extLst>
                <a:ext uri="{FF2B5EF4-FFF2-40B4-BE49-F238E27FC236}">
                  <a16:creationId xmlns:a16="http://schemas.microsoft.com/office/drawing/2014/main" id="{53D178A5-8367-4267-ED81-3391B8B4F5B2}"/>
                </a:ext>
              </a:extLst>
            </p:cNvPr>
            <p:cNvSpPr/>
            <p:nvPr/>
          </p:nvSpPr>
          <p:spPr>
            <a:xfrm>
              <a:off x="594250" y="595525"/>
              <a:ext cx="11400" cy="9725"/>
            </a:xfrm>
            <a:custGeom>
              <a:avLst/>
              <a:gdLst/>
              <a:ahLst/>
              <a:cxnLst/>
              <a:rect l="l" t="t" r="r" b="b"/>
              <a:pathLst>
                <a:path w="456" h="389" extrusionOk="0">
                  <a:moveTo>
                    <a:pt x="262" y="1"/>
                  </a:moveTo>
                  <a:cubicBezTo>
                    <a:pt x="87" y="1"/>
                    <a:pt x="1" y="208"/>
                    <a:pt x="124" y="331"/>
                  </a:cubicBezTo>
                  <a:cubicBezTo>
                    <a:pt x="164" y="371"/>
                    <a:pt x="212" y="389"/>
                    <a:pt x="260" y="389"/>
                  </a:cubicBezTo>
                  <a:cubicBezTo>
                    <a:pt x="360" y="389"/>
                    <a:pt x="456" y="311"/>
                    <a:pt x="456" y="195"/>
                  </a:cubicBezTo>
                  <a:cubicBezTo>
                    <a:pt x="456" y="87"/>
                    <a:pt x="368" y="1"/>
                    <a:pt x="262"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 name="Google Shape;11309;p49">
              <a:extLst>
                <a:ext uri="{FF2B5EF4-FFF2-40B4-BE49-F238E27FC236}">
                  <a16:creationId xmlns:a16="http://schemas.microsoft.com/office/drawing/2014/main" id="{38975B36-47BE-E66C-1FD1-E27ADD52DB55}"/>
                </a:ext>
              </a:extLst>
            </p:cNvPr>
            <p:cNvSpPr/>
            <p:nvPr/>
          </p:nvSpPr>
          <p:spPr>
            <a:xfrm>
              <a:off x="634025" y="595525"/>
              <a:ext cx="11375" cy="9725"/>
            </a:xfrm>
            <a:custGeom>
              <a:avLst/>
              <a:gdLst/>
              <a:ahLst/>
              <a:cxnLst/>
              <a:rect l="l" t="t" r="r" b="b"/>
              <a:pathLst>
                <a:path w="455" h="389" extrusionOk="0">
                  <a:moveTo>
                    <a:pt x="264" y="0"/>
                  </a:moveTo>
                  <a:cubicBezTo>
                    <a:pt x="263" y="0"/>
                    <a:pt x="262" y="0"/>
                    <a:pt x="261" y="1"/>
                  </a:cubicBezTo>
                  <a:cubicBezTo>
                    <a:pt x="260" y="1"/>
                    <a:pt x="260" y="1"/>
                    <a:pt x="259" y="1"/>
                  </a:cubicBezTo>
                  <a:cubicBezTo>
                    <a:pt x="87" y="1"/>
                    <a:pt x="1" y="209"/>
                    <a:pt x="123" y="331"/>
                  </a:cubicBezTo>
                  <a:cubicBezTo>
                    <a:pt x="163" y="371"/>
                    <a:pt x="211" y="389"/>
                    <a:pt x="259" y="389"/>
                  </a:cubicBezTo>
                  <a:cubicBezTo>
                    <a:pt x="359" y="389"/>
                    <a:pt x="454" y="311"/>
                    <a:pt x="455" y="195"/>
                  </a:cubicBezTo>
                  <a:cubicBezTo>
                    <a:pt x="455" y="88"/>
                    <a:pt x="368" y="0"/>
                    <a:pt x="26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 name="Google Shape;11310;p49">
              <a:extLst>
                <a:ext uri="{FF2B5EF4-FFF2-40B4-BE49-F238E27FC236}">
                  <a16:creationId xmlns:a16="http://schemas.microsoft.com/office/drawing/2014/main" id="{8595D12D-518F-29CA-BFA4-70D5EF6AF744}"/>
                </a:ext>
              </a:extLst>
            </p:cNvPr>
            <p:cNvSpPr/>
            <p:nvPr/>
          </p:nvSpPr>
          <p:spPr>
            <a:xfrm>
              <a:off x="673775" y="595525"/>
              <a:ext cx="11375" cy="9725"/>
            </a:xfrm>
            <a:custGeom>
              <a:avLst/>
              <a:gdLst/>
              <a:ahLst/>
              <a:cxnLst/>
              <a:rect l="l" t="t" r="r" b="b"/>
              <a:pathLst>
                <a:path w="455" h="389" extrusionOk="0">
                  <a:moveTo>
                    <a:pt x="261" y="1"/>
                  </a:moveTo>
                  <a:cubicBezTo>
                    <a:pt x="88" y="1"/>
                    <a:pt x="0" y="208"/>
                    <a:pt x="123" y="331"/>
                  </a:cubicBezTo>
                  <a:cubicBezTo>
                    <a:pt x="163" y="371"/>
                    <a:pt x="212" y="389"/>
                    <a:pt x="260" y="389"/>
                  </a:cubicBezTo>
                  <a:cubicBezTo>
                    <a:pt x="359" y="389"/>
                    <a:pt x="455" y="311"/>
                    <a:pt x="455" y="195"/>
                  </a:cubicBezTo>
                  <a:cubicBezTo>
                    <a:pt x="455" y="87"/>
                    <a:pt x="367" y="1"/>
                    <a:pt x="26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 name="Google Shape;11311;p49">
              <a:extLst>
                <a:ext uri="{FF2B5EF4-FFF2-40B4-BE49-F238E27FC236}">
                  <a16:creationId xmlns:a16="http://schemas.microsoft.com/office/drawing/2014/main" id="{F9931AD9-9D44-3F69-2D2D-2D219DECCC5A}"/>
                </a:ext>
              </a:extLst>
            </p:cNvPr>
            <p:cNvSpPr/>
            <p:nvPr/>
          </p:nvSpPr>
          <p:spPr>
            <a:xfrm>
              <a:off x="713525" y="595525"/>
              <a:ext cx="11400" cy="9725"/>
            </a:xfrm>
            <a:custGeom>
              <a:avLst/>
              <a:gdLst/>
              <a:ahLst/>
              <a:cxnLst/>
              <a:rect l="l" t="t" r="r" b="b"/>
              <a:pathLst>
                <a:path w="456" h="389" extrusionOk="0">
                  <a:moveTo>
                    <a:pt x="264" y="0"/>
                  </a:moveTo>
                  <a:cubicBezTo>
                    <a:pt x="263" y="0"/>
                    <a:pt x="262" y="0"/>
                    <a:pt x="261" y="1"/>
                  </a:cubicBezTo>
                  <a:cubicBezTo>
                    <a:pt x="260" y="1"/>
                    <a:pt x="260" y="1"/>
                    <a:pt x="259" y="1"/>
                  </a:cubicBezTo>
                  <a:cubicBezTo>
                    <a:pt x="88" y="1"/>
                    <a:pt x="1" y="209"/>
                    <a:pt x="123" y="331"/>
                  </a:cubicBezTo>
                  <a:cubicBezTo>
                    <a:pt x="163" y="371"/>
                    <a:pt x="212" y="389"/>
                    <a:pt x="260" y="389"/>
                  </a:cubicBezTo>
                  <a:cubicBezTo>
                    <a:pt x="360" y="389"/>
                    <a:pt x="455" y="311"/>
                    <a:pt x="455" y="195"/>
                  </a:cubicBezTo>
                  <a:cubicBezTo>
                    <a:pt x="455" y="88"/>
                    <a:pt x="369" y="0"/>
                    <a:pt x="26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 name="Google Shape;11312;p49">
              <a:extLst>
                <a:ext uri="{FF2B5EF4-FFF2-40B4-BE49-F238E27FC236}">
                  <a16:creationId xmlns:a16="http://schemas.microsoft.com/office/drawing/2014/main" id="{22A0F5E5-DE98-E61A-72D9-F197CFF1A7E0}"/>
                </a:ext>
              </a:extLst>
            </p:cNvPr>
            <p:cNvSpPr/>
            <p:nvPr/>
          </p:nvSpPr>
          <p:spPr>
            <a:xfrm>
              <a:off x="753300" y="595525"/>
              <a:ext cx="11375" cy="9725"/>
            </a:xfrm>
            <a:custGeom>
              <a:avLst/>
              <a:gdLst/>
              <a:ahLst/>
              <a:cxnLst/>
              <a:rect l="l" t="t" r="r" b="b"/>
              <a:pathLst>
                <a:path w="455" h="389" extrusionOk="0">
                  <a:moveTo>
                    <a:pt x="263" y="0"/>
                  </a:moveTo>
                  <a:cubicBezTo>
                    <a:pt x="262" y="0"/>
                    <a:pt x="261" y="0"/>
                    <a:pt x="260" y="1"/>
                  </a:cubicBezTo>
                  <a:cubicBezTo>
                    <a:pt x="87" y="1"/>
                    <a:pt x="1" y="208"/>
                    <a:pt x="122" y="331"/>
                  </a:cubicBezTo>
                  <a:cubicBezTo>
                    <a:pt x="162" y="371"/>
                    <a:pt x="211" y="389"/>
                    <a:pt x="259" y="389"/>
                  </a:cubicBezTo>
                  <a:cubicBezTo>
                    <a:pt x="359" y="389"/>
                    <a:pt x="454" y="311"/>
                    <a:pt x="454" y="195"/>
                  </a:cubicBezTo>
                  <a:cubicBezTo>
                    <a:pt x="454" y="88"/>
                    <a:pt x="368" y="0"/>
                    <a:pt x="26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 name="Google Shape;11313;p49">
              <a:extLst>
                <a:ext uri="{FF2B5EF4-FFF2-40B4-BE49-F238E27FC236}">
                  <a16:creationId xmlns:a16="http://schemas.microsoft.com/office/drawing/2014/main" id="{EDA66F64-119B-194D-4B84-03660B0E9873}"/>
                </a:ext>
              </a:extLst>
            </p:cNvPr>
            <p:cNvSpPr/>
            <p:nvPr/>
          </p:nvSpPr>
          <p:spPr>
            <a:xfrm>
              <a:off x="793075" y="595525"/>
              <a:ext cx="11350" cy="9725"/>
            </a:xfrm>
            <a:custGeom>
              <a:avLst/>
              <a:gdLst/>
              <a:ahLst/>
              <a:cxnLst/>
              <a:rect l="l" t="t" r="r" b="b"/>
              <a:pathLst>
                <a:path w="454" h="389" extrusionOk="0">
                  <a:moveTo>
                    <a:pt x="262" y="0"/>
                  </a:moveTo>
                  <a:cubicBezTo>
                    <a:pt x="261" y="0"/>
                    <a:pt x="260" y="0"/>
                    <a:pt x="259" y="1"/>
                  </a:cubicBezTo>
                  <a:cubicBezTo>
                    <a:pt x="259" y="1"/>
                    <a:pt x="258" y="1"/>
                    <a:pt x="257" y="1"/>
                  </a:cubicBezTo>
                  <a:cubicBezTo>
                    <a:pt x="86" y="1"/>
                    <a:pt x="1" y="209"/>
                    <a:pt x="121" y="331"/>
                  </a:cubicBezTo>
                  <a:cubicBezTo>
                    <a:pt x="161" y="371"/>
                    <a:pt x="210" y="389"/>
                    <a:pt x="258" y="389"/>
                  </a:cubicBezTo>
                  <a:cubicBezTo>
                    <a:pt x="358" y="389"/>
                    <a:pt x="453" y="311"/>
                    <a:pt x="453" y="195"/>
                  </a:cubicBezTo>
                  <a:cubicBezTo>
                    <a:pt x="453" y="88"/>
                    <a:pt x="368" y="0"/>
                    <a:pt x="26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 name="Google Shape;11314;p49">
              <a:extLst>
                <a:ext uri="{FF2B5EF4-FFF2-40B4-BE49-F238E27FC236}">
                  <a16:creationId xmlns:a16="http://schemas.microsoft.com/office/drawing/2014/main" id="{EA3061B0-D8CA-533A-3D96-8B8F204C7773}"/>
                </a:ext>
              </a:extLst>
            </p:cNvPr>
            <p:cNvSpPr/>
            <p:nvPr/>
          </p:nvSpPr>
          <p:spPr>
            <a:xfrm>
              <a:off x="832825" y="595525"/>
              <a:ext cx="11350" cy="9725"/>
            </a:xfrm>
            <a:custGeom>
              <a:avLst/>
              <a:gdLst/>
              <a:ahLst/>
              <a:cxnLst/>
              <a:rect l="l" t="t" r="r" b="b"/>
              <a:pathLst>
                <a:path w="454" h="389" extrusionOk="0">
                  <a:moveTo>
                    <a:pt x="262" y="0"/>
                  </a:moveTo>
                  <a:cubicBezTo>
                    <a:pt x="261" y="0"/>
                    <a:pt x="260" y="0"/>
                    <a:pt x="259" y="1"/>
                  </a:cubicBezTo>
                  <a:cubicBezTo>
                    <a:pt x="87" y="1"/>
                    <a:pt x="0" y="208"/>
                    <a:pt x="122" y="331"/>
                  </a:cubicBezTo>
                  <a:cubicBezTo>
                    <a:pt x="161" y="371"/>
                    <a:pt x="210" y="389"/>
                    <a:pt x="258" y="389"/>
                  </a:cubicBezTo>
                  <a:cubicBezTo>
                    <a:pt x="358" y="389"/>
                    <a:pt x="453" y="311"/>
                    <a:pt x="453" y="195"/>
                  </a:cubicBezTo>
                  <a:cubicBezTo>
                    <a:pt x="453" y="88"/>
                    <a:pt x="369" y="0"/>
                    <a:pt x="26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 name="Google Shape;11315;p49">
              <a:extLst>
                <a:ext uri="{FF2B5EF4-FFF2-40B4-BE49-F238E27FC236}">
                  <a16:creationId xmlns:a16="http://schemas.microsoft.com/office/drawing/2014/main" id="{C656C8AF-9BFA-F019-E324-1CC5AA5BF863}"/>
                </a:ext>
              </a:extLst>
            </p:cNvPr>
            <p:cNvSpPr/>
            <p:nvPr/>
          </p:nvSpPr>
          <p:spPr>
            <a:xfrm>
              <a:off x="872575" y="595525"/>
              <a:ext cx="11350" cy="9725"/>
            </a:xfrm>
            <a:custGeom>
              <a:avLst/>
              <a:gdLst/>
              <a:ahLst/>
              <a:cxnLst/>
              <a:rect l="l" t="t" r="r" b="b"/>
              <a:pathLst>
                <a:path w="454" h="389" extrusionOk="0">
                  <a:moveTo>
                    <a:pt x="262" y="0"/>
                  </a:moveTo>
                  <a:cubicBezTo>
                    <a:pt x="261" y="0"/>
                    <a:pt x="260" y="0"/>
                    <a:pt x="260" y="1"/>
                  </a:cubicBezTo>
                  <a:cubicBezTo>
                    <a:pt x="85" y="1"/>
                    <a:pt x="0" y="210"/>
                    <a:pt x="123" y="331"/>
                  </a:cubicBezTo>
                  <a:cubicBezTo>
                    <a:pt x="162" y="371"/>
                    <a:pt x="211" y="389"/>
                    <a:pt x="259" y="389"/>
                  </a:cubicBezTo>
                  <a:cubicBezTo>
                    <a:pt x="358" y="389"/>
                    <a:pt x="454" y="311"/>
                    <a:pt x="454" y="195"/>
                  </a:cubicBezTo>
                  <a:cubicBezTo>
                    <a:pt x="454" y="88"/>
                    <a:pt x="367" y="0"/>
                    <a:pt x="26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 name="Google Shape;11316;p49">
              <a:extLst>
                <a:ext uri="{FF2B5EF4-FFF2-40B4-BE49-F238E27FC236}">
                  <a16:creationId xmlns:a16="http://schemas.microsoft.com/office/drawing/2014/main" id="{D827503C-19EC-8B13-AC8A-DDE14198254C}"/>
                </a:ext>
              </a:extLst>
            </p:cNvPr>
            <p:cNvSpPr/>
            <p:nvPr/>
          </p:nvSpPr>
          <p:spPr>
            <a:xfrm>
              <a:off x="912325" y="595525"/>
              <a:ext cx="11350" cy="9725"/>
            </a:xfrm>
            <a:custGeom>
              <a:avLst/>
              <a:gdLst/>
              <a:ahLst/>
              <a:cxnLst/>
              <a:rect l="l" t="t" r="r" b="b"/>
              <a:pathLst>
                <a:path w="454" h="389" extrusionOk="0">
                  <a:moveTo>
                    <a:pt x="259" y="1"/>
                  </a:moveTo>
                  <a:cubicBezTo>
                    <a:pt x="86" y="1"/>
                    <a:pt x="1" y="209"/>
                    <a:pt x="122" y="331"/>
                  </a:cubicBezTo>
                  <a:cubicBezTo>
                    <a:pt x="162" y="371"/>
                    <a:pt x="211" y="389"/>
                    <a:pt x="258" y="389"/>
                  </a:cubicBezTo>
                  <a:cubicBezTo>
                    <a:pt x="358" y="389"/>
                    <a:pt x="454" y="311"/>
                    <a:pt x="454" y="195"/>
                  </a:cubicBezTo>
                  <a:cubicBezTo>
                    <a:pt x="454" y="87"/>
                    <a:pt x="367" y="1"/>
                    <a:pt x="261" y="1"/>
                  </a:cubicBezTo>
                  <a:cubicBezTo>
                    <a:pt x="261" y="1"/>
                    <a:pt x="260" y="1"/>
                    <a:pt x="25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 name="Google Shape;11317;p49">
              <a:extLst>
                <a:ext uri="{FF2B5EF4-FFF2-40B4-BE49-F238E27FC236}">
                  <a16:creationId xmlns:a16="http://schemas.microsoft.com/office/drawing/2014/main" id="{18A3020E-0F8A-3066-23E9-B849F36BE516}"/>
                </a:ext>
              </a:extLst>
            </p:cNvPr>
            <p:cNvSpPr/>
            <p:nvPr/>
          </p:nvSpPr>
          <p:spPr>
            <a:xfrm>
              <a:off x="952100" y="595525"/>
              <a:ext cx="11325" cy="9725"/>
            </a:xfrm>
            <a:custGeom>
              <a:avLst/>
              <a:gdLst/>
              <a:ahLst/>
              <a:cxnLst/>
              <a:rect l="l" t="t" r="r" b="b"/>
              <a:pathLst>
                <a:path w="453" h="389" extrusionOk="0">
                  <a:moveTo>
                    <a:pt x="262" y="0"/>
                  </a:moveTo>
                  <a:cubicBezTo>
                    <a:pt x="261" y="0"/>
                    <a:pt x="260" y="0"/>
                    <a:pt x="259" y="1"/>
                  </a:cubicBezTo>
                  <a:cubicBezTo>
                    <a:pt x="258" y="1"/>
                    <a:pt x="258" y="1"/>
                    <a:pt x="257" y="1"/>
                  </a:cubicBezTo>
                  <a:cubicBezTo>
                    <a:pt x="85" y="1"/>
                    <a:pt x="0" y="209"/>
                    <a:pt x="121" y="331"/>
                  </a:cubicBezTo>
                  <a:cubicBezTo>
                    <a:pt x="161" y="371"/>
                    <a:pt x="210" y="389"/>
                    <a:pt x="258" y="389"/>
                  </a:cubicBezTo>
                  <a:cubicBezTo>
                    <a:pt x="357" y="389"/>
                    <a:pt x="453" y="311"/>
                    <a:pt x="453" y="195"/>
                  </a:cubicBezTo>
                  <a:cubicBezTo>
                    <a:pt x="453" y="88"/>
                    <a:pt x="368" y="0"/>
                    <a:pt x="26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 name="Google Shape;11318;p49">
              <a:extLst>
                <a:ext uri="{FF2B5EF4-FFF2-40B4-BE49-F238E27FC236}">
                  <a16:creationId xmlns:a16="http://schemas.microsoft.com/office/drawing/2014/main" id="{28F0FD18-D1FF-E467-BCB4-4F15CA613047}"/>
                </a:ext>
              </a:extLst>
            </p:cNvPr>
            <p:cNvSpPr/>
            <p:nvPr/>
          </p:nvSpPr>
          <p:spPr>
            <a:xfrm>
              <a:off x="991825" y="595525"/>
              <a:ext cx="11350" cy="9725"/>
            </a:xfrm>
            <a:custGeom>
              <a:avLst/>
              <a:gdLst/>
              <a:ahLst/>
              <a:cxnLst/>
              <a:rect l="l" t="t" r="r" b="b"/>
              <a:pathLst>
                <a:path w="454" h="389" extrusionOk="0">
                  <a:moveTo>
                    <a:pt x="260" y="1"/>
                  </a:moveTo>
                  <a:cubicBezTo>
                    <a:pt x="87" y="1"/>
                    <a:pt x="1" y="208"/>
                    <a:pt x="124" y="331"/>
                  </a:cubicBezTo>
                  <a:cubicBezTo>
                    <a:pt x="163" y="371"/>
                    <a:pt x="211" y="389"/>
                    <a:pt x="259" y="389"/>
                  </a:cubicBezTo>
                  <a:cubicBezTo>
                    <a:pt x="359" y="389"/>
                    <a:pt x="454" y="311"/>
                    <a:pt x="454" y="195"/>
                  </a:cubicBezTo>
                  <a:cubicBezTo>
                    <a:pt x="454" y="87"/>
                    <a:pt x="368" y="1"/>
                    <a:pt x="26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 name="Google Shape;11319;p49">
              <a:extLst>
                <a:ext uri="{FF2B5EF4-FFF2-40B4-BE49-F238E27FC236}">
                  <a16:creationId xmlns:a16="http://schemas.microsoft.com/office/drawing/2014/main" id="{988F059F-7ABD-3828-C21B-92E3552EAF46}"/>
                </a:ext>
              </a:extLst>
            </p:cNvPr>
            <p:cNvSpPr/>
            <p:nvPr/>
          </p:nvSpPr>
          <p:spPr>
            <a:xfrm>
              <a:off x="1031600" y="595525"/>
              <a:ext cx="11375" cy="9725"/>
            </a:xfrm>
            <a:custGeom>
              <a:avLst/>
              <a:gdLst/>
              <a:ahLst/>
              <a:cxnLst/>
              <a:rect l="l" t="t" r="r" b="b"/>
              <a:pathLst>
                <a:path w="455" h="389" extrusionOk="0">
                  <a:moveTo>
                    <a:pt x="263" y="0"/>
                  </a:moveTo>
                  <a:cubicBezTo>
                    <a:pt x="262" y="0"/>
                    <a:pt x="262" y="0"/>
                    <a:pt x="261" y="1"/>
                  </a:cubicBezTo>
                  <a:cubicBezTo>
                    <a:pt x="260" y="1"/>
                    <a:pt x="259" y="1"/>
                    <a:pt x="259" y="1"/>
                  </a:cubicBezTo>
                  <a:cubicBezTo>
                    <a:pt x="87" y="1"/>
                    <a:pt x="0" y="209"/>
                    <a:pt x="123" y="331"/>
                  </a:cubicBezTo>
                  <a:cubicBezTo>
                    <a:pt x="162" y="371"/>
                    <a:pt x="211" y="389"/>
                    <a:pt x="259" y="389"/>
                  </a:cubicBezTo>
                  <a:cubicBezTo>
                    <a:pt x="358" y="389"/>
                    <a:pt x="454" y="311"/>
                    <a:pt x="455" y="195"/>
                  </a:cubicBezTo>
                  <a:cubicBezTo>
                    <a:pt x="455" y="88"/>
                    <a:pt x="368" y="0"/>
                    <a:pt x="26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 name="Google Shape;11320;p49">
              <a:extLst>
                <a:ext uri="{FF2B5EF4-FFF2-40B4-BE49-F238E27FC236}">
                  <a16:creationId xmlns:a16="http://schemas.microsoft.com/office/drawing/2014/main" id="{CB8D2992-E05B-9A6A-993B-268F557D6E62}"/>
                </a:ext>
              </a:extLst>
            </p:cNvPr>
            <p:cNvSpPr/>
            <p:nvPr/>
          </p:nvSpPr>
          <p:spPr>
            <a:xfrm>
              <a:off x="1071350" y="595525"/>
              <a:ext cx="11350" cy="9725"/>
            </a:xfrm>
            <a:custGeom>
              <a:avLst/>
              <a:gdLst/>
              <a:ahLst/>
              <a:cxnLst/>
              <a:rect l="l" t="t" r="r" b="b"/>
              <a:pathLst>
                <a:path w="454" h="389" extrusionOk="0">
                  <a:moveTo>
                    <a:pt x="262" y="0"/>
                  </a:moveTo>
                  <a:cubicBezTo>
                    <a:pt x="261" y="0"/>
                    <a:pt x="260" y="0"/>
                    <a:pt x="259" y="1"/>
                  </a:cubicBezTo>
                  <a:cubicBezTo>
                    <a:pt x="86" y="1"/>
                    <a:pt x="0" y="208"/>
                    <a:pt x="123" y="331"/>
                  </a:cubicBezTo>
                  <a:cubicBezTo>
                    <a:pt x="162" y="371"/>
                    <a:pt x="211" y="389"/>
                    <a:pt x="258" y="389"/>
                  </a:cubicBezTo>
                  <a:cubicBezTo>
                    <a:pt x="358" y="389"/>
                    <a:pt x="453" y="311"/>
                    <a:pt x="453" y="195"/>
                  </a:cubicBezTo>
                  <a:cubicBezTo>
                    <a:pt x="453" y="88"/>
                    <a:pt x="368" y="0"/>
                    <a:pt x="26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 name="Google Shape;11321;p49">
              <a:extLst>
                <a:ext uri="{FF2B5EF4-FFF2-40B4-BE49-F238E27FC236}">
                  <a16:creationId xmlns:a16="http://schemas.microsoft.com/office/drawing/2014/main" id="{26EE6D4B-DF66-4D53-1831-CAD1213BE1A1}"/>
                </a:ext>
              </a:extLst>
            </p:cNvPr>
            <p:cNvSpPr/>
            <p:nvPr/>
          </p:nvSpPr>
          <p:spPr>
            <a:xfrm>
              <a:off x="594250" y="561425"/>
              <a:ext cx="11400" cy="9725"/>
            </a:xfrm>
            <a:custGeom>
              <a:avLst/>
              <a:gdLst/>
              <a:ahLst/>
              <a:cxnLst/>
              <a:rect l="l" t="t" r="r" b="b"/>
              <a:pathLst>
                <a:path w="456" h="389" extrusionOk="0">
                  <a:moveTo>
                    <a:pt x="262" y="0"/>
                  </a:moveTo>
                  <a:cubicBezTo>
                    <a:pt x="87" y="0"/>
                    <a:pt x="1" y="209"/>
                    <a:pt x="124" y="331"/>
                  </a:cubicBezTo>
                  <a:cubicBezTo>
                    <a:pt x="164" y="371"/>
                    <a:pt x="212" y="388"/>
                    <a:pt x="260" y="388"/>
                  </a:cubicBezTo>
                  <a:cubicBezTo>
                    <a:pt x="360" y="388"/>
                    <a:pt x="456" y="311"/>
                    <a:pt x="456" y="194"/>
                  </a:cubicBezTo>
                  <a:cubicBezTo>
                    <a:pt x="454" y="87"/>
                    <a:pt x="368" y="0"/>
                    <a:pt x="26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 name="Google Shape;11322;p49">
              <a:extLst>
                <a:ext uri="{FF2B5EF4-FFF2-40B4-BE49-F238E27FC236}">
                  <a16:creationId xmlns:a16="http://schemas.microsoft.com/office/drawing/2014/main" id="{04A5E98E-3BFE-D674-E0FE-4048909F84E0}"/>
                </a:ext>
              </a:extLst>
            </p:cNvPr>
            <p:cNvSpPr/>
            <p:nvPr/>
          </p:nvSpPr>
          <p:spPr>
            <a:xfrm>
              <a:off x="634025" y="561425"/>
              <a:ext cx="11375" cy="9725"/>
            </a:xfrm>
            <a:custGeom>
              <a:avLst/>
              <a:gdLst/>
              <a:ahLst/>
              <a:cxnLst/>
              <a:rect l="l" t="t" r="r" b="b"/>
              <a:pathLst>
                <a:path w="455" h="389" extrusionOk="0">
                  <a:moveTo>
                    <a:pt x="261" y="0"/>
                  </a:moveTo>
                  <a:cubicBezTo>
                    <a:pt x="88" y="0"/>
                    <a:pt x="0" y="208"/>
                    <a:pt x="123" y="331"/>
                  </a:cubicBezTo>
                  <a:cubicBezTo>
                    <a:pt x="163" y="371"/>
                    <a:pt x="212" y="388"/>
                    <a:pt x="260" y="388"/>
                  </a:cubicBezTo>
                  <a:cubicBezTo>
                    <a:pt x="359" y="388"/>
                    <a:pt x="455" y="311"/>
                    <a:pt x="455" y="194"/>
                  </a:cubicBezTo>
                  <a:cubicBezTo>
                    <a:pt x="455" y="87"/>
                    <a:pt x="367" y="0"/>
                    <a:pt x="26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 name="Google Shape;11323;p49">
              <a:extLst>
                <a:ext uri="{FF2B5EF4-FFF2-40B4-BE49-F238E27FC236}">
                  <a16:creationId xmlns:a16="http://schemas.microsoft.com/office/drawing/2014/main" id="{B673DA56-BAFB-51ED-AC33-EB3BC0A53E23}"/>
                </a:ext>
              </a:extLst>
            </p:cNvPr>
            <p:cNvSpPr/>
            <p:nvPr/>
          </p:nvSpPr>
          <p:spPr>
            <a:xfrm>
              <a:off x="673775" y="561425"/>
              <a:ext cx="11375" cy="9725"/>
            </a:xfrm>
            <a:custGeom>
              <a:avLst/>
              <a:gdLst/>
              <a:ahLst/>
              <a:cxnLst/>
              <a:rect l="l" t="t" r="r" b="b"/>
              <a:pathLst>
                <a:path w="455" h="389" extrusionOk="0">
                  <a:moveTo>
                    <a:pt x="261" y="0"/>
                  </a:moveTo>
                  <a:cubicBezTo>
                    <a:pt x="88" y="0"/>
                    <a:pt x="0" y="209"/>
                    <a:pt x="123" y="331"/>
                  </a:cubicBezTo>
                  <a:cubicBezTo>
                    <a:pt x="163" y="371"/>
                    <a:pt x="212" y="388"/>
                    <a:pt x="260" y="388"/>
                  </a:cubicBezTo>
                  <a:cubicBezTo>
                    <a:pt x="359" y="388"/>
                    <a:pt x="455" y="311"/>
                    <a:pt x="455" y="194"/>
                  </a:cubicBezTo>
                  <a:cubicBezTo>
                    <a:pt x="455" y="87"/>
                    <a:pt x="367" y="0"/>
                    <a:pt x="26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 name="Google Shape;11324;p49">
              <a:extLst>
                <a:ext uri="{FF2B5EF4-FFF2-40B4-BE49-F238E27FC236}">
                  <a16:creationId xmlns:a16="http://schemas.microsoft.com/office/drawing/2014/main" id="{BD2F775C-B16F-58B1-954A-9D3847F074E7}"/>
                </a:ext>
              </a:extLst>
            </p:cNvPr>
            <p:cNvSpPr/>
            <p:nvPr/>
          </p:nvSpPr>
          <p:spPr>
            <a:xfrm>
              <a:off x="713525" y="561425"/>
              <a:ext cx="11400" cy="9725"/>
            </a:xfrm>
            <a:custGeom>
              <a:avLst/>
              <a:gdLst/>
              <a:ahLst/>
              <a:cxnLst/>
              <a:rect l="l" t="t" r="r" b="b"/>
              <a:pathLst>
                <a:path w="456" h="389" extrusionOk="0">
                  <a:moveTo>
                    <a:pt x="261" y="0"/>
                  </a:moveTo>
                  <a:cubicBezTo>
                    <a:pt x="88" y="0"/>
                    <a:pt x="0" y="208"/>
                    <a:pt x="123" y="331"/>
                  </a:cubicBezTo>
                  <a:cubicBezTo>
                    <a:pt x="163" y="371"/>
                    <a:pt x="212" y="388"/>
                    <a:pt x="260" y="388"/>
                  </a:cubicBezTo>
                  <a:cubicBezTo>
                    <a:pt x="360" y="388"/>
                    <a:pt x="455" y="311"/>
                    <a:pt x="455" y="194"/>
                  </a:cubicBezTo>
                  <a:cubicBezTo>
                    <a:pt x="455" y="87"/>
                    <a:pt x="367" y="0"/>
                    <a:pt x="26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 name="Google Shape;11325;p49">
              <a:extLst>
                <a:ext uri="{FF2B5EF4-FFF2-40B4-BE49-F238E27FC236}">
                  <a16:creationId xmlns:a16="http://schemas.microsoft.com/office/drawing/2014/main" id="{AF88E071-4A83-8379-DD5C-AF66167563D3}"/>
                </a:ext>
              </a:extLst>
            </p:cNvPr>
            <p:cNvSpPr/>
            <p:nvPr/>
          </p:nvSpPr>
          <p:spPr>
            <a:xfrm>
              <a:off x="753300" y="561425"/>
              <a:ext cx="11375" cy="9725"/>
            </a:xfrm>
            <a:custGeom>
              <a:avLst/>
              <a:gdLst/>
              <a:ahLst/>
              <a:cxnLst/>
              <a:rect l="l" t="t" r="r" b="b"/>
              <a:pathLst>
                <a:path w="455" h="389" extrusionOk="0">
                  <a:moveTo>
                    <a:pt x="260" y="0"/>
                  </a:moveTo>
                  <a:cubicBezTo>
                    <a:pt x="87" y="0"/>
                    <a:pt x="1" y="209"/>
                    <a:pt x="122" y="331"/>
                  </a:cubicBezTo>
                  <a:cubicBezTo>
                    <a:pt x="162" y="371"/>
                    <a:pt x="211" y="388"/>
                    <a:pt x="259" y="388"/>
                  </a:cubicBezTo>
                  <a:cubicBezTo>
                    <a:pt x="359" y="388"/>
                    <a:pt x="454" y="311"/>
                    <a:pt x="454" y="194"/>
                  </a:cubicBezTo>
                  <a:cubicBezTo>
                    <a:pt x="454" y="87"/>
                    <a:pt x="366" y="0"/>
                    <a:pt x="26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 name="Google Shape;11326;p49">
              <a:extLst>
                <a:ext uri="{FF2B5EF4-FFF2-40B4-BE49-F238E27FC236}">
                  <a16:creationId xmlns:a16="http://schemas.microsoft.com/office/drawing/2014/main" id="{EB5B0B68-F162-94C2-CFDA-A67556DD6568}"/>
                </a:ext>
              </a:extLst>
            </p:cNvPr>
            <p:cNvSpPr/>
            <p:nvPr/>
          </p:nvSpPr>
          <p:spPr>
            <a:xfrm>
              <a:off x="793075" y="561425"/>
              <a:ext cx="11350" cy="9725"/>
            </a:xfrm>
            <a:custGeom>
              <a:avLst/>
              <a:gdLst/>
              <a:ahLst/>
              <a:cxnLst/>
              <a:rect l="l" t="t" r="r" b="b"/>
              <a:pathLst>
                <a:path w="454" h="389" extrusionOk="0">
                  <a:moveTo>
                    <a:pt x="259" y="0"/>
                  </a:moveTo>
                  <a:cubicBezTo>
                    <a:pt x="87" y="0"/>
                    <a:pt x="0" y="208"/>
                    <a:pt x="121" y="331"/>
                  </a:cubicBezTo>
                  <a:cubicBezTo>
                    <a:pt x="161" y="371"/>
                    <a:pt x="210" y="388"/>
                    <a:pt x="258" y="388"/>
                  </a:cubicBezTo>
                  <a:cubicBezTo>
                    <a:pt x="358" y="388"/>
                    <a:pt x="453" y="311"/>
                    <a:pt x="453" y="194"/>
                  </a:cubicBezTo>
                  <a:cubicBezTo>
                    <a:pt x="453" y="87"/>
                    <a:pt x="365" y="0"/>
                    <a:pt x="25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 name="Google Shape;11327;p49">
              <a:extLst>
                <a:ext uri="{FF2B5EF4-FFF2-40B4-BE49-F238E27FC236}">
                  <a16:creationId xmlns:a16="http://schemas.microsoft.com/office/drawing/2014/main" id="{119DFFF9-07EC-00AB-C225-3849B3BF18B4}"/>
                </a:ext>
              </a:extLst>
            </p:cNvPr>
            <p:cNvSpPr/>
            <p:nvPr/>
          </p:nvSpPr>
          <p:spPr>
            <a:xfrm>
              <a:off x="832825" y="561425"/>
              <a:ext cx="11350" cy="9725"/>
            </a:xfrm>
            <a:custGeom>
              <a:avLst/>
              <a:gdLst/>
              <a:ahLst/>
              <a:cxnLst/>
              <a:rect l="l" t="t" r="r" b="b"/>
              <a:pathLst>
                <a:path w="454" h="389" extrusionOk="0">
                  <a:moveTo>
                    <a:pt x="259" y="0"/>
                  </a:moveTo>
                  <a:cubicBezTo>
                    <a:pt x="87" y="0"/>
                    <a:pt x="0" y="209"/>
                    <a:pt x="122" y="331"/>
                  </a:cubicBezTo>
                  <a:cubicBezTo>
                    <a:pt x="161" y="371"/>
                    <a:pt x="210" y="388"/>
                    <a:pt x="258" y="388"/>
                  </a:cubicBezTo>
                  <a:cubicBezTo>
                    <a:pt x="358" y="388"/>
                    <a:pt x="453" y="311"/>
                    <a:pt x="453" y="194"/>
                  </a:cubicBezTo>
                  <a:cubicBezTo>
                    <a:pt x="453" y="87"/>
                    <a:pt x="367" y="0"/>
                    <a:pt x="25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 name="Google Shape;11328;p49">
              <a:extLst>
                <a:ext uri="{FF2B5EF4-FFF2-40B4-BE49-F238E27FC236}">
                  <a16:creationId xmlns:a16="http://schemas.microsoft.com/office/drawing/2014/main" id="{75AA5919-8A9C-A4B7-2E67-D5649A8B8E7A}"/>
                </a:ext>
              </a:extLst>
            </p:cNvPr>
            <p:cNvSpPr/>
            <p:nvPr/>
          </p:nvSpPr>
          <p:spPr>
            <a:xfrm>
              <a:off x="872575" y="561425"/>
              <a:ext cx="11350" cy="9725"/>
            </a:xfrm>
            <a:custGeom>
              <a:avLst/>
              <a:gdLst/>
              <a:ahLst/>
              <a:cxnLst/>
              <a:rect l="l" t="t" r="r" b="b"/>
              <a:pathLst>
                <a:path w="454" h="389" extrusionOk="0">
                  <a:moveTo>
                    <a:pt x="260" y="0"/>
                  </a:moveTo>
                  <a:cubicBezTo>
                    <a:pt x="85" y="0"/>
                    <a:pt x="0" y="209"/>
                    <a:pt x="123" y="332"/>
                  </a:cubicBezTo>
                  <a:cubicBezTo>
                    <a:pt x="163" y="371"/>
                    <a:pt x="211" y="389"/>
                    <a:pt x="259" y="389"/>
                  </a:cubicBezTo>
                  <a:cubicBezTo>
                    <a:pt x="358" y="389"/>
                    <a:pt x="454" y="311"/>
                    <a:pt x="454" y="194"/>
                  </a:cubicBezTo>
                  <a:cubicBezTo>
                    <a:pt x="454" y="87"/>
                    <a:pt x="366" y="0"/>
                    <a:pt x="26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 name="Google Shape;11329;p49">
              <a:extLst>
                <a:ext uri="{FF2B5EF4-FFF2-40B4-BE49-F238E27FC236}">
                  <a16:creationId xmlns:a16="http://schemas.microsoft.com/office/drawing/2014/main" id="{60EE66D9-A001-9FEC-E47B-2D6A2DAD0717}"/>
                </a:ext>
              </a:extLst>
            </p:cNvPr>
            <p:cNvSpPr/>
            <p:nvPr/>
          </p:nvSpPr>
          <p:spPr>
            <a:xfrm>
              <a:off x="912325" y="561425"/>
              <a:ext cx="11350" cy="9725"/>
            </a:xfrm>
            <a:custGeom>
              <a:avLst/>
              <a:gdLst/>
              <a:ahLst/>
              <a:cxnLst/>
              <a:rect l="l" t="t" r="r" b="b"/>
              <a:pathLst>
                <a:path w="454" h="389" extrusionOk="0">
                  <a:moveTo>
                    <a:pt x="259" y="0"/>
                  </a:moveTo>
                  <a:cubicBezTo>
                    <a:pt x="86" y="0"/>
                    <a:pt x="1" y="210"/>
                    <a:pt x="122" y="331"/>
                  </a:cubicBezTo>
                  <a:cubicBezTo>
                    <a:pt x="162" y="371"/>
                    <a:pt x="211" y="388"/>
                    <a:pt x="258" y="388"/>
                  </a:cubicBezTo>
                  <a:cubicBezTo>
                    <a:pt x="358" y="388"/>
                    <a:pt x="454" y="311"/>
                    <a:pt x="454" y="194"/>
                  </a:cubicBezTo>
                  <a:cubicBezTo>
                    <a:pt x="454" y="87"/>
                    <a:pt x="367" y="0"/>
                    <a:pt x="261" y="0"/>
                  </a:cubicBezTo>
                  <a:cubicBezTo>
                    <a:pt x="261" y="0"/>
                    <a:pt x="260" y="0"/>
                    <a:pt x="25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 name="Google Shape;11330;p49">
              <a:extLst>
                <a:ext uri="{FF2B5EF4-FFF2-40B4-BE49-F238E27FC236}">
                  <a16:creationId xmlns:a16="http://schemas.microsoft.com/office/drawing/2014/main" id="{2CFE1343-6EBA-438C-85C4-D63C47EA08CA}"/>
                </a:ext>
              </a:extLst>
            </p:cNvPr>
            <p:cNvSpPr/>
            <p:nvPr/>
          </p:nvSpPr>
          <p:spPr>
            <a:xfrm>
              <a:off x="952075" y="561425"/>
              <a:ext cx="11350" cy="9725"/>
            </a:xfrm>
            <a:custGeom>
              <a:avLst/>
              <a:gdLst/>
              <a:ahLst/>
              <a:cxnLst/>
              <a:rect l="l" t="t" r="r" b="b"/>
              <a:pathLst>
                <a:path w="454" h="389" extrusionOk="0">
                  <a:moveTo>
                    <a:pt x="260" y="0"/>
                  </a:moveTo>
                  <a:cubicBezTo>
                    <a:pt x="87" y="0"/>
                    <a:pt x="1" y="208"/>
                    <a:pt x="122" y="331"/>
                  </a:cubicBezTo>
                  <a:cubicBezTo>
                    <a:pt x="162" y="371"/>
                    <a:pt x="211" y="388"/>
                    <a:pt x="259" y="388"/>
                  </a:cubicBezTo>
                  <a:cubicBezTo>
                    <a:pt x="358" y="388"/>
                    <a:pt x="454" y="311"/>
                    <a:pt x="454" y="194"/>
                  </a:cubicBezTo>
                  <a:cubicBezTo>
                    <a:pt x="454" y="87"/>
                    <a:pt x="367" y="0"/>
                    <a:pt x="26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 name="Google Shape;11331;p49">
              <a:extLst>
                <a:ext uri="{FF2B5EF4-FFF2-40B4-BE49-F238E27FC236}">
                  <a16:creationId xmlns:a16="http://schemas.microsoft.com/office/drawing/2014/main" id="{1D4CEFF3-907F-C05B-1ABC-BE48F86CEDC9}"/>
                </a:ext>
              </a:extLst>
            </p:cNvPr>
            <p:cNvSpPr/>
            <p:nvPr/>
          </p:nvSpPr>
          <p:spPr>
            <a:xfrm>
              <a:off x="991825" y="561425"/>
              <a:ext cx="11350" cy="9725"/>
            </a:xfrm>
            <a:custGeom>
              <a:avLst/>
              <a:gdLst/>
              <a:ahLst/>
              <a:cxnLst/>
              <a:rect l="l" t="t" r="r" b="b"/>
              <a:pathLst>
                <a:path w="454" h="389" extrusionOk="0">
                  <a:moveTo>
                    <a:pt x="260" y="0"/>
                  </a:moveTo>
                  <a:cubicBezTo>
                    <a:pt x="87" y="0"/>
                    <a:pt x="1" y="209"/>
                    <a:pt x="124" y="331"/>
                  </a:cubicBezTo>
                  <a:cubicBezTo>
                    <a:pt x="163" y="371"/>
                    <a:pt x="211" y="388"/>
                    <a:pt x="259" y="388"/>
                  </a:cubicBezTo>
                  <a:cubicBezTo>
                    <a:pt x="359" y="388"/>
                    <a:pt x="454" y="311"/>
                    <a:pt x="454" y="194"/>
                  </a:cubicBezTo>
                  <a:cubicBezTo>
                    <a:pt x="454" y="87"/>
                    <a:pt x="368" y="0"/>
                    <a:pt x="26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 name="Google Shape;11332;p49">
              <a:extLst>
                <a:ext uri="{FF2B5EF4-FFF2-40B4-BE49-F238E27FC236}">
                  <a16:creationId xmlns:a16="http://schemas.microsoft.com/office/drawing/2014/main" id="{C1687B86-89E9-2424-ACFB-6B89869A02DC}"/>
                </a:ext>
              </a:extLst>
            </p:cNvPr>
            <p:cNvSpPr/>
            <p:nvPr/>
          </p:nvSpPr>
          <p:spPr>
            <a:xfrm>
              <a:off x="673775" y="527300"/>
              <a:ext cx="11375" cy="9750"/>
            </a:xfrm>
            <a:custGeom>
              <a:avLst/>
              <a:gdLst/>
              <a:ahLst/>
              <a:cxnLst/>
              <a:rect l="l" t="t" r="r" b="b"/>
              <a:pathLst>
                <a:path w="455" h="390" extrusionOk="0">
                  <a:moveTo>
                    <a:pt x="261" y="1"/>
                  </a:moveTo>
                  <a:cubicBezTo>
                    <a:pt x="88" y="1"/>
                    <a:pt x="0" y="210"/>
                    <a:pt x="123" y="331"/>
                  </a:cubicBezTo>
                  <a:cubicBezTo>
                    <a:pt x="163" y="371"/>
                    <a:pt x="212" y="389"/>
                    <a:pt x="260" y="389"/>
                  </a:cubicBezTo>
                  <a:cubicBezTo>
                    <a:pt x="359" y="389"/>
                    <a:pt x="455" y="312"/>
                    <a:pt x="455" y="195"/>
                  </a:cubicBezTo>
                  <a:cubicBezTo>
                    <a:pt x="453" y="87"/>
                    <a:pt x="367" y="1"/>
                    <a:pt x="26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 name="Google Shape;11333;p49">
              <a:extLst>
                <a:ext uri="{FF2B5EF4-FFF2-40B4-BE49-F238E27FC236}">
                  <a16:creationId xmlns:a16="http://schemas.microsoft.com/office/drawing/2014/main" id="{E2A3CA4A-2040-0497-ECD8-E00D5FF4A280}"/>
                </a:ext>
              </a:extLst>
            </p:cNvPr>
            <p:cNvSpPr/>
            <p:nvPr/>
          </p:nvSpPr>
          <p:spPr>
            <a:xfrm>
              <a:off x="713525" y="527300"/>
              <a:ext cx="11400" cy="9750"/>
            </a:xfrm>
            <a:custGeom>
              <a:avLst/>
              <a:gdLst/>
              <a:ahLst/>
              <a:cxnLst/>
              <a:rect l="l" t="t" r="r" b="b"/>
              <a:pathLst>
                <a:path w="456" h="390" extrusionOk="0">
                  <a:moveTo>
                    <a:pt x="261" y="1"/>
                  </a:moveTo>
                  <a:cubicBezTo>
                    <a:pt x="88" y="1"/>
                    <a:pt x="0" y="209"/>
                    <a:pt x="123" y="331"/>
                  </a:cubicBezTo>
                  <a:cubicBezTo>
                    <a:pt x="163" y="371"/>
                    <a:pt x="212" y="389"/>
                    <a:pt x="260" y="389"/>
                  </a:cubicBezTo>
                  <a:cubicBezTo>
                    <a:pt x="360" y="389"/>
                    <a:pt x="455" y="312"/>
                    <a:pt x="455" y="195"/>
                  </a:cubicBezTo>
                  <a:cubicBezTo>
                    <a:pt x="455" y="87"/>
                    <a:pt x="367" y="1"/>
                    <a:pt x="26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 name="Google Shape;11334;p49">
              <a:extLst>
                <a:ext uri="{FF2B5EF4-FFF2-40B4-BE49-F238E27FC236}">
                  <a16:creationId xmlns:a16="http://schemas.microsoft.com/office/drawing/2014/main" id="{A78B5DF3-F20A-1DFF-74D5-ECA33F1D8F0A}"/>
                </a:ext>
              </a:extLst>
            </p:cNvPr>
            <p:cNvSpPr/>
            <p:nvPr/>
          </p:nvSpPr>
          <p:spPr>
            <a:xfrm>
              <a:off x="753300" y="527300"/>
              <a:ext cx="11375" cy="9750"/>
            </a:xfrm>
            <a:custGeom>
              <a:avLst/>
              <a:gdLst/>
              <a:ahLst/>
              <a:cxnLst/>
              <a:rect l="l" t="t" r="r" b="b"/>
              <a:pathLst>
                <a:path w="455" h="390" extrusionOk="0">
                  <a:moveTo>
                    <a:pt x="260" y="1"/>
                  </a:moveTo>
                  <a:cubicBezTo>
                    <a:pt x="87" y="1"/>
                    <a:pt x="1" y="210"/>
                    <a:pt x="122" y="331"/>
                  </a:cubicBezTo>
                  <a:cubicBezTo>
                    <a:pt x="162" y="371"/>
                    <a:pt x="211" y="389"/>
                    <a:pt x="259" y="389"/>
                  </a:cubicBezTo>
                  <a:cubicBezTo>
                    <a:pt x="359" y="389"/>
                    <a:pt x="454" y="312"/>
                    <a:pt x="454" y="195"/>
                  </a:cubicBezTo>
                  <a:cubicBezTo>
                    <a:pt x="454" y="87"/>
                    <a:pt x="366" y="1"/>
                    <a:pt x="26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 name="Google Shape;11335;p49">
              <a:extLst>
                <a:ext uri="{FF2B5EF4-FFF2-40B4-BE49-F238E27FC236}">
                  <a16:creationId xmlns:a16="http://schemas.microsoft.com/office/drawing/2014/main" id="{B75221DB-2CD1-6C6B-9D8A-F638D1273CAA}"/>
                </a:ext>
              </a:extLst>
            </p:cNvPr>
            <p:cNvSpPr/>
            <p:nvPr/>
          </p:nvSpPr>
          <p:spPr>
            <a:xfrm>
              <a:off x="793075" y="527300"/>
              <a:ext cx="11350" cy="9750"/>
            </a:xfrm>
            <a:custGeom>
              <a:avLst/>
              <a:gdLst/>
              <a:ahLst/>
              <a:cxnLst/>
              <a:rect l="l" t="t" r="r" b="b"/>
              <a:pathLst>
                <a:path w="454" h="390" extrusionOk="0">
                  <a:moveTo>
                    <a:pt x="259" y="1"/>
                  </a:moveTo>
                  <a:cubicBezTo>
                    <a:pt x="87" y="1"/>
                    <a:pt x="0" y="209"/>
                    <a:pt x="121" y="331"/>
                  </a:cubicBezTo>
                  <a:cubicBezTo>
                    <a:pt x="161" y="371"/>
                    <a:pt x="210" y="389"/>
                    <a:pt x="258" y="389"/>
                  </a:cubicBezTo>
                  <a:cubicBezTo>
                    <a:pt x="358" y="389"/>
                    <a:pt x="453" y="312"/>
                    <a:pt x="453" y="195"/>
                  </a:cubicBezTo>
                  <a:cubicBezTo>
                    <a:pt x="453" y="87"/>
                    <a:pt x="365" y="1"/>
                    <a:pt x="25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 name="Google Shape;11336;p49">
              <a:extLst>
                <a:ext uri="{FF2B5EF4-FFF2-40B4-BE49-F238E27FC236}">
                  <a16:creationId xmlns:a16="http://schemas.microsoft.com/office/drawing/2014/main" id="{6C0F2B61-34B7-BB7E-80F9-AB433E50750C}"/>
                </a:ext>
              </a:extLst>
            </p:cNvPr>
            <p:cNvSpPr/>
            <p:nvPr/>
          </p:nvSpPr>
          <p:spPr>
            <a:xfrm>
              <a:off x="832825" y="527300"/>
              <a:ext cx="11350" cy="9750"/>
            </a:xfrm>
            <a:custGeom>
              <a:avLst/>
              <a:gdLst/>
              <a:ahLst/>
              <a:cxnLst/>
              <a:rect l="l" t="t" r="r" b="b"/>
              <a:pathLst>
                <a:path w="454" h="390" extrusionOk="0">
                  <a:moveTo>
                    <a:pt x="259" y="1"/>
                  </a:moveTo>
                  <a:cubicBezTo>
                    <a:pt x="87" y="1"/>
                    <a:pt x="0" y="210"/>
                    <a:pt x="122" y="331"/>
                  </a:cubicBezTo>
                  <a:cubicBezTo>
                    <a:pt x="161" y="371"/>
                    <a:pt x="210" y="389"/>
                    <a:pt x="258" y="389"/>
                  </a:cubicBezTo>
                  <a:cubicBezTo>
                    <a:pt x="358" y="389"/>
                    <a:pt x="453" y="312"/>
                    <a:pt x="453" y="195"/>
                  </a:cubicBezTo>
                  <a:cubicBezTo>
                    <a:pt x="453" y="87"/>
                    <a:pt x="366" y="1"/>
                    <a:pt x="25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 name="Google Shape;11337;p49">
              <a:extLst>
                <a:ext uri="{FF2B5EF4-FFF2-40B4-BE49-F238E27FC236}">
                  <a16:creationId xmlns:a16="http://schemas.microsoft.com/office/drawing/2014/main" id="{6C4BDF5F-4050-8F4E-B460-960382E72F5D}"/>
                </a:ext>
              </a:extLst>
            </p:cNvPr>
            <p:cNvSpPr/>
            <p:nvPr/>
          </p:nvSpPr>
          <p:spPr>
            <a:xfrm>
              <a:off x="872575" y="527300"/>
              <a:ext cx="11350" cy="9750"/>
            </a:xfrm>
            <a:custGeom>
              <a:avLst/>
              <a:gdLst/>
              <a:ahLst/>
              <a:cxnLst/>
              <a:rect l="l" t="t" r="r" b="b"/>
              <a:pathLst>
                <a:path w="454" h="390" extrusionOk="0">
                  <a:moveTo>
                    <a:pt x="260" y="1"/>
                  </a:moveTo>
                  <a:cubicBezTo>
                    <a:pt x="85" y="1"/>
                    <a:pt x="0" y="210"/>
                    <a:pt x="123" y="333"/>
                  </a:cubicBezTo>
                  <a:cubicBezTo>
                    <a:pt x="163" y="372"/>
                    <a:pt x="211" y="390"/>
                    <a:pt x="259" y="390"/>
                  </a:cubicBezTo>
                  <a:cubicBezTo>
                    <a:pt x="358" y="390"/>
                    <a:pt x="454" y="312"/>
                    <a:pt x="454" y="195"/>
                  </a:cubicBezTo>
                  <a:cubicBezTo>
                    <a:pt x="454" y="87"/>
                    <a:pt x="366" y="1"/>
                    <a:pt x="26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 name="Google Shape;11338;p49">
              <a:extLst>
                <a:ext uri="{FF2B5EF4-FFF2-40B4-BE49-F238E27FC236}">
                  <a16:creationId xmlns:a16="http://schemas.microsoft.com/office/drawing/2014/main" id="{399BB574-E659-0FE9-24BE-7ED40537FEB8}"/>
                </a:ext>
              </a:extLst>
            </p:cNvPr>
            <p:cNvSpPr/>
            <p:nvPr/>
          </p:nvSpPr>
          <p:spPr>
            <a:xfrm>
              <a:off x="912325" y="527300"/>
              <a:ext cx="11350" cy="9750"/>
            </a:xfrm>
            <a:custGeom>
              <a:avLst/>
              <a:gdLst/>
              <a:ahLst/>
              <a:cxnLst/>
              <a:rect l="l" t="t" r="r" b="b"/>
              <a:pathLst>
                <a:path w="454" h="390" extrusionOk="0">
                  <a:moveTo>
                    <a:pt x="261" y="1"/>
                  </a:moveTo>
                  <a:cubicBezTo>
                    <a:pt x="87" y="1"/>
                    <a:pt x="1" y="210"/>
                    <a:pt x="122" y="333"/>
                  </a:cubicBezTo>
                  <a:cubicBezTo>
                    <a:pt x="161" y="372"/>
                    <a:pt x="210" y="390"/>
                    <a:pt x="258" y="390"/>
                  </a:cubicBezTo>
                  <a:cubicBezTo>
                    <a:pt x="358" y="390"/>
                    <a:pt x="454" y="312"/>
                    <a:pt x="454" y="195"/>
                  </a:cubicBezTo>
                  <a:cubicBezTo>
                    <a:pt x="454" y="87"/>
                    <a:pt x="367" y="1"/>
                    <a:pt x="26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 name="Google Shape;11339;p49">
              <a:extLst>
                <a:ext uri="{FF2B5EF4-FFF2-40B4-BE49-F238E27FC236}">
                  <a16:creationId xmlns:a16="http://schemas.microsoft.com/office/drawing/2014/main" id="{152DC4A0-7654-8170-B132-482DFF4ACE62}"/>
                </a:ext>
              </a:extLst>
            </p:cNvPr>
            <p:cNvSpPr/>
            <p:nvPr/>
          </p:nvSpPr>
          <p:spPr>
            <a:xfrm>
              <a:off x="594250" y="1584550"/>
              <a:ext cx="11400" cy="9725"/>
            </a:xfrm>
            <a:custGeom>
              <a:avLst/>
              <a:gdLst/>
              <a:ahLst/>
              <a:cxnLst/>
              <a:rect l="l" t="t" r="r" b="b"/>
              <a:pathLst>
                <a:path w="456" h="389" extrusionOk="0">
                  <a:moveTo>
                    <a:pt x="262" y="0"/>
                  </a:moveTo>
                  <a:cubicBezTo>
                    <a:pt x="87" y="0"/>
                    <a:pt x="1" y="209"/>
                    <a:pt x="124" y="330"/>
                  </a:cubicBezTo>
                  <a:cubicBezTo>
                    <a:pt x="164" y="370"/>
                    <a:pt x="212" y="388"/>
                    <a:pt x="260" y="388"/>
                  </a:cubicBezTo>
                  <a:cubicBezTo>
                    <a:pt x="360" y="388"/>
                    <a:pt x="456" y="311"/>
                    <a:pt x="456" y="194"/>
                  </a:cubicBezTo>
                  <a:cubicBezTo>
                    <a:pt x="454" y="86"/>
                    <a:pt x="368" y="0"/>
                    <a:pt x="26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 name="Google Shape;11340;p49">
              <a:extLst>
                <a:ext uri="{FF2B5EF4-FFF2-40B4-BE49-F238E27FC236}">
                  <a16:creationId xmlns:a16="http://schemas.microsoft.com/office/drawing/2014/main" id="{FAA79483-76DA-2405-B8A0-8E0C4B0A4B47}"/>
                </a:ext>
              </a:extLst>
            </p:cNvPr>
            <p:cNvSpPr/>
            <p:nvPr/>
          </p:nvSpPr>
          <p:spPr>
            <a:xfrm>
              <a:off x="634025" y="1584550"/>
              <a:ext cx="11375" cy="9725"/>
            </a:xfrm>
            <a:custGeom>
              <a:avLst/>
              <a:gdLst/>
              <a:ahLst/>
              <a:cxnLst/>
              <a:rect l="l" t="t" r="r" b="b"/>
              <a:pathLst>
                <a:path w="455" h="389" extrusionOk="0">
                  <a:moveTo>
                    <a:pt x="261" y="0"/>
                  </a:moveTo>
                  <a:cubicBezTo>
                    <a:pt x="88" y="0"/>
                    <a:pt x="0" y="208"/>
                    <a:pt x="123" y="330"/>
                  </a:cubicBezTo>
                  <a:cubicBezTo>
                    <a:pt x="163" y="370"/>
                    <a:pt x="212" y="388"/>
                    <a:pt x="260" y="388"/>
                  </a:cubicBezTo>
                  <a:cubicBezTo>
                    <a:pt x="359" y="388"/>
                    <a:pt x="455" y="311"/>
                    <a:pt x="455" y="194"/>
                  </a:cubicBezTo>
                  <a:cubicBezTo>
                    <a:pt x="453" y="86"/>
                    <a:pt x="367" y="0"/>
                    <a:pt x="26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11341;p49">
              <a:extLst>
                <a:ext uri="{FF2B5EF4-FFF2-40B4-BE49-F238E27FC236}">
                  <a16:creationId xmlns:a16="http://schemas.microsoft.com/office/drawing/2014/main" id="{D1F4E36A-158C-35FA-B5ED-167D6D40AEE6}"/>
                </a:ext>
              </a:extLst>
            </p:cNvPr>
            <p:cNvSpPr/>
            <p:nvPr/>
          </p:nvSpPr>
          <p:spPr>
            <a:xfrm>
              <a:off x="673775" y="1584550"/>
              <a:ext cx="11375" cy="9725"/>
            </a:xfrm>
            <a:custGeom>
              <a:avLst/>
              <a:gdLst/>
              <a:ahLst/>
              <a:cxnLst/>
              <a:rect l="l" t="t" r="r" b="b"/>
              <a:pathLst>
                <a:path w="455" h="389" extrusionOk="0">
                  <a:moveTo>
                    <a:pt x="261" y="0"/>
                  </a:moveTo>
                  <a:cubicBezTo>
                    <a:pt x="88" y="0"/>
                    <a:pt x="0" y="209"/>
                    <a:pt x="123" y="330"/>
                  </a:cubicBezTo>
                  <a:cubicBezTo>
                    <a:pt x="163" y="370"/>
                    <a:pt x="212" y="388"/>
                    <a:pt x="260" y="388"/>
                  </a:cubicBezTo>
                  <a:cubicBezTo>
                    <a:pt x="359" y="388"/>
                    <a:pt x="455" y="311"/>
                    <a:pt x="455" y="194"/>
                  </a:cubicBezTo>
                  <a:cubicBezTo>
                    <a:pt x="453" y="86"/>
                    <a:pt x="367" y="0"/>
                    <a:pt x="26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 name="Google Shape;11342;p49">
              <a:extLst>
                <a:ext uri="{FF2B5EF4-FFF2-40B4-BE49-F238E27FC236}">
                  <a16:creationId xmlns:a16="http://schemas.microsoft.com/office/drawing/2014/main" id="{85F47D2F-DE49-C500-DD3A-AF6BDB582631}"/>
                </a:ext>
              </a:extLst>
            </p:cNvPr>
            <p:cNvSpPr/>
            <p:nvPr/>
          </p:nvSpPr>
          <p:spPr>
            <a:xfrm>
              <a:off x="713525" y="1584550"/>
              <a:ext cx="11400" cy="9725"/>
            </a:xfrm>
            <a:custGeom>
              <a:avLst/>
              <a:gdLst/>
              <a:ahLst/>
              <a:cxnLst/>
              <a:rect l="l" t="t" r="r" b="b"/>
              <a:pathLst>
                <a:path w="456" h="389" extrusionOk="0">
                  <a:moveTo>
                    <a:pt x="261" y="0"/>
                  </a:moveTo>
                  <a:cubicBezTo>
                    <a:pt x="88" y="0"/>
                    <a:pt x="0" y="208"/>
                    <a:pt x="123" y="330"/>
                  </a:cubicBezTo>
                  <a:cubicBezTo>
                    <a:pt x="163" y="370"/>
                    <a:pt x="212" y="388"/>
                    <a:pt x="260" y="388"/>
                  </a:cubicBezTo>
                  <a:cubicBezTo>
                    <a:pt x="360" y="388"/>
                    <a:pt x="455" y="311"/>
                    <a:pt x="455" y="194"/>
                  </a:cubicBezTo>
                  <a:cubicBezTo>
                    <a:pt x="455" y="86"/>
                    <a:pt x="367" y="0"/>
                    <a:pt x="26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 name="Google Shape;11343;p49">
              <a:extLst>
                <a:ext uri="{FF2B5EF4-FFF2-40B4-BE49-F238E27FC236}">
                  <a16:creationId xmlns:a16="http://schemas.microsoft.com/office/drawing/2014/main" id="{849BCD29-8794-3665-4179-E0F6819F965D}"/>
                </a:ext>
              </a:extLst>
            </p:cNvPr>
            <p:cNvSpPr/>
            <p:nvPr/>
          </p:nvSpPr>
          <p:spPr>
            <a:xfrm>
              <a:off x="753300" y="1584550"/>
              <a:ext cx="11375" cy="9725"/>
            </a:xfrm>
            <a:custGeom>
              <a:avLst/>
              <a:gdLst/>
              <a:ahLst/>
              <a:cxnLst/>
              <a:rect l="l" t="t" r="r" b="b"/>
              <a:pathLst>
                <a:path w="455" h="389" extrusionOk="0">
                  <a:moveTo>
                    <a:pt x="260" y="0"/>
                  </a:moveTo>
                  <a:cubicBezTo>
                    <a:pt x="87" y="0"/>
                    <a:pt x="1" y="209"/>
                    <a:pt x="122" y="330"/>
                  </a:cubicBezTo>
                  <a:cubicBezTo>
                    <a:pt x="162" y="370"/>
                    <a:pt x="211" y="388"/>
                    <a:pt x="259" y="388"/>
                  </a:cubicBezTo>
                  <a:cubicBezTo>
                    <a:pt x="359" y="388"/>
                    <a:pt x="454" y="311"/>
                    <a:pt x="454" y="194"/>
                  </a:cubicBezTo>
                  <a:cubicBezTo>
                    <a:pt x="454" y="86"/>
                    <a:pt x="366" y="0"/>
                    <a:pt x="26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11344;p49">
              <a:extLst>
                <a:ext uri="{FF2B5EF4-FFF2-40B4-BE49-F238E27FC236}">
                  <a16:creationId xmlns:a16="http://schemas.microsoft.com/office/drawing/2014/main" id="{363E90B7-F2F6-4128-4674-DFB02F65F86A}"/>
                </a:ext>
              </a:extLst>
            </p:cNvPr>
            <p:cNvSpPr/>
            <p:nvPr/>
          </p:nvSpPr>
          <p:spPr>
            <a:xfrm>
              <a:off x="793075" y="1584550"/>
              <a:ext cx="11350" cy="9725"/>
            </a:xfrm>
            <a:custGeom>
              <a:avLst/>
              <a:gdLst/>
              <a:ahLst/>
              <a:cxnLst/>
              <a:rect l="l" t="t" r="r" b="b"/>
              <a:pathLst>
                <a:path w="454" h="389" extrusionOk="0">
                  <a:moveTo>
                    <a:pt x="259" y="0"/>
                  </a:moveTo>
                  <a:cubicBezTo>
                    <a:pt x="87" y="0"/>
                    <a:pt x="0" y="208"/>
                    <a:pt x="121" y="330"/>
                  </a:cubicBezTo>
                  <a:cubicBezTo>
                    <a:pt x="161" y="370"/>
                    <a:pt x="210" y="388"/>
                    <a:pt x="258" y="388"/>
                  </a:cubicBezTo>
                  <a:cubicBezTo>
                    <a:pt x="358" y="388"/>
                    <a:pt x="453" y="311"/>
                    <a:pt x="453" y="194"/>
                  </a:cubicBezTo>
                  <a:cubicBezTo>
                    <a:pt x="453" y="86"/>
                    <a:pt x="365" y="0"/>
                    <a:pt x="25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11345;p49">
              <a:extLst>
                <a:ext uri="{FF2B5EF4-FFF2-40B4-BE49-F238E27FC236}">
                  <a16:creationId xmlns:a16="http://schemas.microsoft.com/office/drawing/2014/main" id="{709F0D2E-D1B2-73B6-039F-B070FEE1C407}"/>
                </a:ext>
              </a:extLst>
            </p:cNvPr>
            <p:cNvSpPr/>
            <p:nvPr/>
          </p:nvSpPr>
          <p:spPr>
            <a:xfrm>
              <a:off x="832825" y="1584550"/>
              <a:ext cx="11350" cy="9725"/>
            </a:xfrm>
            <a:custGeom>
              <a:avLst/>
              <a:gdLst/>
              <a:ahLst/>
              <a:cxnLst/>
              <a:rect l="l" t="t" r="r" b="b"/>
              <a:pathLst>
                <a:path w="454" h="389" extrusionOk="0">
                  <a:moveTo>
                    <a:pt x="259" y="0"/>
                  </a:moveTo>
                  <a:cubicBezTo>
                    <a:pt x="87" y="0"/>
                    <a:pt x="0" y="209"/>
                    <a:pt x="122" y="330"/>
                  </a:cubicBezTo>
                  <a:cubicBezTo>
                    <a:pt x="161" y="370"/>
                    <a:pt x="210" y="388"/>
                    <a:pt x="258" y="388"/>
                  </a:cubicBezTo>
                  <a:cubicBezTo>
                    <a:pt x="358" y="388"/>
                    <a:pt x="453" y="311"/>
                    <a:pt x="453" y="194"/>
                  </a:cubicBezTo>
                  <a:cubicBezTo>
                    <a:pt x="453" y="86"/>
                    <a:pt x="366" y="0"/>
                    <a:pt x="25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11346;p49">
              <a:extLst>
                <a:ext uri="{FF2B5EF4-FFF2-40B4-BE49-F238E27FC236}">
                  <a16:creationId xmlns:a16="http://schemas.microsoft.com/office/drawing/2014/main" id="{E267A76B-064F-F3D2-91EF-481D1064C7FF}"/>
                </a:ext>
              </a:extLst>
            </p:cNvPr>
            <p:cNvSpPr/>
            <p:nvPr/>
          </p:nvSpPr>
          <p:spPr>
            <a:xfrm>
              <a:off x="872575" y="1584550"/>
              <a:ext cx="11350" cy="9725"/>
            </a:xfrm>
            <a:custGeom>
              <a:avLst/>
              <a:gdLst/>
              <a:ahLst/>
              <a:cxnLst/>
              <a:rect l="l" t="t" r="r" b="b"/>
              <a:pathLst>
                <a:path w="454" h="389" extrusionOk="0">
                  <a:moveTo>
                    <a:pt x="260" y="0"/>
                  </a:moveTo>
                  <a:cubicBezTo>
                    <a:pt x="87" y="0"/>
                    <a:pt x="0" y="208"/>
                    <a:pt x="122" y="330"/>
                  </a:cubicBezTo>
                  <a:cubicBezTo>
                    <a:pt x="161" y="370"/>
                    <a:pt x="210" y="388"/>
                    <a:pt x="258" y="388"/>
                  </a:cubicBezTo>
                  <a:cubicBezTo>
                    <a:pt x="358" y="388"/>
                    <a:pt x="454" y="311"/>
                    <a:pt x="454" y="194"/>
                  </a:cubicBezTo>
                  <a:cubicBezTo>
                    <a:pt x="454" y="86"/>
                    <a:pt x="367" y="0"/>
                    <a:pt x="26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11347;p49">
              <a:extLst>
                <a:ext uri="{FF2B5EF4-FFF2-40B4-BE49-F238E27FC236}">
                  <a16:creationId xmlns:a16="http://schemas.microsoft.com/office/drawing/2014/main" id="{574CF260-EDF4-22EE-2337-7E2C0A9DE2AA}"/>
                </a:ext>
              </a:extLst>
            </p:cNvPr>
            <p:cNvSpPr/>
            <p:nvPr/>
          </p:nvSpPr>
          <p:spPr>
            <a:xfrm>
              <a:off x="912325" y="1584550"/>
              <a:ext cx="11350" cy="9725"/>
            </a:xfrm>
            <a:custGeom>
              <a:avLst/>
              <a:gdLst/>
              <a:ahLst/>
              <a:cxnLst/>
              <a:rect l="l" t="t" r="r" b="b"/>
              <a:pathLst>
                <a:path w="454" h="389" extrusionOk="0">
                  <a:moveTo>
                    <a:pt x="260" y="0"/>
                  </a:moveTo>
                  <a:cubicBezTo>
                    <a:pt x="87" y="0"/>
                    <a:pt x="1" y="209"/>
                    <a:pt x="123" y="330"/>
                  </a:cubicBezTo>
                  <a:cubicBezTo>
                    <a:pt x="163" y="370"/>
                    <a:pt x="211" y="388"/>
                    <a:pt x="259" y="388"/>
                  </a:cubicBezTo>
                  <a:cubicBezTo>
                    <a:pt x="358" y="388"/>
                    <a:pt x="454" y="311"/>
                    <a:pt x="454" y="194"/>
                  </a:cubicBezTo>
                  <a:cubicBezTo>
                    <a:pt x="454" y="86"/>
                    <a:pt x="367" y="0"/>
                    <a:pt x="26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 name="Google Shape;11348;p49">
              <a:extLst>
                <a:ext uri="{FF2B5EF4-FFF2-40B4-BE49-F238E27FC236}">
                  <a16:creationId xmlns:a16="http://schemas.microsoft.com/office/drawing/2014/main" id="{B81B745D-721E-6099-9430-61F068419E9B}"/>
                </a:ext>
              </a:extLst>
            </p:cNvPr>
            <p:cNvSpPr/>
            <p:nvPr/>
          </p:nvSpPr>
          <p:spPr>
            <a:xfrm>
              <a:off x="952075" y="1584550"/>
              <a:ext cx="11350" cy="9725"/>
            </a:xfrm>
            <a:custGeom>
              <a:avLst/>
              <a:gdLst/>
              <a:ahLst/>
              <a:cxnLst/>
              <a:rect l="l" t="t" r="r" b="b"/>
              <a:pathLst>
                <a:path w="454" h="389" extrusionOk="0">
                  <a:moveTo>
                    <a:pt x="260" y="0"/>
                  </a:moveTo>
                  <a:cubicBezTo>
                    <a:pt x="87" y="0"/>
                    <a:pt x="1" y="208"/>
                    <a:pt x="122" y="330"/>
                  </a:cubicBezTo>
                  <a:cubicBezTo>
                    <a:pt x="162" y="370"/>
                    <a:pt x="211" y="388"/>
                    <a:pt x="259" y="388"/>
                  </a:cubicBezTo>
                  <a:cubicBezTo>
                    <a:pt x="358" y="388"/>
                    <a:pt x="454" y="311"/>
                    <a:pt x="454" y="194"/>
                  </a:cubicBezTo>
                  <a:cubicBezTo>
                    <a:pt x="454" y="86"/>
                    <a:pt x="367" y="0"/>
                    <a:pt x="26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11349;p49">
              <a:extLst>
                <a:ext uri="{FF2B5EF4-FFF2-40B4-BE49-F238E27FC236}">
                  <a16:creationId xmlns:a16="http://schemas.microsoft.com/office/drawing/2014/main" id="{847F218E-2C5F-09F0-08C1-04BE9FE776C9}"/>
                </a:ext>
              </a:extLst>
            </p:cNvPr>
            <p:cNvSpPr/>
            <p:nvPr/>
          </p:nvSpPr>
          <p:spPr>
            <a:xfrm>
              <a:off x="991825" y="1584550"/>
              <a:ext cx="11350" cy="9725"/>
            </a:xfrm>
            <a:custGeom>
              <a:avLst/>
              <a:gdLst/>
              <a:ahLst/>
              <a:cxnLst/>
              <a:rect l="l" t="t" r="r" b="b"/>
              <a:pathLst>
                <a:path w="454" h="389" extrusionOk="0">
                  <a:moveTo>
                    <a:pt x="260" y="0"/>
                  </a:moveTo>
                  <a:cubicBezTo>
                    <a:pt x="87" y="0"/>
                    <a:pt x="1" y="209"/>
                    <a:pt x="124" y="330"/>
                  </a:cubicBezTo>
                  <a:cubicBezTo>
                    <a:pt x="163" y="370"/>
                    <a:pt x="211" y="388"/>
                    <a:pt x="259" y="388"/>
                  </a:cubicBezTo>
                  <a:cubicBezTo>
                    <a:pt x="359" y="388"/>
                    <a:pt x="454" y="311"/>
                    <a:pt x="454" y="194"/>
                  </a:cubicBezTo>
                  <a:cubicBezTo>
                    <a:pt x="454" y="86"/>
                    <a:pt x="368" y="0"/>
                    <a:pt x="26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 name="Google Shape;11350;p49">
              <a:extLst>
                <a:ext uri="{FF2B5EF4-FFF2-40B4-BE49-F238E27FC236}">
                  <a16:creationId xmlns:a16="http://schemas.microsoft.com/office/drawing/2014/main" id="{20531D9C-09A2-CA15-6B13-89806D68D94F}"/>
                </a:ext>
              </a:extLst>
            </p:cNvPr>
            <p:cNvSpPr/>
            <p:nvPr/>
          </p:nvSpPr>
          <p:spPr>
            <a:xfrm>
              <a:off x="514750" y="1550425"/>
              <a:ext cx="11350" cy="9725"/>
            </a:xfrm>
            <a:custGeom>
              <a:avLst/>
              <a:gdLst/>
              <a:ahLst/>
              <a:cxnLst/>
              <a:rect l="l" t="t" r="r" b="b"/>
              <a:pathLst>
                <a:path w="454" h="389" extrusionOk="0">
                  <a:moveTo>
                    <a:pt x="260" y="1"/>
                  </a:moveTo>
                  <a:cubicBezTo>
                    <a:pt x="87" y="1"/>
                    <a:pt x="1" y="208"/>
                    <a:pt x="123" y="331"/>
                  </a:cubicBezTo>
                  <a:cubicBezTo>
                    <a:pt x="163" y="371"/>
                    <a:pt x="211" y="388"/>
                    <a:pt x="259" y="388"/>
                  </a:cubicBezTo>
                  <a:cubicBezTo>
                    <a:pt x="358" y="388"/>
                    <a:pt x="454" y="312"/>
                    <a:pt x="454" y="195"/>
                  </a:cubicBezTo>
                  <a:cubicBezTo>
                    <a:pt x="454" y="87"/>
                    <a:pt x="368" y="1"/>
                    <a:pt x="26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 name="Google Shape;11351;p49">
              <a:extLst>
                <a:ext uri="{FF2B5EF4-FFF2-40B4-BE49-F238E27FC236}">
                  <a16:creationId xmlns:a16="http://schemas.microsoft.com/office/drawing/2014/main" id="{59B6D73D-A2A0-8576-2F73-2BE7E531DB24}"/>
                </a:ext>
              </a:extLst>
            </p:cNvPr>
            <p:cNvSpPr/>
            <p:nvPr/>
          </p:nvSpPr>
          <p:spPr>
            <a:xfrm>
              <a:off x="554500" y="1550425"/>
              <a:ext cx="11375" cy="9725"/>
            </a:xfrm>
            <a:custGeom>
              <a:avLst/>
              <a:gdLst/>
              <a:ahLst/>
              <a:cxnLst/>
              <a:rect l="l" t="t" r="r" b="b"/>
              <a:pathLst>
                <a:path w="455" h="389" extrusionOk="0">
                  <a:moveTo>
                    <a:pt x="262" y="1"/>
                  </a:moveTo>
                  <a:cubicBezTo>
                    <a:pt x="87" y="1"/>
                    <a:pt x="1" y="208"/>
                    <a:pt x="124" y="331"/>
                  </a:cubicBezTo>
                  <a:cubicBezTo>
                    <a:pt x="163" y="371"/>
                    <a:pt x="212" y="389"/>
                    <a:pt x="259" y="389"/>
                  </a:cubicBezTo>
                  <a:cubicBezTo>
                    <a:pt x="359" y="389"/>
                    <a:pt x="454" y="312"/>
                    <a:pt x="454" y="195"/>
                  </a:cubicBezTo>
                  <a:cubicBezTo>
                    <a:pt x="454" y="87"/>
                    <a:pt x="368" y="1"/>
                    <a:pt x="262"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 name="Google Shape;11352;p49">
              <a:extLst>
                <a:ext uri="{FF2B5EF4-FFF2-40B4-BE49-F238E27FC236}">
                  <a16:creationId xmlns:a16="http://schemas.microsoft.com/office/drawing/2014/main" id="{9A27CA24-76D5-A3D5-6614-7556C7B61A4F}"/>
                </a:ext>
              </a:extLst>
            </p:cNvPr>
            <p:cNvSpPr/>
            <p:nvPr/>
          </p:nvSpPr>
          <p:spPr>
            <a:xfrm>
              <a:off x="594250" y="1550425"/>
              <a:ext cx="11400" cy="9725"/>
            </a:xfrm>
            <a:custGeom>
              <a:avLst/>
              <a:gdLst/>
              <a:ahLst/>
              <a:cxnLst/>
              <a:rect l="l" t="t" r="r" b="b"/>
              <a:pathLst>
                <a:path w="456" h="389" extrusionOk="0">
                  <a:moveTo>
                    <a:pt x="262" y="1"/>
                  </a:moveTo>
                  <a:cubicBezTo>
                    <a:pt x="87" y="1"/>
                    <a:pt x="1" y="208"/>
                    <a:pt x="124" y="331"/>
                  </a:cubicBezTo>
                  <a:cubicBezTo>
                    <a:pt x="164" y="371"/>
                    <a:pt x="212" y="389"/>
                    <a:pt x="260" y="389"/>
                  </a:cubicBezTo>
                  <a:cubicBezTo>
                    <a:pt x="360" y="389"/>
                    <a:pt x="456" y="312"/>
                    <a:pt x="456" y="195"/>
                  </a:cubicBezTo>
                  <a:cubicBezTo>
                    <a:pt x="456" y="87"/>
                    <a:pt x="368" y="1"/>
                    <a:pt x="262"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 name="Google Shape;11353;p49">
              <a:extLst>
                <a:ext uri="{FF2B5EF4-FFF2-40B4-BE49-F238E27FC236}">
                  <a16:creationId xmlns:a16="http://schemas.microsoft.com/office/drawing/2014/main" id="{5FBE345F-2BDC-047A-06F3-071EA5A573AA}"/>
                </a:ext>
              </a:extLst>
            </p:cNvPr>
            <p:cNvSpPr/>
            <p:nvPr/>
          </p:nvSpPr>
          <p:spPr>
            <a:xfrm>
              <a:off x="634025" y="1550425"/>
              <a:ext cx="11375" cy="9725"/>
            </a:xfrm>
            <a:custGeom>
              <a:avLst/>
              <a:gdLst/>
              <a:ahLst/>
              <a:cxnLst/>
              <a:rect l="l" t="t" r="r" b="b"/>
              <a:pathLst>
                <a:path w="455" h="389" extrusionOk="0">
                  <a:moveTo>
                    <a:pt x="261" y="1"/>
                  </a:moveTo>
                  <a:cubicBezTo>
                    <a:pt x="88" y="1"/>
                    <a:pt x="0" y="208"/>
                    <a:pt x="123" y="331"/>
                  </a:cubicBezTo>
                  <a:cubicBezTo>
                    <a:pt x="163" y="371"/>
                    <a:pt x="211" y="389"/>
                    <a:pt x="259" y="389"/>
                  </a:cubicBezTo>
                  <a:cubicBezTo>
                    <a:pt x="359" y="389"/>
                    <a:pt x="454" y="312"/>
                    <a:pt x="455" y="195"/>
                  </a:cubicBezTo>
                  <a:cubicBezTo>
                    <a:pt x="455" y="87"/>
                    <a:pt x="367" y="1"/>
                    <a:pt x="26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11354;p49">
              <a:extLst>
                <a:ext uri="{FF2B5EF4-FFF2-40B4-BE49-F238E27FC236}">
                  <a16:creationId xmlns:a16="http://schemas.microsoft.com/office/drawing/2014/main" id="{962D8E87-FB43-D906-E726-7CA6CF6018F3}"/>
                </a:ext>
              </a:extLst>
            </p:cNvPr>
            <p:cNvSpPr/>
            <p:nvPr/>
          </p:nvSpPr>
          <p:spPr>
            <a:xfrm>
              <a:off x="673775" y="1550425"/>
              <a:ext cx="11375" cy="9725"/>
            </a:xfrm>
            <a:custGeom>
              <a:avLst/>
              <a:gdLst/>
              <a:ahLst/>
              <a:cxnLst/>
              <a:rect l="l" t="t" r="r" b="b"/>
              <a:pathLst>
                <a:path w="455" h="389" extrusionOk="0">
                  <a:moveTo>
                    <a:pt x="261" y="1"/>
                  </a:moveTo>
                  <a:cubicBezTo>
                    <a:pt x="88" y="1"/>
                    <a:pt x="0" y="208"/>
                    <a:pt x="123" y="331"/>
                  </a:cubicBezTo>
                  <a:cubicBezTo>
                    <a:pt x="163" y="371"/>
                    <a:pt x="212" y="389"/>
                    <a:pt x="260" y="389"/>
                  </a:cubicBezTo>
                  <a:cubicBezTo>
                    <a:pt x="359" y="389"/>
                    <a:pt x="455" y="312"/>
                    <a:pt x="455" y="195"/>
                  </a:cubicBezTo>
                  <a:cubicBezTo>
                    <a:pt x="455" y="87"/>
                    <a:pt x="367" y="1"/>
                    <a:pt x="26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 name="Google Shape;11355;p49">
              <a:extLst>
                <a:ext uri="{FF2B5EF4-FFF2-40B4-BE49-F238E27FC236}">
                  <a16:creationId xmlns:a16="http://schemas.microsoft.com/office/drawing/2014/main" id="{93D3A542-4506-F355-37E1-0421DF47D05A}"/>
                </a:ext>
              </a:extLst>
            </p:cNvPr>
            <p:cNvSpPr/>
            <p:nvPr/>
          </p:nvSpPr>
          <p:spPr>
            <a:xfrm>
              <a:off x="673775" y="1618650"/>
              <a:ext cx="11375" cy="9725"/>
            </a:xfrm>
            <a:custGeom>
              <a:avLst/>
              <a:gdLst/>
              <a:ahLst/>
              <a:cxnLst/>
              <a:rect l="l" t="t" r="r" b="b"/>
              <a:pathLst>
                <a:path w="455" h="389" extrusionOk="0">
                  <a:moveTo>
                    <a:pt x="261" y="0"/>
                  </a:moveTo>
                  <a:cubicBezTo>
                    <a:pt x="88" y="0"/>
                    <a:pt x="0" y="208"/>
                    <a:pt x="123" y="331"/>
                  </a:cubicBezTo>
                  <a:cubicBezTo>
                    <a:pt x="163" y="371"/>
                    <a:pt x="212" y="388"/>
                    <a:pt x="260" y="388"/>
                  </a:cubicBezTo>
                  <a:cubicBezTo>
                    <a:pt x="359" y="388"/>
                    <a:pt x="455" y="311"/>
                    <a:pt x="455" y="194"/>
                  </a:cubicBezTo>
                  <a:cubicBezTo>
                    <a:pt x="455" y="87"/>
                    <a:pt x="367" y="0"/>
                    <a:pt x="26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 name="Google Shape;11356;p49">
              <a:extLst>
                <a:ext uri="{FF2B5EF4-FFF2-40B4-BE49-F238E27FC236}">
                  <a16:creationId xmlns:a16="http://schemas.microsoft.com/office/drawing/2014/main" id="{C8DD4E04-796A-D231-C544-88556DFFD1DB}"/>
                </a:ext>
              </a:extLst>
            </p:cNvPr>
            <p:cNvSpPr/>
            <p:nvPr/>
          </p:nvSpPr>
          <p:spPr>
            <a:xfrm>
              <a:off x="713525" y="1618650"/>
              <a:ext cx="11400" cy="9725"/>
            </a:xfrm>
            <a:custGeom>
              <a:avLst/>
              <a:gdLst/>
              <a:ahLst/>
              <a:cxnLst/>
              <a:rect l="l" t="t" r="r" b="b"/>
              <a:pathLst>
                <a:path w="456" h="389" extrusionOk="0">
                  <a:moveTo>
                    <a:pt x="264" y="0"/>
                  </a:moveTo>
                  <a:cubicBezTo>
                    <a:pt x="263" y="0"/>
                    <a:pt x="262" y="0"/>
                    <a:pt x="261" y="0"/>
                  </a:cubicBezTo>
                  <a:cubicBezTo>
                    <a:pt x="260" y="0"/>
                    <a:pt x="260" y="0"/>
                    <a:pt x="259" y="0"/>
                  </a:cubicBezTo>
                  <a:cubicBezTo>
                    <a:pt x="88" y="0"/>
                    <a:pt x="1" y="208"/>
                    <a:pt x="123" y="331"/>
                  </a:cubicBezTo>
                  <a:cubicBezTo>
                    <a:pt x="163" y="371"/>
                    <a:pt x="212" y="388"/>
                    <a:pt x="260" y="388"/>
                  </a:cubicBezTo>
                  <a:cubicBezTo>
                    <a:pt x="360" y="388"/>
                    <a:pt x="455" y="311"/>
                    <a:pt x="455" y="194"/>
                  </a:cubicBezTo>
                  <a:cubicBezTo>
                    <a:pt x="455" y="88"/>
                    <a:pt x="369" y="0"/>
                    <a:pt x="26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 name="Google Shape;11357;p49">
              <a:extLst>
                <a:ext uri="{FF2B5EF4-FFF2-40B4-BE49-F238E27FC236}">
                  <a16:creationId xmlns:a16="http://schemas.microsoft.com/office/drawing/2014/main" id="{4BD92D2D-9E28-D8BD-75C2-7500EC6065FE}"/>
                </a:ext>
              </a:extLst>
            </p:cNvPr>
            <p:cNvSpPr/>
            <p:nvPr/>
          </p:nvSpPr>
          <p:spPr>
            <a:xfrm>
              <a:off x="753300" y="1618650"/>
              <a:ext cx="11375" cy="9725"/>
            </a:xfrm>
            <a:custGeom>
              <a:avLst/>
              <a:gdLst/>
              <a:ahLst/>
              <a:cxnLst/>
              <a:rect l="l" t="t" r="r" b="b"/>
              <a:pathLst>
                <a:path w="455" h="389" extrusionOk="0">
                  <a:moveTo>
                    <a:pt x="260" y="0"/>
                  </a:moveTo>
                  <a:cubicBezTo>
                    <a:pt x="87" y="0"/>
                    <a:pt x="1" y="208"/>
                    <a:pt x="122" y="331"/>
                  </a:cubicBezTo>
                  <a:cubicBezTo>
                    <a:pt x="162" y="371"/>
                    <a:pt x="211" y="388"/>
                    <a:pt x="259" y="388"/>
                  </a:cubicBezTo>
                  <a:cubicBezTo>
                    <a:pt x="359" y="388"/>
                    <a:pt x="454" y="311"/>
                    <a:pt x="454" y="194"/>
                  </a:cubicBezTo>
                  <a:cubicBezTo>
                    <a:pt x="454" y="87"/>
                    <a:pt x="366" y="0"/>
                    <a:pt x="26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 name="Google Shape;11358;p49">
              <a:extLst>
                <a:ext uri="{FF2B5EF4-FFF2-40B4-BE49-F238E27FC236}">
                  <a16:creationId xmlns:a16="http://schemas.microsoft.com/office/drawing/2014/main" id="{4F010CF0-5EBF-B503-6632-ED4D09707AE6}"/>
                </a:ext>
              </a:extLst>
            </p:cNvPr>
            <p:cNvSpPr/>
            <p:nvPr/>
          </p:nvSpPr>
          <p:spPr>
            <a:xfrm>
              <a:off x="793075" y="1618650"/>
              <a:ext cx="11350" cy="9725"/>
            </a:xfrm>
            <a:custGeom>
              <a:avLst/>
              <a:gdLst/>
              <a:ahLst/>
              <a:cxnLst/>
              <a:rect l="l" t="t" r="r" b="b"/>
              <a:pathLst>
                <a:path w="454" h="389" extrusionOk="0">
                  <a:moveTo>
                    <a:pt x="262" y="0"/>
                  </a:moveTo>
                  <a:cubicBezTo>
                    <a:pt x="261" y="0"/>
                    <a:pt x="260" y="0"/>
                    <a:pt x="259" y="0"/>
                  </a:cubicBezTo>
                  <a:cubicBezTo>
                    <a:pt x="259" y="0"/>
                    <a:pt x="258" y="0"/>
                    <a:pt x="257" y="0"/>
                  </a:cubicBezTo>
                  <a:cubicBezTo>
                    <a:pt x="86" y="0"/>
                    <a:pt x="1" y="208"/>
                    <a:pt x="121" y="331"/>
                  </a:cubicBezTo>
                  <a:cubicBezTo>
                    <a:pt x="161" y="371"/>
                    <a:pt x="210" y="388"/>
                    <a:pt x="258" y="388"/>
                  </a:cubicBezTo>
                  <a:cubicBezTo>
                    <a:pt x="358" y="388"/>
                    <a:pt x="453" y="311"/>
                    <a:pt x="453" y="194"/>
                  </a:cubicBezTo>
                  <a:cubicBezTo>
                    <a:pt x="453" y="88"/>
                    <a:pt x="368" y="0"/>
                    <a:pt x="26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11359;p49">
              <a:extLst>
                <a:ext uri="{FF2B5EF4-FFF2-40B4-BE49-F238E27FC236}">
                  <a16:creationId xmlns:a16="http://schemas.microsoft.com/office/drawing/2014/main" id="{C7754DDE-AA35-2601-CDF3-FB8A12A33A50}"/>
                </a:ext>
              </a:extLst>
            </p:cNvPr>
            <p:cNvSpPr/>
            <p:nvPr/>
          </p:nvSpPr>
          <p:spPr>
            <a:xfrm>
              <a:off x="832825" y="1618650"/>
              <a:ext cx="11350" cy="9725"/>
            </a:xfrm>
            <a:custGeom>
              <a:avLst/>
              <a:gdLst/>
              <a:ahLst/>
              <a:cxnLst/>
              <a:rect l="l" t="t" r="r" b="b"/>
              <a:pathLst>
                <a:path w="454" h="389" extrusionOk="0">
                  <a:moveTo>
                    <a:pt x="259" y="0"/>
                  </a:moveTo>
                  <a:cubicBezTo>
                    <a:pt x="87" y="0"/>
                    <a:pt x="0" y="208"/>
                    <a:pt x="122" y="331"/>
                  </a:cubicBezTo>
                  <a:cubicBezTo>
                    <a:pt x="161" y="371"/>
                    <a:pt x="210" y="388"/>
                    <a:pt x="258" y="388"/>
                  </a:cubicBezTo>
                  <a:cubicBezTo>
                    <a:pt x="358" y="388"/>
                    <a:pt x="453" y="311"/>
                    <a:pt x="453" y="194"/>
                  </a:cubicBezTo>
                  <a:cubicBezTo>
                    <a:pt x="453" y="87"/>
                    <a:pt x="367" y="0"/>
                    <a:pt x="25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11360;p49">
              <a:extLst>
                <a:ext uri="{FF2B5EF4-FFF2-40B4-BE49-F238E27FC236}">
                  <a16:creationId xmlns:a16="http://schemas.microsoft.com/office/drawing/2014/main" id="{FEDE9D64-B10A-0E6A-9092-1CAB19CF0B78}"/>
                </a:ext>
              </a:extLst>
            </p:cNvPr>
            <p:cNvSpPr/>
            <p:nvPr/>
          </p:nvSpPr>
          <p:spPr>
            <a:xfrm>
              <a:off x="872575" y="1618650"/>
              <a:ext cx="11350" cy="9725"/>
            </a:xfrm>
            <a:custGeom>
              <a:avLst/>
              <a:gdLst/>
              <a:ahLst/>
              <a:cxnLst/>
              <a:rect l="l" t="t" r="r" b="b"/>
              <a:pathLst>
                <a:path w="454" h="389" extrusionOk="0">
                  <a:moveTo>
                    <a:pt x="262" y="0"/>
                  </a:moveTo>
                  <a:cubicBezTo>
                    <a:pt x="261" y="0"/>
                    <a:pt x="260" y="0"/>
                    <a:pt x="260" y="0"/>
                  </a:cubicBezTo>
                  <a:cubicBezTo>
                    <a:pt x="87" y="0"/>
                    <a:pt x="0" y="209"/>
                    <a:pt x="123" y="331"/>
                  </a:cubicBezTo>
                  <a:cubicBezTo>
                    <a:pt x="162" y="370"/>
                    <a:pt x="211" y="388"/>
                    <a:pt x="258" y="388"/>
                  </a:cubicBezTo>
                  <a:cubicBezTo>
                    <a:pt x="358" y="388"/>
                    <a:pt x="454" y="310"/>
                    <a:pt x="454" y="194"/>
                  </a:cubicBezTo>
                  <a:cubicBezTo>
                    <a:pt x="454" y="88"/>
                    <a:pt x="367" y="0"/>
                    <a:pt x="26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11361;p49">
              <a:extLst>
                <a:ext uri="{FF2B5EF4-FFF2-40B4-BE49-F238E27FC236}">
                  <a16:creationId xmlns:a16="http://schemas.microsoft.com/office/drawing/2014/main" id="{81CF8218-C0B2-8F9A-6900-0BF865570B4E}"/>
                </a:ext>
              </a:extLst>
            </p:cNvPr>
            <p:cNvSpPr/>
            <p:nvPr/>
          </p:nvSpPr>
          <p:spPr>
            <a:xfrm>
              <a:off x="912325" y="1618650"/>
              <a:ext cx="11350" cy="9725"/>
            </a:xfrm>
            <a:custGeom>
              <a:avLst/>
              <a:gdLst/>
              <a:ahLst/>
              <a:cxnLst/>
              <a:rect l="l" t="t" r="r" b="b"/>
              <a:pathLst>
                <a:path w="454" h="389" extrusionOk="0">
                  <a:moveTo>
                    <a:pt x="259" y="0"/>
                  </a:moveTo>
                  <a:cubicBezTo>
                    <a:pt x="86" y="0"/>
                    <a:pt x="1" y="208"/>
                    <a:pt x="122" y="331"/>
                  </a:cubicBezTo>
                  <a:cubicBezTo>
                    <a:pt x="162" y="371"/>
                    <a:pt x="211" y="388"/>
                    <a:pt x="258" y="388"/>
                  </a:cubicBezTo>
                  <a:cubicBezTo>
                    <a:pt x="358" y="388"/>
                    <a:pt x="454" y="311"/>
                    <a:pt x="454" y="194"/>
                  </a:cubicBezTo>
                  <a:cubicBezTo>
                    <a:pt x="454" y="87"/>
                    <a:pt x="367" y="0"/>
                    <a:pt x="261" y="0"/>
                  </a:cubicBezTo>
                  <a:cubicBezTo>
                    <a:pt x="261" y="0"/>
                    <a:pt x="260" y="0"/>
                    <a:pt x="25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 name="Google Shape;11362;p49">
              <a:extLst>
                <a:ext uri="{FF2B5EF4-FFF2-40B4-BE49-F238E27FC236}">
                  <a16:creationId xmlns:a16="http://schemas.microsoft.com/office/drawing/2014/main" id="{4446C963-2AB1-BDD1-F590-D216D8488CCA}"/>
                </a:ext>
              </a:extLst>
            </p:cNvPr>
            <p:cNvSpPr/>
            <p:nvPr/>
          </p:nvSpPr>
          <p:spPr>
            <a:xfrm>
              <a:off x="713525" y="1550425"/>
              <a:ext cx="11400" cy="9725"/>
            </a:xfrm>
            <a:custGeom>
              <a:avLst/>
              <a:gdLst/>
              <a:ahLst/>
              <a:cxnLst/>
              <a:rect l="l" t="t" r="r" b="b"/>
              <a:pathLst>
                <a:path w="456" h="389" extrusionOk="0">
                  <a:moveTo>
                    <a:pt x="261" y="1"/>
                  </a:moveTo>
                  <a:cubicBezTo>
                    <a:pt x="88" y="1"/>
                    <a:pt x="0" y="208"/>
                    <a:pt x="123" y="331"/>
                  </a:cubicBezTo>
                  <a:cubicBezTo>
                    <a:pt x="163" y="371"/>
                    <a:pt x="212" y="389"/>
                    <a:pt x="260" y="389"/>
                  </a:cubicBezTo>
                  <a:cubicBezTo>
                    <a:pt x="360" y="389"/>
                    <a:pt x="455" y="312"/>
                    <a:pt x="455" y="195"/>
                  </a:cubicBezTo>
                  <a:cubicBezTo>
                    <a:pt x="455" y="87"/>
                    <a:pt x="367" y="1"/>
                    <a:pt x="26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11363;p49">
              <a:extLst>
                <a:ext uri="{FF2B5EF4-FFF2-40B4-BE49-F238E27FC236}">
                  <a16:creationId xmlns:a16="http://schemas.microsoft.com/office/drawing/2014/main" id="{F855A485-A889-5597-DB43-E92E7A7F5604}"/>
                </a:ext>
              </a:extLst>
            </p:cNvPr>
            <p:cNvSpPr/>
            <p:nvPr/>
          </p:nvSpPr>
          <p:spPr>
            <a:xfrm>
              <a:off x="753300" y="1550425"/>
              <a:ext cx="11375" cy="9725"/>
            </a:xfrm>
            <a:custGeom>
              <a:avLst/>
              <a:gdLst/>
              <a:ahLst/>
              <a:cxnLst/>
              <a:rect l="l" t="t" r="r" b="b"/>
              <a:pathLst>
                <a:path w="455" h="389" extrusionOk="0">
                  <a:moveTo>
                    <a:pt x="260" y="1"/>
                  </a:moveTo>
                  <a:cubicBezTo>
                    <a:pt x="87" y="1"/>
                    <a:pt x="1" y="208"/>
                    <a:pt x="122" y="331"/>
                  </a:cubicBezTo>
                  <a:cubicBezTo>
                    <a:pt x="162" y="371"/>
                    <a:pt x="211" y="389"/>
                    <a:pt x="259" y="389"/>
                  </a:cubicBezTo>
                  <a:cubicBezTo>
                    <a:pt x="359" y="389"/>
                    <a:pt x="454" y="312"/>
                    <a:pt x="454" y="195"/>
                  </a:cubicBezTo>
                  <a:cubicBezTo>
                    <a:pt x="454" y="87"/>
                    <a:pt x="366" y="1"/>
                    <a:pt x="26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11364;p49">
              <a:extLst>
                <a:ext uri="{FF2B5EF4-FFF2-40B4-BE49-F238E27FC236}">
                  <a16:creationId xmlns:a16="http://schemas.microsoft.com/office/drawing/2014/main" id="{DEEFDCE0-5B58-F443-4FCB-9AC2FCA60483}"/>
                </a:ext>
              </a:extLst>
            </p:cNvPr>
            <p:cNvSpPr/>
            <p:nvPr/>
          </p:nvSpPr>
          <p:spPr>
            <a:xfrm>
              <a:off x="793075" y="1550425"/>
              <a:ext cx="11350" cy="9725"/>
            </a:xfrm>
            <a:custGeom>
              <a:avLst/>
              <a:gdLst/>
              <a:ahLst/>
              <a:cxnLst/>
              <a:rect l="l" t="t" r="r" b="b"/>
              <a:pathLst>
                <a:path w="454" h="389" extrusionOk="0">
                  <a:moveTo>
                    <a:pt x="259" y="1"/>
                  </a:moveTo>
                  <a:cubicBezTo>
                    <a:pt x="87" y="1"/>
                    <a:pt x="0" y="208"/>
                    <a:pt x="121" y="331"/>
                  </a:cubicBezTo>
                  <a:cubicBezTo>
                    <a:pt x="161" y="371"/>
                    <a:pt x="210" y="389"/>
                    <a:pt x="258" y="389"/>
                  </a:cubicBezTo>
                  <a:cubicBezTo>
                    <a:pt x="358" y="389"/>
                    <a:pt x="453" y="312"/>
                    <a:pt x="453" y="195"/>
                  </a:cubicBezTo>
                  <a:cubicBezTo>
                    <a:pt x="453" y="87"/>
                    <a:pt x="367" y="1"/>
                    <a:pt x="25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 name="Google Shape;11365;p49">
              <a:extLst>
                <a:ext uri="{FF2B5EF4-FFF2-40B4-BE49-F238E27FC236}">
                  <a16:creationId xmlns:a16="http://schemas.microsoft.com/office/drawing/2014/main" id="{8C94D367-0C7D-367D-58FD-C16EE836E565}"/>
                </a:ext>
              </a:extLst>
            </p:cNvPr>
            <p:cNvSpPr/>
            <p:nvPr/>
          </p:nvSpPr>
          <p:spPr>
            <a:xfrm>
              <a:off x="832825" y="1550425"/>
              <a:ext cx="11350" cy="9725"/>
            </a:xfrm>
            <a:custGeom>
              <a:avLst/>
              <a:gdLst/>
              <a:ahLst/>
              <a:cxnLst/>
              <a:rect l="l" t="t" r="r" b="b"/>
              <a:pathLst>
                <a:path w="454" h="389" extrusionOk="0">
                  <a:moveTo>
                    <a:pt x="259" y="1"/>
                  </a:moveTo>
                  <a:cubicBezTo>
                    <a:pt x="87" y="1"/>
                    <a:pt x="0" y="208"/>
                    <a:pt x="122" y="331"/>
                  </a:cubicBezTo>
                  <a:cubicBezTo>
                    <a:pt x="161" y="371"/>
                    <a:pt x="210" y="389"/>
                    <a:pt x="258" y="389"/>
                  </a:cubicBezTo>
                  <a:cubicBezTo>
                    <a:pt x="358" y="389"/>
                    <a:pt x="453" y="312"/>
                    <a:pt x="453" y="195"/>
                  </a:cubicBezTo>
                  <a:cubicBezTo>
                    <a:pt x="453" y="87"/>
                    <a:pt x="367" y="1"/>
                    <a:pt x="25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 name="Google Shape;11366;p49">
              <a:extLst>
                <a:ext uri="{FF2B5EF4-FFF2-40B4-BE49-F238E27FC236}">
                  <a16:creationId xmlns:a16="http://schemas.microsoft.com/office/drawing/2014/main" id="{3733A05E-19AE-A6C3-00E1-8761BA275AD6}"/>
                </a:ext>
              </a:extLst>
            </p:cNvPr>
            <p:cNvSpPr/>
            <p:nvPr/>
          </p:nvSpPr>
          <p:spPr>
            <a:xfrm>
              <a:off x="872575" y="1550425"/>
              <a:ext cx="11350" cy="9725"/>
            </a:xfrm>
            <a:custGeom>
              <a:avLst/>
              <a:gdLst/>
              <a:ahLst/>
              <a:cxnLst/>
              <a:rect l="l" t="t" r="r" b="b"/>
              <a:pathLst>
                <a:path w="454" h="389" extrusionOk="0">
                  <a:moveTo>
                    <a:pt x="260" y="1"/>
                  </a:moveTo>
                  <a:cubicBezTo>
                    <a:pt x="87" y="1"/>
                    <a:pt x="0" y="208"/>
                    <a:pt x="122" y="331"/>
                  </a:cubicBezTo>
                  <a:cubicBezTo>
                    <a:pt x="161" y="371"/>
                    <a:pt x="210" y="389"/>
                    <a:pt x="258" y="389"/>
                  </a:cubicBezTo>
                  <a:cubicBezTo>
                    <a:pt x="358" y="389"/>
                    <a:pt x="454" y="312"/>
                    <a:pt x="454" y="195"/>
                  </a:cubicBezTo>
                  <a:cubicBezTo>
                    <a:pt x="454" y="87"/>
                    <a:pt x="367" y="1"/>
                    <a:pt x="26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 name="Google Shape;11367;p49">
              <a:extLst>
                <a:ext uri="{FF2B5EF4-FFF2-40B4-BE49-F238E27FC236}">
                  <a16:creationId xmlns:a16="http://schemas.microsoft.com/office/drawing/2014/main" id="{2E966BC3-BC2A-4F20-AF2A-D855348BBAD6}"/>
                </a:ext>
              </a:extLst>
            </p:cNvPr>
            <p:cNvSpPr/>
            <p:nvPr/>
          </p:nvSpPr>
          <p:spPr>
            <a:xfrm>
              <a:off x="912325" y="1550425"/>
              <a:ext cx="11350" cy="9725"/>
            </a:xfrm>
            <a:custGeom>
              <a:avLst/>
              <a:gdLst/>
              <a:ahLst/>
              <a:cxnLst/>
              <a:rect l="l" t="t" r="r" b="b"/>
              <a:pathLst>
                <a:path w="454" h="389" extrusionOk="0">
                  <a:moveTo>
                    <a:pt x="260" y="1"/>
                  </a:moveTo>
                  <a:cubicBezTo>
                    <a:pt x="87" y="1"/>
                    <a:pt x="1" y="208"/>
                    <a:pt x="122" y="331"/>
                  </a:cubicBezTo>
                  <a:cubicBezTo>
                    <a:pt x="162" y="371"/>
                    <a:pt x="211" y="389"/>
                    <a:pt x="258" y="389"/>
                  </a:cubicBezTo>
                  <a:cubicBezTo>
                    <a:pt x="358" y="389"/>
                    <a:pt x="454" y="312"/>
                    <a:pt x="454" y="195"/>
                  </a:cubicBezTo>
                  <a:cubicBezTo>
                    <a:pt x="454" y="87"/>
                    <a:pt x="367" y="1"/>
                    <a:pt x="26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 name="Google Shape;11368;p49">
              <a:extLst>
                <a:ext uri="{FF2B5EF4-FFF2-40B4-BE49-F238E27FC236}">
                  <a16:creationId xmlns:a16="http://schemas.microsoft.com/office/drawing/2014/main" id="{FDABF98F-02E1-330F-4137-E310D1C14E66}"/>
                </a:ext>
              </a:extLst>
            </p:cNvPr>
            <p:cNvSpPr/>
            <p:nvPr/>
          </p:nvSpPr>
          <p:spPr>
            <a:xfrm>
              <a:off x="952075" y="1550425"/>
              <a:ext cx="11350" cy="9725"/>
            </a:xfrm>
            <a:custGeom>
              <a:avLst/>
              <a:gdLst/>
              <a:ahLst/>
              <a:cxnLst/>
              <a:rect l="l" t="t" r="r" b="b"/>
              <a:pathLst>
                <a:path w="454" h="389" extrusionOk="0">
                  <a:moveTo>
                    <a:pt x="260" y="1"/>
                  </a:moveTo>
                  <a:cubicBezTo>
                    <a:pt x="87" y="1"/>
                    <a:pt x="1" y="208"/>
                    <a:pt x="122" y="331"/>
                  </a:cubicBezTo>
                  <a:cubicBezTo>
                    <a:pt x="162" y="371"/>
                    <a:pt x="211" y="389"/>
                    <a:pt x="259" y="389"/>
                  </a:cubicBezTo>
                  <a:cubicBezTo>
                    <a:pt x="358" y="389"/>
                    <a:pt x="454" y="312"/>
                    <a:pt x="454" y="195"/>
                  </a:cubicBezTo>
                  <a:cubicBezTo>
                    <a:pt x="454" y="87"/>
                    <a:pt x="367" y="1"/>
                    <a:pt x="26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 name="Google Shape;11369;p49">
              <a:extLst>
                <a:ext uri="{FF2B5EF4-FFF2-40B4-BE49-F238E27FC236}">
                  <a16:creationId xmlns:a16="http://schemas.microsoft.com/office/drawing/2014/main" id="{0B054FFA-EFD1-9946-7E60-E276B0034805}"/>
                </a:ext>
              </a:extLst>
            </p:cNvPr>
            <p:cNvSpPr/>
            <p:nvPr/>
          </p:nvSpPr>
          <p:spPr>
            <a:xfrm>
              <a:off x="991825" y="1550425"/>
              <a:ext cx="11350" cy="9725"/>
            </a:xfrm>
            <a:custGeom>
              <a:avLst/>
              <a:gdLst/>
              <a:ahLst/>
              <a:cxnLst/>
              <a:rect l="l" t="t" r="r" b="b"/>
              <a:pathLst>
                <a:path w="454" h="389" extrusionOk="0">
                  <a:moveTo>
                    <a:pt x="260" y="1"/>
                  </a:moveTo>
                  <a:cubicBezTo>
                    <a:pt x="87" y="1"/>
                    <a:pt x="1" y="208"/>
                    <a:pt x="124" y="331"/>
                  </a:cubicBezTo>
                  <a:cubicBezTo>
                    <a:pt x="163" y="371"/>
                    <a:pt x="211" y="389"/>
                    <a:pt x="259" y="389"/>
                  </a:cubicBezTo>
                  <a:cubicBezTo>
                    <a:pt x="359" y="389"/>
                    <a:pt x="454" y="312"/>
                    <a:pt x="454" y="195"/>
                  </a:cubicBezTo>
                  <a:cubicBezTo>
                    <a:pt x="454" y="87"/>
                    <a:pt x="368" y="1"/>
                    <a:pt x="26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 name="Google Shape;11370;p49">
              <a:extLst>
                <a:ext uri="{FF2B5EF4-FFF2-40B4-BE49-F238E27FC236}">
                  <a16:creationId xmlns:a16="http://schemas.microsoft.com/office/drawing/2014/main" id="{3403B753-BA88-3964-967B-350FE5723FA3}"/>
                </a:ext>
              </a:extLst>
            </p:cNvPr>
            <p:cNvSpPr/>
            <p:nvPr/>
          </p:nvSpPr>
          <p:spPr>
            <a:xfrm>
              <a:off x="1031575" y="1550425"/>
              <a:ext cx="11400" cy="9725"/>
            </a:xfrm>
            <a:custGeom>
              <a:avLst/>
              <a:gdLst/>
              <a:ahLst/>
              <a:cxnLst/>
              <a:rect l="l" t="t" r="r" b="b"/>
              <a:pathLst>
                <a:path w="456" h="389" extrusionOk="0">
                  <a:moveTo>
                    <a:pt x="262" y="1"/>
                  </a:moveTo>
                  <a:cubicBezTo>
                    <a:pt x="89" y="1"/>
                    <a:pt x="1" y="208"/>
                    <a:pt x="124" y="331"/>
                  </a:cubicBezTo>
                  <a:cubicBezTo>
                    <a:pt x="163" y="371"/>
                    <a:pt x="212" y="389"/>
                    <a:pt x="260" y="389"/>
                  </a:cubicBezTo>
                  <a:cubicBezTo>
                    <a:pt x="359" y="389"/>
                    <a:pt x="455" y="312"/>
                    <a:pt x="456" y="195"/>
                  </a:cubicBezTo>
                  <a:cubicBezTo>
                    <a:pt x="456" y="87"/>
                    <a:pt x="368" y="1"/>
                    <a:pt x="262"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11371;p49">
              <a:extLst>
                <a:ext uri="{FF2B5EF4-FFF2-40B4-BE49-F238E27FC236}">
                  <a16:creationId xmlns:a16="http://schemas.microsoft.com/office/drawing/2014/main" id="{178EE019-A84C-30A9-7910-A1800482BE1B}"/>
                </a:ext>
              </a:extLst>
            </p:cNvPr>
            <p:cNvSpPr/>
            <p:nvPr/>
          </p:nvSpPr>
          <p:spPr>
            <a:xfrm>
              <a:off x="1071350" y="1550425"/>
              <a:ext cx="11350" cy="9725"/>
            </a:xfrm>
            <a:custGeom>
              <a:avLst/>
              <a:gdLst/>
              <a:ahLst/>
              <a:cxnLst/>
              <a:rect l="l" t="t" r="r" b="b"/>
              <a:pathLst>
                <a:path w="454" h="389" extrusionOk="0">
                  <a:moveTo>
                    <a:pt x="259" y="1"/>
                  </a:moveTo>
                  <a:cubicBezTo>
                    <a:pt x="86" y="1"/>
                    <a:pt x="0" y="208"/>
                    <a:pt x="123" y="331"/>
                  </a:cubicBezTo>
                  <a:cubicBezTo>
                    <a:pt x="162" y="371"/>
                    <a:pt x="211" y="389"/>
                    <a:pt x="258" y="389"/>
                  </a:cubicBezTo>
                  <a:cubicBezTo>
                    <a:pt x="358" y="389"/>
                    <a:pt x="453" y="312"/>
                    <a:pt x="453" y="195"/>
                  </a:cubicBezTo>
                  <a:cubicBezTo>
                    <a:pt x="453" y="87"/>
                    <a:pt x="367" y="1"/>
                    <a:pt x="25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11372;p49">
              <a:extLst>
                <a:ext uri="{FF2B5EF4-FFF2-40B4-BE49-F238E27FC236}">
                  <a16:creationId xmlns:a16="http://schemas.microsoft.com/office/drawing/2014/main" id="{1CFEF608-C191-373B-8228-8DABD948A0C1}"/>
                </a:ext>
              </a:extLst>
            </p:cNvPr>
            <p:cNvSpPr/>
            <p:nvPr/>
          </p:nvSpPr>
          <p:spPr>
            <a:xfrm>
              <a:off x="1271775" y="1345800"/>
              <a:ext cx="9725" cy="9725"/>
            </a:xfrm>
            <a:custGeom>
              <a:avLst/>
              <a:gdLst/>
              <a:ahLst/>
              <a:cxnLst/>
              <a:rect l="l" t="t" r="r" b="b"/>
              <a:pathLst>
                <a:path w="389" h="389" extrusionOk="0">
                  <a:moveTo>
                    <a:pt x="194" y="0"/>
                  </a:moveTo>
                  <a:cubicBezTo>
                    <a:pt x="87" y="0"/>
                    <a:pt x="0" y="87"/>
                    <a:pt x="0" y="194"/>
                  </a:cubicBezTo>
                  <a:cubicBezTo>
                    <a:pt x="0" y="302"/>
                    <a:pt x="87" y="388"/>
                    <a:pt x="194" y="388"/>
                  </a:cubicBezTo>
                  <a:cubicBezTo>
                    <a:pt x="300" y="388"/>
                    <a:pt x="388" y="302"/>
                    <a:pt x="388" y="194"/>
                  </a:cubicBezTo>
                  <a:cubicBezTo>
                    <a:pt x="388" y="87"/>
                    <a:pt x="300" y="0"/>
                    <a:pt x="19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 name="Google Shape;11373;p49">
              <a:extLst>
                <a:ext uri="{FF2B5EF4-FFF2-40B4-BE49-F238E27FC236}">
                  <a16:creationId xmlns:a16="http://schemas.microsoft.com/office/drawing/2014/main" id="{56CEEFEB-FF1A-6D5D-5A5A-F07AFA45415D}"/>
                </a:ext>
              </a:extLst>
            </p:cNvPr>
            <p:cNvSpPr/>
            <p:nvPr/>
          </p:nvSpPr>
          <p:spPr>
            <a:xfrm>
              <a:off x="1271775" y="1311675"/>
              <a:ext cx="9725" cy="9725"/>
            </a:xfrm>
            <a:custGeom>
              <a:avLst/>
              <a:gdLst/>
              <a:ahLst/>
              <a:cxnLst/>
              <a:rect l="l" t="t" r="r" b="b"/>
              <a:pathLst>
                <a:path w="389" h="389" extrusionOk="0">
                  <a:moveTo>
                    <a:pt x="194" y="1"/>
                  </a:moveTo>
                  <a:cubicBezTo>
                    <a:pt x="87" y="1"/>
                    <a:pt x="0" y="89"/>
                    <a:pt x="0" y="195"/>
                  </a:cubicBezTo>
                  <a:cubicBezTo>
                    <a:pt x="0" y="303"/>
                    <a:pt x="87" y="389"/>
                    <a:pt x="194" y="389"/>
                  </a:cubicBezTo>
                  <a:cubicBezTo>
                    <a:pt x="300" y="389"/>
                    <a:pt x="388" y="303"/>
                    <a:pt x="388" y="195"/>
                  </a:cubicBezTo>
                  <a:cubicBezTo>
                    <a:pt x="388" y="89"/>
                    <a:pt x="300" y="1"/>
                    <a:pt x="19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11374;p49">
              <a:extLst>
                <a:ext uri="{FF2B5EF4-FFF2-40B4-BE49-F238E27FC236}">
                  <a16:creationId xmlns:a16="http://schemas.microsoft.com/office/drawing/2014/main" id="{B7A96615-7CC3-A9C6-3839-3A37ED6403E6}"/>
                </a:ext>
              </a:extLst>
            </p:cNvPr>
            <p:cNvSpPr/>
            <p:nvPr/>
          </p:nvSpPr>
          <p:spPr>
            <a:xfrm>
              <a:off x="1271775" y="1277575"/>
              <a:ext cx="9725" cy="9725"/>
            </a:xfrm>
            <a:custGeom>
              <a:avLst/>
              <a:gdLst/>
              <a:ahLst/>
              <a:cxnLst/>
              <a:rect l="l" t="t" r="r" b="b"/>
              <a:pathLst>
                <a:path w="389" h="389" extrusionOk="0">
                  <a:moveTo>
                    <a:pt x="194" y="1"/>
                  </a:moveTo>
                  <a:cubicBezTo>
                    <a:pt x="87" y="1"/>
                    <a:pt x="0" y="89"/>
                    <a:pt x="0" y="195"/>
                  </a:cubicBezTo>
                  <a:cubicBezTo>
                    <a:pt x="0" y="302"/>
                    <a:pt x="87" y="389"/>
                    <a:pt x="194" y="389"/>
                  </a:cubicBezTo>
                  <a:cubicBezTo>
                    <a:pt x="300" y="389"/>
                    <a:pt x="388" y="302"/>
                    <a:pt x="388" y="195"/>
                  </a:cubicBezTo>
                  <a:cubicBezTo>
                    <a:pt x="388" y="89"/>
                    <a:pt x="300" y="1"/>
                    <a:pt x="19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11375;p49">
              <a:extLst>
                <a:ext uri="{FF2B5EF4-FFF2-40B4-BE49-F238E27FC236}">
                  <a16:creationId xmlns:a16="http://schemas.microsoft.com/office/drawing/2014/main" id="{E500E1C9-B388-E11C-DCF4-CBCC71916392}"/>
                </a:ext>
              </a:extLst>
            </p:cNvPr>
            <p:cNvSpPr/>
            <p:nvPr/>
          </p:nvSpPr>
          <p:spPr>
            <a:xfrm>
              <a:off x="1311525" y="1277575"/>
              <a:ext cx="9700" cy="9725"/>
            </a:xfrm>
            <a:custGeom>
              <a:avLst/>
              <a:gdLst/>
              <a:ahLst/>
              <a:cxnLst/>
              <a:rect l="l" t="t" r="r" b="b"/>
              <a:pathLst>
                <a:path w="388" h="389" extrusionOk="0">
                  <a:moveTo>
                    <a:pt x="195" y="1"/>
                  </a:moveTo>
                  <a:cubicBezTo>
                    <a:pt x="87" y="1"/>
                    <a:pt x="0" y="89"/>
                    <a:pt x="0" y="195"/>
                  </a:cubicBezTo>
                  <a:cubicBezTo>
                    <a:pt x="0" y="302"/>
                    <a:pt x="87" y="389"/>
                    <a:pt x="195" y="389"/>
                  </a:cubicBezTo>
                  <a:cubicBezTo>
                    <a:pt x="301" y="389"/>
                    <a:pt x="387" y="302"/>
                    <a:pt x="387" y="195"/>
                  </a:cubicBezTo>
                  <a:cubicBezTo>
                    <a:pt x="387" y="89"/>
                    <a:pt x="301" y="1"/>
                    <a:pt x="19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11376;p49">
              <a:extLst>
                <a:ext uri="{FF2B5EF4-FFF2-40B4-BE49-F238E27FC236}">
                  <a16:creationId xmlns:a16="http://schemas.microsoft.com/office/drawing/2014/main" id="{96156D21-884D-5B9E-C828-C039FC3E08D8}"/>
                </a:ext>
              </a:extLst>
            </p:cNvPr>
            <p:cNvSpPr/>
            <p:nvPr/>
          </p:nvSpPr>
          <p:spPr>
            <a:xfrm>
              <a:off x="1271775" y="1243475"/>
              <a:ext cx="9725" cy="9725"/>
            </a:xfrm>
            <a:custGeom>
              <a:avLst/>
              <a:gdLst/>
              <a:ahLst/>
              <a:cxnLst/>
              <a:rect l="l" t="t" r="r" b="b"/>
              <a:pathLst>
                <a:path w="389" h="389" extrusionOk="0">
                  <a:moveTo>
                    <a:pt x="194" y="0"/>
                  </a:moveTo>
                  <a:cubicBezTo>
                    <a:pt x="87" y="0"/>
                    <a:pt x="0" y="88"/>
                    <a:pt x="0" y="194"/>
                  </a:cubicBezTo>
                  <a:cubicBezTo>
                    <a:pt x="0" y="302"/>
                    <a:pt x="87" y="388"/>
                    <a:pt x="194" y="388"/>
                  </a:cubicBezTo>
                  <a:cubicBezTo>
                    <a:pt x="300" y="388"/>
                    <a:pt x="388" y="302"/>
                    <a:pt x="388" y="194"/>
                  </a:cubicBezTo>
                  <a:cubicBezTo>
                    <a:pt x="388" y="88"/>
                    <a:pt x="300" y="0"/>
                    <a:pt x="19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11377;p49">
              <a:extLst>
                <a:ext uri="{FF2B5EF4-FFF2-40B4-BE49-F238E27FC236}">
                  <a16:creationId xmlns:a16="http://schemas.microsoft.com/office/drawing/2014/main" id="{2C076E7F-9835-2028-8273-91E3659C2503}"/>
                </a:ext>
              </a:extLst>
            </p:cNvPr>
            <p:cNvSpPr/>
            <p:nvPr/>
          </p:nvSpPr>
          <p:spPr>
            <a:xfrm>
              <a:off x="1311525" y="1243475"/>
              <a:ext cx="9700" cy="9725"/>
            </a:xfrm>
            <a:custGeom>
              <a:avLst/>
              <a:gdLst/>
              <a:ahLst/>
              <a:cxnLst/>
              <a:rect l="l" t="t" r="r" b="b"/>
              <a:pathLst>
                <a:path w="388" h="389" extrusionOk="0">
                  <a:moveTo>
                    <a:pt x="195" y="0"/>
                  </a:moveTo>
                  <a:cubicBezTo>
                    <a:pt x="87" y="0"/>
                    <a:pt x="0" y="88"/>
                    <a:pt x="0" y="194"/>
                  </a:cubicBezTo>
                  <a:cubicBezTo>
                    <a:pt x="0" y="302"/>
                    <a:pt x="87" y="388"/>
                    <a:pt x="195" y="388"/>
                  </a:cubicBezTo>
                  <a:cubicBezTo>
                    <a:pt x="301" y="388"/>
                    <a:pt x="387" y="302"/>
                    <a:pt x="387" y="194"/>
                  </a:cubicBezTo>
                  <a:cubicBezTo>
                    <a:pt x="387" y="88"/>
                    <a:pt x="301" y="0"/>
                    <a:pt x="19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11378;p49">
              <a:extLst>
                <a:ext uri="{FF2B5EF4-FFF2-40B4-BE49-F238E27FC236}">
                  <a16:creationId xmlns:a16="http://schemas.microsoft.com/office/drawing/2014/main" id="{A38F10C9-A862-AC61-2C68-05B396B2667D}"/>
                </a:ext>
              </a:extLst>
            </p:cNvPr>
            <p:cNvSpPr/>
            <p:nvPr/>
          </p:nvSpPr>
          <p:spPr>
            <a:xfrm>
              <a:off x="1271775" y="1209400"/>
              <a:ext cx="9725" cy="9700"/>
            </a:xfrm>
            <a:custGeom>
              <a:avLst/>
              <a:gdLst/>
              <a:ahLst/>
              <a:cxnLst/>
              <a:rect l="l" t="t" r="r" b="b"/>
              <a:pathLst>
                <a:path w="389" h="388" extrusionOk="0">
                  <a:moveTo>
                    <a:pt x="194" y="1"/>
                  </a:moveTo>
                  <a:cubicBezTo>
                    <a:pt x="87" y="1"/>
                    <a:pt x="0" y="87"/>
                    <a:pt x="0" y="193"/>
                  </a:cubicBezTo>
                  <a:cubicBezTo>
                    <a:pt x="0" y="301"/>
                    <a:pt x="87" y="387"/>
                    <a:pt x="194" y="387"/>
                  </a:cubicBezTo>
                  <a:cubicBezTo>
                    <a:pt x="300" y="387"/>
                    <a:pt x="388" y="301"/>
                    <a:pt x="388" y="193"/>
                  </a:cubicBezTo>
                  <a:cubicBezTo>
                    <a:pt x="388" y="87"/>
                    <a:pt x="300" y="1"/>
                    <a:pt x="19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11379;p49">
              <a:extLst>
                <a:ext uri="{FF2B5EF4-FFF2-40B4-BE49-F238E27FC236}">
                  <a16:creationId xmlns:a16="http://schemas.microsoft.com/office/drawing/2014/main" id="{414C9B31-A67C-382A-9A67-730AB4D1B063}"/>
                </a:ext>
              </a:extLst>
            </p:cNvPr>
            <p:cNvSpPr/>
            <p:nvPr/>
          </p:nvSpPr>
          <p:spPr>
            <a:xfrm>
              <a:off x="1311525" y="1209400"/>
              <a:ext cx="9700" cy="9700"/>
            </a:xfrm>
            <a:custGeom>
              <a:avLst/>
              <a:gdLst/>
              <a:ahLst/>
              <a:cxnLst/>
              <a:rect l="l" t="t" r="r" b="b"/>
              <a:pathLst>
                <a:path w="388" h="388" extrusionOk="0">
                  <a:moveTo>
                    <a:pt x="195" y="1"/>
                  </a:moveTo>
                  <a:cubicBezTo>
                    <a:pt x="87" y="1"/>
                    <a:pt x="0" y="87"/>
                    <a:pt x="0" y="193"/>
                  </a:cubicBezTo>
                  <a:cubicBezTo>
                    <a:pt x="0" y="301"/>
                    <a:pt x="87" y="387"/>
                    <a:pt x="195" y="387"/>
                  </a:cubicBezTo>
                  <a:cubicBezTo>
                    <a:pt x="301" y="387"/>
                    <a:pt x="387" y="301"/>
                    <a:pt x="387" y="193"/>
                  </a:cubicBezTo>
                  <a:cubicBezTo>
                    <a:pt x="387" y="87"/>
                    <a:pt x="301" y="1"/>
                    <a:pt x="19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 name="Google Shape;11380;p49">
              <a:extLst>
                <a:ext uri="{FF2B5EF4-FFF2-40B4-BE49-F238E27FC236}">
                  <a16:creationId xmlns:a16="http://schemas.microsoft.com/office/drawing/2014/main" id="{26A0CEDC-D9C8-0811-08E5-7F23338570BE}"/>
                </a:ext>
              </a:extLst>
            </p:cNvPr>
            <p:cNvSpPr/>
            <p:nvPr/>
          </p:nvSpPr>
          <p:spPr>
            <a:xfrm>
              <a:off x="1271775" y="1175300"/>
              <a:ext cx="9725" cy="9675"/>
            </a:xfrm>
            <a:custGeom>
              <a:avLst/>
              <a:gdLst/>
              <a:ahLst/>
              <a:cxnLst/>
              <a:rect l="l" t="t" r="r" b="b"/>
              <a:pathLst>
                <a:path w="389" h="387" extrusionOk="0">
                  <a:moveTo>
                    <a:pt x="194" y="0"/>
                  </a:moveTo>
                  <a:cubicBezTo>
                    <a:pt x="87" y="0"/>
                    <a:pt x="0" y="87"/>
                    <a:pt x="0" y="194"/>
                  </a:cubicBezTo>
                  <a:cubicBezTo>
                    <a:pt x="0" y="301"/>
                    <a:pt x="87" y="387"/>
                    <a:pt x="194" y="387"/>
                  </a:cubicBezTo>
                  <a:cubicBezTo>
                    <a:pt x="300" y="387"/>
                    <a:pt x="388" y="301"/>
                    <a:pt x="388" y="194"/>
                  </a:cubicBezTo>
                  <a:cubicBezTo>
                    <a:pt x="388" y="87"/>
                    <a:pt x="300" y="0"/>
                    <a:pt x="19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 name="Google Shape;11381;p49">
              <a:extLst>
                <a:ext uri="{FF2B5EF4-FFF2-40B4-BE49-F238E27FC236}">
                  <a16:creationId xmlns:a16="http://schemas.microsoft.com/office/drawing/2014/main" id="{B07AB442-65AB-7E44-4E90-8EB213177AA9}"/>
                </a:ext>
              </a:extLst>
            </p:cNvPr>
            <p:cNvSpPr/>
            <p:nvPr/>
          </p:nvSpPr>
          <p:spPr>
            <a:xfrm>
              <a:off x="1311525" y="1175300"/>
              <a:ext cx="9700" cy="9675"/>
            </a:xfrm>
            <a:custGeom>
              <a:avLst/>
              <a:gdLst/>
              <a:ahLst/>
              <a:cxnLst/>
              <a:rect l="l" t="t" r="r" b="b"/>
              <a:pathLst>
                <a:path w="388" h="387" extrusionOk="0">
                  <a:moveTo>
                    <a:pt x="195" y="0"/>
                  </a:moveTo>
                  <a:cubicBezTo>
                    <a:pt x="87" y="0"/>
                    <a:pt x="0" y="87"/>
                    <a:pt x="0" y="194"/>
                  </a:cubicBezTo>
                  <a:cubicBezTo>
                    <a:pt x="0" y="301"/>
                    <a:pt x="87" y="387"/>
                    <a:pt x="195" y="387"/>
                  </a:cubicBezTo>
                  <a:cubicBezTo>
                    <a:pt x="301" y="387"/>
                    <a:pt x="387" y="301"/>
                    <a:pt x="387" y="194"/>
                  </a:cubicBezTo>
                  <a:cubicBezTo>
                    <a:pt x="387" y="87"/>
                    <a:pt x="301" y="0"/>
                    <a:pt x="19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11382;p49">
              <a:extLst>
                <a:ext uri="{FF2B5EF4-FFF2-40B4-BE49-F238E27FC236}">
                  <a16:creationId xmlns:a16="http://schemas.microsoft.com/office/drawing/2014/main" id="{0C8A7412-9F08-8C09-37F9-8DE7D0799B07}"/>
                </a:ext>
              </a:extLst>
            </p:cNvPr>
            <p:cNvSpPr/>
            <p:nvPr/>
          </p:nvSpPr>
          <p:spPr>
            <a:xfrm>
              <a:off x="1351275" y="1175300"/>
              <a:ext cx="9725" cy="9675"/>
            </a:xfrm>
            <a:custGeom>
              <a:avLst/>
              <a:gdLst/>
              <a:ahLst/>
              <a:cxnLst/>
              <a:rect l="l" t="t" r="r" b="b"/>
              <a:pathLst>
                <a:path w="389" h="387" extrusionOk="0">
                  <a:moveTo>
                    <a:pt x="195" y="0"/>
                  </a:moveTo>
                  <a:cubicBezTo>
                    <a:pt x="87" y="0"/>
                    <a:pt x="1" y="87"/>
                    <a:pt x="1" y="194"/>
                  </a:cubicBezTo>
                  <a:cubicBezTo>
                    <a:pt x="1" y="301"/>
                    <a:pt x="87" y="387"/>
                    <a:pt x="195" y="387"/>
                  </a:cubicBezTo>
                  <a:cubicBezTo>
                    <a:pt x="301" y="387"/>
                    <a:pt x="389" y="301"/>
                    <a:pt x="389" y="194"/>
                  </a:cubicBezTo>
                  <a:cubicBezTo>
                    <a:pt x="389" y="87"/>
                    <a:pt x="301" y="0"/>
                    <a:pt x="19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11383;p49">
              <a:extLst>
                <a:ext uri="{FF2B5EF4-FFF2-40B4-BE49-F238E27FC236}">
                  <a16:creationId xmlns:a16="http://schemas.microsoft.com/office/drawing/2014/main" id="{19435CCC-6DF6-B165-65AE-3AFFB587569E}"/>
                </a:ext>
              </a:extLst>
            </p:cNvPr>
            <p:cNvSpPr/>
            <p:nvPr/>
          </p:nvSpPr>
          <p:spPr>
            <a:xfrm>
              <a:off x="1271775" y="1141200"/>
              <a:ext cx="9725" cy="9675"/>
            </a:xfrm>
            <a:custGeom>
              <a:avLst/>
              <a:gdLst/>
              <a:ahLst/>
              <a:cxnLst/>
              <a:rect l="l" t="t" r="r" b="b"/>
              <a:pathLst>
                <a:path w="389" h="387" extrusionOk="0">
                  <a:moveTo>
                    <a:pt x="194" y="0"/>
                  </a:moveTo>
                  <a:cubicBezTo>
                    <a:pt x="87" y="0"/>
                    <a:pt x="0" y="87"/>
                    <a:pt x="0" y="194"/>
                  </a:cubicBezTo>
                  <a:cubicBezTo>
                    <a:pt x="0" y="300"/>
                    <a:pt x="87" y="387"/>
                    <a:pt x="194" y="387"/>
                  </a:cubicBezTo>
                  <a:cubicBezTo>
                    <a:pt x="300" y="387"/>
                    <a:pt x="388" y="300"/>
                    <a:pt x="388" y="194"/>
                  </a:cubicBezTo>
                  <a:cubicBezTo>
                    <a:pt x="388" y="87"/>
                    <a:pt x="300" y="0"/>
                    <a:pt x="19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11384;p49">
              <a:extLst>
                <a:ext uri="{FF2B5EF4-FFF2-40B4-BE49-F238E27FC236}">
                  <a16:creationId xmlns:a16="http://schemas.microsoft.com/office/drawing/2014/main" id="{EC993A16-2D65-5A37-F52C-DC6C61D58797}"/>
                </a:ext>
              </a:extLst>
            </p:cNvPr>
            <p:cNvSpPr/>
            <p:nvPr/>
          </p:nvSpPr>
          <p:spPr>
            <a:xfrm>
              <a:off x="1311525" y="1141200"/>
              <a:ext cx="9700" cy="9675"/>
            </a:xfrm>
            <a:custGeom>
              <a:avLst/>
              <a:gdLst/>
              <a:ahLst/>
              <a:cxnLst/>
              <a:rect l="l" t="t" r="r" b="b"/>
              <a:pathLst>
                <a:path w="388" h="387" extrusionOk="0">
                  <a:moveTo>
                    <a:pt x="195" y="0"/>
                  </a:moveTo>
                  <a:cubicBezTo>
                    <a:pt x="87" y="0"/>
                    <a:pt x="0" y="87"/>
                    <a:pt x="0" y="194"/>
                  </a:cubicBezTo>
                  <a:cubicBezTo>
                    <a:pt x="0" y="300"/>
                    <a:pt x="87" y="387"/>
                    <a:pt x="195" y="387"/>
                  </a:cubicBezTo>
                  <a:cubicBezTo>
                    <a:pt x="301" y="387"/>
                    <a:pt x="387" y="300"/>
                    <a:pt x="387" y="194"/>
                  </a:cubicBezTo>
                  <a:cubicBezTo>
                    <a:pt x="387" y="87"/>
                    <a:pt x="301" y="0"/>
                    <a:pt x="19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11385;p49">
              <a:extLst>
                <a:ext uri="{FF2B5EF4-FFF2-40B4-BE49-F238E27FC236}">
                  <a16:creationId xmlns:a16="http://schemas.microsoft.com/office/drawing/2014/main" id="{A28803FD-638A-D68F-B0BB-BAAEDC3398EE}"/>
                </a:ext>
              </a:extLst>
            </p:cNvPr>
            <p:cNvSpPr/>
            <p:nvPr/>
          </p:nvSpPr>
          <p:spPr>
            <a:xfrm>
              <a:off x="1351275" y="1141200"/>
              <a:ext cx="9725" cy="9675"/>
            </a:xfrm>
            <a:custGeom>
              <a:avLst/>
              <a:gdLst/>
              <a:ahLst/>
              <a:cxnLst/>
              <a:rect l="l" t="t" r="r" b="b"/>
              <a:pathLst>
                <a:path w="389" h="387" extrusionOk="0">
                  <a:moveTo>
                    <a:pt x="195" y="0"/>
                  </a:moveTo>
                  <a:cubicBezTo>
                    <a:pt x="87" y="0"/>
                    <a:pt x="1" y="87"/>
                    <a:pt x="1" y="194"/>
                  </a:cubicBezTo>
                  <a:cubicBezTo>
                    <a:pt x="1" y="300"/>
                    <a:pt x="87" y="387"/>
                    <a:pt x="195" y="387"/>
                  </a:cubicBezTo>
                  <a:cubicBezTo>
                    <a:pt x="301" y="387"/>
                    <a:pt x="389" y="300"/>
                    <a:pt x="389" y="194"/>
                  </a:cubicBezTo>
                  <a:cubicBezTo>
                    <a:pt x="389" y="87"/>
                    <a:pt x="301" y="0"/>
                    <a:pt x="19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 name="Google Shape;11386;p49">
              <a:extLst>
                <a:ext uri="{FF2B5EF4-FFF2-40B4-BE49-F238E27FC236}">
                  <a16:creationId xmlns:a16="http://schemas.microsoft.com/office/drawing/2014/main" id="{37ECA6D6-1360-05F0-CF32-97F6DD51DD3C}"/>
                </a:ext>
              </a:extLst>
            </p:cNvPr>
            <p:cNvSpPr/>
            <p:nvPr/>
          </p:nvSpPr>
          <p:spPr>
            <a:xfrm>
              <a:off x="1271775" y="1107075"/>
              <a:ext cx="9725" cy="9725"/>
            </a:xfrm>
            <a:custGeom>
              <a:avLst/>
              <a:gdLst/>
              <a:ahLst/>
              <a:cxnLst/>
              <a:rect l="l" t="t" r="r" b="b"/>
              <a:pathLst>
                <a:path w="389" h="389" extrusionOk="0">
                  <a:moveTo>
                    <a:pt x="194" y="1"/>
                  </a:moveTo>
                  <a:cubicBezTo>
                    <a:pt x="87" y="1"/>
                    <a:pt x="0" y="87"/>
                    <a:pt x="0" y="195"/>
                  </a:cubicBezTo>
                  <a:cubicBezTo>
                    <a:pt x="0" y="301"/>
                    <a:pt x="87" y="389"/>
                    <a:pt x="194" y="389"/>
                  </a:cubicBezTo>
                  <a:cubicBezTo>
                    <a:pt x="300" y="389"/>
                    <a:pt x="388" y="301"/>
                    <a:pt x="388" y="195"/>
                  </a:cubicBezTo>
                  <a:cubicBezTo>
                    <a:pt x="388" y="87"/>
                    <a:pt x="300" y="1"/>
                    <a:pt x="19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 name="Google Shape;11387;p49">
              <a:extLst>
                <a:ext uri="{FF2B5EF4-FFF2-40B4-BE49-F238E27FC236}">
                  <a16:creationId xmlns:a16="http://schemas.microsoft.com/office/drawing/2014/main" id="{3B892A9F-1353-AB94-FE98-97F3E9420FA4}"/>
                </a:ext>
              </a:extLst>
            </p:cNvPr>
            <p:cNvSpPr/>
            <p:nvPr/>
          </p:nvSpPr>
          <p:spPr>
            <a:xfrm>
              <a:off x="1311525" y="1107075"/>
              <a:ext cx="9700" cy="9725"/>
            </a:xfrm>
            <a:custGeom>
              <a:avLst/>
              <a:gdLst/>
              <a:ahLst/>
              <a:cxnLst/>
              <a:rect l="l" t="t" r="r" b="b"/>
              <a:pathLst>
                <a:path w="388" h="389" extrusionOk="0">
                  <a:moveTo>
                    <a:pt x="195" y="1"/>
                  </a:moveTo>
                  <a:cubicBezTo>
                    <a:pt x="87" y="1"/>
                    <a:pt x="0" y="87"/>
                    <a:pt x="0" y="195"/>
                  </a:cubicBezTo>
                  <a:cubicBezTo>
                    <a:pt x="0" y="301"/>
                    <a:pt x="87" y="389"/>
                    <a:pt x="195" y="389"/>
                  </a:cubicBezTo>
                  <a:cubicBezTo>
                    <a:pt x="301" y="389"/>
                    <a:pt x="387" y="301"/>
                    <a:pt x="387" y="195"/>
                  </a:cubicBezTo>
                  <a:cubicBezTo>
                    <a:pt x="387" y="87"/>
                    <a:pt x="301" y="1"/>
                    <a:pt x="19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11388;p49">
              <a:extLst>
                <a:ext uri="{FF2B5EF4-FFF2-40B4-BE49-F238E27FC236}">
                  <a16:creationId xmlns:a16="http://schemas.microsoft.com/office/drawing/2014/main" id="{B9F7FBAE-79D1-5D63-47E1-6781BB5DD86E}"/>
                </a:ext>
              </a:extLst>
            </p:cNvPr>
            <p:cNvSpPr/>
            <p:nvPr/>
          </p:nvSpPr>
          <p:spPr>
            <a:xfrm>
              <a:off x="1351275" y="1107075"/>
              <a:ext cx="9725" cy="9725"/>
            </a:xfrm>
            <a:custGeom>
              <a:avLst/>
              <a:gdLst/>
              <a:ahLst/>
              <a:cxnLst/>
              <a:rect l="l" t="t" r="r" b="b"/>
              <a:pathLst>
                <a:path w="389" h="389" extrusionOk="0">
                  <a:moveTo>
                    <a:pt x="195" y="1"/>
                  </a:moveTo>
                  <a:cubicBezTo>
                    <a:pt x="87" y="1"/>
                    <a:pt x="1" y="87"/>
                    <a:pt x="1" y="195"/>
                  </a:cubicBezTo>
                  <a:cubicBezTo>
                    <a:pt x="1" y="301"/>
                    <a:pt x="87" y="389"/>
                    <a:pt x="195" y="389"/>
                  </a:cubicBezTo>
                  <a:cubicBezTo>
                    <a:pt x="301" y="389"/>
                    <a:pt x="389" y="301"/>
                    <a:pt x="389" y="195"/>
                  </a:cubicBezTo>
                  <a:cubicBezTo>
                    <a:pt x="389" y="87"/>
                    <a:pt x="301" y="1"/>
                    <a:pt x="19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11389;p49">
              <a:extLst>
                <a:ext uri="{FF2B5EF4-FFF2-40B4-BE49-F238E27FC236}">
                  <a16:creationId xmlns:a16="http://schemas.microsoft.com/office/drawing/2014/main" id="{A13A6AE5-58EF-5A65-F10E-A3AA6DCB7BD1}"/>
                </a:ext>
              </a:extLst>
            </p:cNvPr>
            <p:cNvSpPr/>
            <p:nvPr/>
          </p:nvSpPr>
          <p:spPr>
            <a:xfrm>
              <a:off x="1271775" y="1072975"/>
              <a:ext cx="9725" cy="9725"/>
            </a:xfrm>
            <a:custGeom>
              <a:avLst/>
              <a:gdLst/>
              <a:ahLst/>
              <a:cxnLst/>
              <a:rect l="l" t="t" r="r" b="b"/>
              <a:pathLst>
                <a:path w="389" h="389" extrusionOk="0">
                  <a:moveTo>
                    <a:pt x="194" y="1"/>
                  </a:moveTo>
                  <a:cubicBezTo>
                    <a:pt x="87" y="1"/>
                    <a:pt x="0" y="87"/>
                    <a:pt x="0" y="195"/>
                  </a:cubicBezTo>
                  <a:cubicBezTo>
                    <a:pt x="0" y="301"/>
                    <a:pt x="87" y="389"/>
                    <a:pt x="194" y="389"/>
                  </a:cubicBezTo>
                  <a:cubicBezTo>
                    <a:pt x="300" y="389"/>
                    <a:pt x="388" y="301"/>
                    <a:pt x="388" y="195"/>
                  </a:cubicBezTo>
                  <a:cubicBezTo>
                    <a:pt x="388" y="87"/>
                    <a:pt x="300" y="1"/>
                    <a:pt x="19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 name="Google Shape;11390;p49">
              <a:extLst>
                <a:ext uri="{FF2B5EF4-FFF2-40B4-BE49-F238E27FC236}">
                  <a16:creationId xmlns:a16="http://schemas.microsoft.com/office/drawing/2014/main" id="{04390DC8-ABB9-A6B5-AB4F-6F206A33E71B}"/>
                </a:ext>
              </a:extLst>
            </p:cNvPr>
            <p:cNvSpPr/>
            <p:nvPr/>
          </p:nvSpPr>
          <p:spPr>
            <a:xfrm>
              <a:off x="1311525" y="1072975"/>
              <a:ext cx="9700" cy="9725"/>
            </a:xfrm>
            <a:custGeom>
              <a:avLst/>
              <a:gdLst/>
              <a:ahLst/>
              <a:cxnLst/>
              <a:rect l="l" t="t" r="r" b="b"/>
              <a:pathLst>
                <a:path w="388" h="389" extrusionOk="0">
                  <a:moveTo>
                    <a:pt x="195" y="1"/>
                  </a:moveTo>
                  <a:cubicBezTo>
                    <a:pt x="87" y="1"/>
                    <a:pt x="0" y="87"/>
                    <a:pt x="0" y="195"/>
                  </a:cubicBezTo>
                  <a:cubicBezTo>
                    <a:pt x="0" y="301"/>
                    <a:pt x="87" y="389"/>
                    <a:pt x="195" y="389"/>
                  </a:cubicBezTo>
                  <a:cubicBezTo>
                    <a:pt x="301" y="389"/>
                    <a:pt x="387" y="301"/>
                    <a:pt x="387" y="195"/>
                  </a:cubicBezTo>
                  <a:cubicBezTo>
                    <a:pt x="387" y="87"/>
                    <a:pt x="301" y="1"/>
                    <a:pt x="19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 name="Google Shape;11391;p49">
              <a:extLst>
                <a:ext uri="{FF2B5EF4-FFF2-40B4-BE49-F238E27FC236}">
                  <a16:creationId xmlns:a16="http://schemas.microsoft.com/office/drawing/2014/main" id="{2E1F798D-07E8-74B2-9DA0-27D05B7F891E}"/>
                </a:ext>
              </a:extLst>
            </p:cNvPr>
            <p:cNvSpPr/>
            <p:nvPr/>
          </p:nvSpPr>
          <p:spPr>
            <a:xfrm>
              <a:off x="1351275" y="1072975"/>
              <a:ext cx="9725" cy="9725"/>
            </a:xfrm>
            <a:custGeom>
              <a:avLst/>
              <a:gdLst/>
              <a:ahLst/>
              <a:cxnLst/>
              <a:rect l="l" t="t" r="r" b="b"/>
              <a:pathLst>
                <a:path w="389" h="389" extrusionOk="0">
                  <a:moveTo>
                    <a:pt x="195" y="1"/>
                  </a:moveTo>
                  <a:cubicBezTo>
                    <a:pt x="87" y="1"/>
                    <a:pt x="1" y="87"/>
                    <a:pt x="1" y="195"/>
                  </a:cubicBezTo>
                  <a:cubicBezTo>
                    <a:pt x="1" y="301"/>
                    <a:pt x="87" y="389"/>
                    <a:pt x="195" y="389"/>
                  </a:cubicBezTo>
                  <a:cubicBezTo>
                    <a:pt x="301" y="389"/>
                    <a:pt x="389" y="301"/>
                    <a:pt x="389" y="195"/>
                  </a:cubicBezTo>
                  <a:cubicBezTo>
                    <a:pt x="389" y="87"/>
                    <a:pt x="301" y="1"/>
                    <a:pt x="19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 name="Google Shape;11392;p49">
              <a:extLst>
                <a:ext uri="{FF2B5EF4-FFF2-40B4-BE49-F238E27FC236}">
                  <a16:creationId xmlns:a16="http://schemas.microsoft.com/office/drawing/2014/main" id="{8B79244F-F161-528F-1724-67A5D22E96DC}"/>
                </a:ext>
              </a:extLst>
            </p:cNvPr>
            <p:cNvSpPr/>
            <p:nvPr/>
          </p:nvSpPr>
          <p:spPr>
            <a:xfrm>
              <a:off x="1271775" y="1038875"/>
              <a:ext cx="9725" cy="9725"/>
            </a:xfrm>
            <a:custGeom>
              <a:avLst/>
              <a:gdLst/>
              <a:ahLst/>
              <a:cxnLst/>
              <a:rect l="l" t="t" r="r" b="b"/>
              <a:pathLst>
                <a:path w="389" h="389" extrusionOk="0">
                  <a:moveTo>
                    <a:pt x="194" y="0"/>
                  </a:moveTo>
                  <a:cubicBezTo>
                    <a:pt x="87" y="0"/>
                    <a:pt x="0" y="87"/>
                    <a:pt x="0" y="194"/>
                  </a:cubicBezTo>
                  <a:cubicBezTo>
                    <a:pt x="0" y="301"/>
                    <a:pt x="87" y="388"/>
                    <a:pt x="194" y="388"/>
                  </a:cubicBezTo>
                  <a:cubicBezTo>
                    <a:pt x="300" y="388"/>
                    <a:pt x="388" y="301"/>
                    <a:pt x="388" y="194"/>
                  </a:cubicBezTo>
                  <a:cubicBezTo>
                    <a:pt x="388" y="87"/>
                    <a:pt x="300" y="0"/>
                    <a:pt x="19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 name="Google Shape;11393;p49">
              <a:extLst>
                <a:ext uri="{FF2B5EF4-FFF2-40B4-BE49-F238E27FC236}">
                  <a16:creationId xmlns:a16="http://schemas.microsoft.com/office/drawing/2014/main" id="{634ECB57-6EC0-37CA-37E5-4C8AF9941FC0}"/>
                </a:ext>
              </a:extLst>
            </p:cNvPr>
            <p:cNvSpPr/>
            <p:nvPr/>
          </p:nvSpPr>
          <p:spPr>
            <a:xfrm>
              <a:off x="1311525" y="1038875"/>
              <a:ext cx="9700" cy="9725"/>
            </a:xfrm>
            <a:custGeom>
              <a:avLst/>
              <a:gdLst/>
              <a:ahLst/>
              <a:cxnLst/>
              <a:rect l="l" t="t" r="r" b="b"/>
              <a:pathLst>
                <a:path w="388" h="389" extrusionOk="0">
                  <a:moveTo>
                    <a:pt x="195" y="0"/>
                  </a:moveTo>
                  <a:cubicBezTo>
                    <a:pt x="87" y="0"/>
                    <a:pt x="0" y="87"/>
                    <a:pt x="0" y="194"/>
                  </a:cubicBezTo>
                  <a:cubicBezTo>
                    <a:pt x="0" y="301"/>
                    <a:pt x="87" y="388"/>
                    <a:pt x="195" y="388"/>
                  </a:cubicBezTo>
                  <a:cubicBezTo>
                    <a:pt x="301" y="388"/>
                    <a:pt x="387" y="301"/>
                    <a:pt x="387" y="194"/>
                  </a:cubicBezTo>
                  <a:cubicBezTo>
                    <a:pt x="387" y="87"/>
                    <a:pt x="301" y="0"/>
                    <a:pt x="19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 name="Google Shape;11394;p49">
              <a:extLst>
                <a:ext uri="{FF2B5EF4-FFF2-40B4-BE49-F238E27FC236}">
                  <a16:creationId xmlns:a16="http://schemas.microsoft.com/office/drawing/2014/main" id="{80795AF7-EE3B-78FF-4F3C-295B068A54DA}"/>
                </a:ext>
              </a:extLst>
            </p:cNvPr>
            <p:cNvSpPr/>
            <p:nvPr/>
          </p:nvSpPr>
          <p:spPr>
            <a:xfrm>
              <a:off x="1351275" y="1038875"/>
              <a:ext cx="9725" cy="9725"/>
            </a:xfrm>
            <a:custGeom>
              <a:avLst/>
              <a:gdLst/>
              <a:ahLst/>
              <a:cxnLst/>
              <a:rect l="l" t="t" r="r" b="b"/>
              <a:pathLst>
                <a:path w="389" h="389" extrusionOk="0">
                  <a:moveTo>
                    <a:pt x="195" y="0"/>
                  </a:moveTo>
                  <a:cubicBezTo>
                    <a:pt x="87" y="0"/>
                    <a:pt x="1" y="87"/>
                    <a:pt x="1" y="194"/>
                  </a:cubicBezTo>
                  <a:cubicBezTo>
                    <a:pt x="1" y="301"/>
                    <a:pt x="87" y="388"/>
                    <a:pt x="195" y="388"/>
                  </a:cubicBezTo>
                  <a:cubicBezTo>
                    <a:pt x="301" y="388"/>
                    <a:pt x="389" y="301"/>
                    <a:pt x="389" y="194"/>
                  </a:cubicBezTo>
                  <a:cubicBezTo>
                    <a:pt x="389" y="87"/>
                    <a:pt x="301" y="0"/>
                    <a:pt x="19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 name="Google Shape;11395;p49">
              <a:extLst>
                <a:ext uri="{FF2B5EF4-FFF2-40B4-BE49-F238E27FC236}">
                  <a16:creationId xmlns:a16="http://schemas.microsoft.com/office/drawing/2014/main" id="{1265ACA8-9424-9070-9638-8A86DDA4137D}"/>
                </a:ext>
              </a:extLst>
            </p:cNvPr>
            <p:cNvSpPr/>
            <p:nvPr/>
          </p:nvSpPr>
          <p:spPr>
            <a:xfrm>
              <a:off x="1271775" y="1004775"/>
              <a:ext cx="9725" cy="9725"/>
            </a:xfrm>
            <a:custGeom>
              <a:avLst/>
              <a:gdLst/>
              <a:ahLst/>
              <a:cxnLst/>
              <a:rect l="l" t="t" r="r" b="b"/>
              <a:pathLst>
                <a:path w="389" h="389" extrusionOk="0">
                  <a:moveTo>
                    <a:pt x="194" y="0"/>
                  </a:moveTo>
                  <a:cubicBezTo>
                    <a:pt x="87" y="0"/>
                    <a:pt x="0" y="87"/>
                    <a:pt x="0" y="194"/>
                  </a:cubicBezTo>
                  <a:cubicBezTo>
                    <a:pt x="0" y="300"/>
                    <a:pt x="87" y="388"/>
                    <a:pt x="194" y="388"/>
                  </a:cubicBezTo>
                  <a:cubicBezTo>
                    <a:pt x="300" y="388"/>
                    <a:pt x="388" y="300"/>
                    <a:pt x="388" y="194"/>
                  </a:cubicBezTo>
                  <a:cubicBezTo>
                    <a:pt x="388" y="87"/>
                    <a:pt x="300" y="0"/>
                    <a:pt x="19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 name="Google Shape;11396;p49">
              <a:extLst>
                <a:ext uri="{FF2B5EF4-FFF2-40B4-BE49-F238E27FC236}">
                  <a16:creationId xmlns:a16="http://schemas.microsoft.com/office/drawing/2014/main" id="{37214232-E6CC-DA99-CB69-B0DF1DDF42C2}"/>
                </a:ext>
              </a:extLst>
            </p:cNvPr>
            <p:cNvSpPr/>
            <p:nvPr/>
          </p:nvSpPr>
          <p:spPr>
            <a:xfrm>
              <a:off x="1311525" y="1004775"/>
              <a:ext cx="9700" cy="9725"/>
            </a:xfrm>
            <a:custGeom>
              <a:avLst/>
              <a:gdLst/>
              <a:ahLst/>
              <a:cxnLst/>
              <a:rect l="l" t="t" r="r" b="b"/>
              <a:pathLst>
                <a:path w="388" h="389" extrusionOk="0">
                  <a:moveTo>
                    <a:pt x="195" y="0"/>
                  </a:moveTo>
                  <a:cubicBezTo>
                    <a:pt x="87" y="0"/>
                    <a:pt x="0" y="87"/>
                    <a:pt x="0" y="194"/>
                  </a:cubicBezTo>
                  <a:cubicBezTo>
                    <a:pt x="0" y="300"/>
                    <a:pt x="87" y="388"/>
                    <a:pt x="195" y="388"/>
                  </a:cubicBezTo>
                  <a:cubicBezTo>
                    <a:pt x="301" y="388"/>
                    <a:pt x="387" y="300"/>
                    <a:pt x="387" y="194"/>
                  </a:cubicBezTo>
                  <a:cubicBezTo>
                    <a:pt x="387" y="87"/>
                    <a:pt x="301" y="0"/>
                    <a:pt x="19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 name="Google Shape;11397;p49">
              <a:extLst>
                <a:ext uri="{FF2B5EF4-FFF2-40B4-BE49-F238E27FC236}">
                  <a16:creationId xmlns:a16="http://schemas.microsoft.com/office/drawing/2014/main" id="{B367CF9B-6B36-C3D3-3D80-C1F2E755B5EC}"/>
                </a:ext>
              </a:extLst>
            </p:cNvPr>
            <p:cNvSpPr/>
            <p:nvPr/>
          </p:nvSpPr>
          <p:spPr>
            <a:xfrm>
              <a:off x="1351275" y="1004775"/>
              <a:ext cx="9725" cy="9725"/>
            </a:xfrm>
            <a:custGeom>
              <a:avLst/>
              <a:gdLst/>
              <a:ahLst/>
              <a:cxnLst/>
              <a:rect l="l" t="t" r="r" b="b"/>
              <a:pathLst>
                <a:path w="389" h="389" extrusionOk="0">
                  <a:moveTo>
                    <a:pt x="195" y="0"/>
                  </a:moveTo>
                  <a:cubicBezTo>
                    <a:pt x="87" y="0"/>
                    <a:pt x="1" y="87"/>
                    <a:pt x="1" y="194"/>
                  </a:cubicBezTo>
                  <a:cubicBezTo>
                    <a:pt x="1" y="300"/>
                    <a:pt x="87" y="388"/>
                    <a:pt x="195" y="388"/>
                  </a:cubicBezTo>
                  <a:cubicBezTo>
                    <a:pt x="301" y="388"/>
                    <a:pt x="389" y="300"/>
                    <a:pt x="389" y="194"/>
                  </a:cubicBezTo>
                  <a:cubicBezTo>
                    <a:pt x="389" y="87"/>
                    <a:pt x="301" y="0"/>
                    <a:pt x="19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 name="Google Shape;11398;p49">
              <a:extLst>
                <a:ext uri="{FF2B5EF4-FFF2-40B4-BE49-F238E27FC236}">
                  <a16:creationId xmlns:a16="http://schemas.microsoft.com/office/drawing/2014/main" id="{B2478066-0D88-6C94-A779-16094676042B}"/>
                </a:ext>
              </a:extLst>
            </p:cNvPr>
            <p:cNvSpPr/>
            <p:nvPr/>
          </p:nvSpPr>
          <p:spPr>
            <a:xfrm>
              <a:off x="1271775" y="970650"/>
              <a:ext cx="9725" cy="9725"/>
            </a:xfrm>
            <a:custGeom>
              <a:avLst/>
              <a:gdLst/>
              <a:ahLst/>
              <a:cxnLst/>
              <a:rect l="l" t="t" r="r" b="b"/>
              <a:pathLst>
                <a:path w="389" h="389" extrusionOk="0">
                  <a:moveTo>
                    <a:pt x="194" y="1"/>
                  </a:moveTo>
                  <a:cubicBezTo>
                    <a:pt x="87" y="1"/>
                    <a:pt x="0" y="87"/>
                    <a:pt x="0" y="195"/>
                  </a:cubicBezTo>
                  <a:cubicBezTo>
                    <a:pt x="0" y="301"/>
                    <a:pt x="87" y="389"/>
                    <a:pt x="194" y="389"/>
                  </a:cubicBezTo>
                  <a:cubicBezTo>
                    <a:pt x="300" y="389"/>
                    <a:pt x="388" y="301"/>
                    <a:pt x="388" y="195"/>
                  </a:cubicBezTo>
                  <a:cubicBezTo>
                    <a:pt x="388" y="87"/>
                    <a:pt x="300" y="1"/>
                    <a:pt x="19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 name="Google Shape;11399;p49">
              <a:extLst>
                <a:ext uri="{FF2B5EF4-FFF2-40B4-BE49-F238E27FC236}">
                  <a16:creationId xmlns:a16="http://schemas.microsoft.com/office/drawing/2014/main" id="{4475CCFD-A495-B16D-CF6D-1C04978DD613}"/>
                </a:ext>
              </a:extLst>
            </p:cNvPr>
            <p:cNvSpPr/>
            <p:nvPr/>
          </p:nvSpPr>
          <p:spPr>
            <a:xfrm>
              <a:off x="1311525" y="970650"/>
              <a:ext cx="9700" cy="9725"/>
            </a:xfrm>
            <a:custGeom>
              <a:avLst/>
              <a:gdLst/>
              <a:ahLst/>
              <a:cxnLst/>
              <a:rect l="l" t="t" r="r" b="b"/>
              <a:pathLst>
                <a:path w="388" h="389" extrusionOk="0">
                  <a:moveTo>
                    <a:pt x="195" y="1"/>
                  </a:moveTo>
                  <a:cubicBezTo>
                    <a:pt x="87" y="1"/>
                    <a:pt x="0" y="87"/>
                    <a:pt x="0" y="195"/>
                  </a:cubicBezTo>
                  <a:cubicBezTo>
                    <a:pt x="0" y="301"/>
                    <a:pt x="87" y="389"/>
                    <a:pt x="195" y="389"/>
                  </a:cubicBezTo>
                  <a:cubicBezTo>
                    <a:pt x="301" y="389"/>
                    <a:pt x="387" y="301"/>
                    <a:pt x="387" y="195"/>
                  </a:cubicBezTo>
                  <a:cubicBezTo>
                    <a:pt x="387" y="87"/>
                    <a:pt x="301" y="1"/>
                    <a:pt x="19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 name="Google Shape;11400;p49">
              <a:extLst>
                <a:ext uri="{FF2B5EF4-FFF2-40B4-BE49-F238E27FC236}">
                  <a16:creationId xmlns:a16="http://schemas.microsoft.com/office/drawing/2014/main" id="{A6B2711B-170F-E287-616D-E16F1990B360}"/>
                </a:ext>
              </a:extLst>
            </p:cNvPr>
            <p:cNvSpPr/>
            <p:nvPr/>
          </p:nvSpPr>
          <p:spPr>
            <a:xfrm>
              <a:off x="1271775" y="936550"/>
              <a:ext cx="9725" cy="9725"/>
            </a:xfrm>
            <a:custGeom>
              <a:avLst/>
              <a:gdLst/>
              <a:ahLst/>
              <a:cxnLst/>
              <a:rect l="l" t="t" r="r" b="b"/>
              <a:pathLst>
                <a:path w="389" h="389" extrusionOk="0">
                  <a:moveTo>
                    <a:pt x="194" y="1"/>
                  </a:moveTo>
                  <a:cubicBezTo>
                    <a:pt x="87" y="1"/>
                    <a:pt x="0" y="87"/>
                    <a:pt x="0" y="195"/>
                  </a:cubicBezTo>
                  <a:cubicBezTo>
                    <a:pt x="0" y="302"/>
                    <a:pt x="87" y="389"/>
                    <a:pt x="194" y="389"/>
                  </a:cubicBezTo>
                  <a:cubicBezTo>
                    <a:pt x="300" y="389"/>
                    <a:pt x="388" y="302"/>
                    <a:pt x="388" y="195"/>
                  </a:cubicBezTo>
                  <a:cubicBezTo>
                    <a:pt x="388" y="87"/>
                    <a:pt x="300" y="1"/>
                    <a:pt x="19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 name="Google Shape;11401;p49">
              <a:extLst>
                <a:ext uri="{FF2B5EF4-FFF2-40B4-BE49-F238E27FC236}">
                  <a16:creationId xmlns:a16="http://schemas.microsoft.com/office/drawing/2014/main" id="{191A1100-B987-0E2A-5637-3646BEDC570E}"/>
                </a:ext>
              </a:extLst>
            </p:cNvPr>
            <p:cNvSpPr/>
            <p:nvPr/>
          </p:nvSpPr>
          <p:spPr>
            <a:xfrm>
              <a:off x="1311525" y="936550"/>
              <a:ext cx="9700" cy="9725"/>
            </a:xfrm>
            <a:custGeom>
              <a:avLst/>
              <a:gdLst/>
              <a:ahLst/>
              <a:cxnLst/>
              <a:rect l="l" t="t" r="r" b="b"/>
              <a:pathLst>
                <a:path w="388" h="389" extrusionOk="0">
                  <a:moveTo>
                    <a:pt x="195" y="1"/>
                  </a:moveTo>
                  <a:cubicBezTo>
                    <a:pt x="87" y="1"/>
                    <a:pt x="0" y="87"/>
                    <a:pt x="0" y="195"/>
                  </a:cubicBezTo>
                  <a:cubicBezTo>
                    <a:pt x="0" y="302"/>
                    <a:pt x="87" y="389"/>
                    <a:pt x="195" y="389"/>
                  </a:cubicBezTo>
                  <a:cubicBezTo>
                    <a:pt x="301" y="389"/>
                    <a:pt x="387" y="302"/>
                    <a:pt x="387" y="195"/>
                  </a:cubicBezTo>
                  <a:cubicBezTo>
                    <a:pt x="387" y="87"/>
                    <a:pt x="301" y="1"/>
                    <a:pt x="19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 name="Google Shape;11402;p49">
              <a:extLst>
                <a:ext uri="{FF2B5EF4-FFF2-40B4-BE49-F238E27FC236}">
                  <a16:creationId xmlns:a16="http://schemas.microsoft.com/office/drawing/2014/main" id="{82FB765D-D6DF-71B5-15E8-5C51E7069D3E}"/>
                </a:ext>
              </a:extLst>
            </p:cNvPr>
            <p:cNvSpPr/>
            <p:nvPr/>
          </p:nvSpPr>
          <p:spPr>
            <a:xfrm>
              <a:off x="1271775" y="902450"/>
              <a:ext cx="9725" cy="9725"/>
            </a:xfrm>
            <a:custGeom>
              <a:avLst/>
              <a:gdLst/>
              <a:ahLst/>
              <a:cxnLst/>
              <a:rect l="l" t="t" r="r" b="b"/>
              <a:pathLst>
                <a:path w="389" h="389" extrusionOk="0">
                  <a:moveTo>
                    <a:pt x="194" y="0"/>
                  </a:moveTo>
                  <a:cubicBezTo>
                    <a:pt x="87" y="0"/>
                    <a:pt x="0" y="87"/>
                    <a:pt x="0" y="194"/>
                  </a:cubicBezTo>
                  <a:cubicBezTo>
                    <a:pt x="0" y="302"/>
                    <a:pt x="87" y="388"/>
                    <a:pt x="194" y="388"/>
                  </a:cubicBezTo>
                  <a:cubicBezTo>
                    <a:pt x="300" y="388"/>
                    <a:pt x="388" y="302"/>
                    <a:pt x="388" y="194"/>
                  </a:cubicBezTo>
                  <a:cubicBezTo>
                    <a:pt x="388" y="87"/>
                    <a:pt x="300" y="0"/>
                    <a:pt x="19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 name="Google Shape;11403;p49">
              <a:extLst>
                <a:ext uri="{FF2B5EF4-FFF2-40B4-BE49-F238E27FC236}">
                  <a16:creationId xmlns:a16="http://schemas.microsoft.com/office/drawing/2014/main" id="{9A249255-6A02-23C5-F592-5A87111D585F}"/>
                </a:ext>
              </a:extLst>
            </p:cNvPr>
            <p:cNvSpPr/>
            <p:nvPr/>
          </p:nvSpPr>
          <p:spPr>
            <a:xfrm>
              <a:off x="1311525" y="902450"/>
              <a:ext cx="9700" cy="9725"/>
            </a:xfrm>
            <a:custGeom>
              <a:avLst/>
              <a:gdLst/>
              <a:ahLst/>
              <a:cxnLst/>
              <a:rect l="l" t="t" r="r" b="b"/>
              <a:pathLst>
                <a:path w="388" h="389" extrusionOk="0">
                  <a:moveTo>
                    <a:pt x="195" y="0"/>
                  </a:moveTo>
                  <a:cubicBezTo>
                    <a:pt x="87" y="0"/>
                    <a:pt x="0" y="87"/>
                    <a:pt x="0" y="194"/>
                  </a:cubicBezTo>
                  <a:cubicBezTo>
                    <a:pt x="0" y="302"/>
                    <a:pt x="87" y="388"/>
                    <a:pt x="195" y="388"/>
                  </a:cubicBezTo>
                  <a:cubicBezTo>
                    <a:pt x="301" y="388"/>
                    <a:pt x="387" y="302"/>
                    <a:pt x="387" y="194"/>
                  </a:cubicBezTo>
                  <a:cubicBezTo>
                    <a:pt x="387" y="87"/>
                    <a:pt x="301" y="0"/>
                    <a:pt x="19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 name="Google Shape;11404;p49">
              <a:extLst>
                <a:ext uri="{FF2B5EF4-FFF2-40B4-BE49-F238E27FC236}">
                  <a16:creationId xmlns:a16="http://schemas.microsoft.com/office/drawing/2014/main" id="{0A855414-D5F5-ED11-7DF7-B70BEC880611}"/>
                </a:ext>
              </a:extLst>
            </p:cNvPr>
            <p:cNvSpPr/>
            <p:nvPr/>
          </p:nvSpPr>
          <p:spPr>
            <a:xfrm>
              <a:off x="1271775" y="868350"/>
              <a:ext cx="9725" cy="9725"/>
            </a:xfrm>
            <a:custGeom>
              <a:avLst/>
              <a:gdLst/>
              <a:ahLst/>
              <a:cxnLst/>
              <a:rect l="l" t="t" r="r" b="b"/>
              <a:pathLst>
                <a:path w="389" h="389" extrusionOk="0">
                  <a:moveTo>
                    <a:pt x="194" y="0"/>
                  </a:moveTo>
                  <a:cubicBezTo>
                    <a:pt x="87" y="0"/>
                    <a:pt x="0" y="88"/>
                    <a:pt x="0" y="194"/>
                  </a:cubicBezTo>
                  <a:cubicBezTo>
                    <a:pt x="0" y="302"/>
                    <a:pt x="87" y="388"/>
                    <a:pt x="194" y="388"/>
                  </a:cubicBezTo>
                  <a:cubicBezTo>
                    <a:pt x="300" y="388"/>
                    <a:pt x="388" y="302"/>
                    <a:pt x="388" y="194"/>
                  </a:cubicBezTo>
                  <a:cubicBezTo>
                    <a:pt x="388" y="88"/>
                    <a:pt x="300" y="0"/>
                    <a:pt x="19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 name="Google Shape;11405;p49">
              <a:extLst>
                <a:ext uri="{FF2B5EF4-FFF2-40B4-BE49-F238E27FC236}">
                  <a16:creationId xmlns:a16="http://schemas.microsoft.com/office/drawing/2014/main" id="{8CD6914C-E986-C5B1-0ACE-7E06A5045C14}"/>
                </a:ext>
              </a:extLst>
            </p:cNvPr>
            <p:cNvSpPr/>
            <p:nvPr/>
          </p:nvSpPr>
          <p:spPr>
            <a:xfrm>
              <a:off x="1311525" y="868350"/>
              <a:ext cx="9700" cy="9725"/>
            </a:xfrm>
            <a:custGeom>
              <a:avLst/>
              <a:gdLst/>
              <a:ahLst/>
              <a:cxnLst/>
              <a:rect l="l" t="t" r="r" b="b"/>
              <a:pathLst>
                <a:path w="388" h="389" extrusionOk="0">
                  <a:moveTo>
                    <a:pt x="195" y="0"/>
                  </a:moveTo>
                  <a:cubicBezTo>
                    <a:pt x="87" y="0"/>
                    <a:pt x="0" y="88"/>
                    <a:pt x="0" y="194"/>
                  </a:cubicBezTo>
                  <a:cubicBezTo>
                    <a:pt x="0" y="302"/>
                    <a:pt x="87" y="388"/>
                    <a:pt x="195" y="388"/>
                  </a:cubicBezTo>
                  <a:cubicBezTo>
                    <a:pt x="301" y="388"/>
                    <a:pt x="387" y="302"/>
                    <a:pt x="387" y="194"/>
                  </a:cubicBezTo>
                  <a:cubicBezTo>
                    <a:pt x="387" y="88"/>
                    <a:pt x="301" y="0"/>
                    <a:pt x="19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 name="Google Shape;11406;p49">
              <a:extLst>
                <a:ext uri="{FF2B5EF4-FFF2-40B4-BE49-F238E27FC236}">
                  <a16:creationId xmlns:a16="http://schemas.microsoft.com/office/drawing/2014/main" id="{E439D0EE-D756-1D6E-7B19-763889FCD63A}"/>
                </a:ext>
              </a:extLst>
            </p:cNvPr>
            <p:cNvSpPr/>
            <p:nvPr/>
          </p:nvSpPr>
          <p:spPr>
            <a:xfrm>
              <a:off x="1271775" y="834225"/>
              <a:ext cx="9725" cy="9725"/>
            </a:xfrm>
            <a:custGeom>
              <a:avLst/>
              <a:gdLst/>
              <a:ahLst/>
              <a:cxnLst/>
              <a:rect l="l" t="t" r="r" b="b"/>
              <a:pathLst>
                <a:path w="389" h="389" extrusionOk="0">
                  <a:moveTo>
                    <a:pt x="194" y="1"/>
                  </a:moveTo>
                  <a:cubicBezTo>
                    <a:pt x="87" y="1"/>
                    <a:pt x="0" y="89"/>
                    <a:pt x="0" y="195"/>
                  </a:cubicBezTo>
                  <a:cubicBezTo>
                    <a:pt x="0" y="302"/>
                    <a:pt x="87" y="389"/>
                    <a:pt x="194" y="389"/>
                  </a:cubicBezTo>
                  <a:cubicBezTo>
                    <a:pt x="300" y="389"/>
                    <a:pt x="388" y="302"/>
                    <a:pt x="388" y="195"/>
                  </a:cubicBezTo>
                  <a:cubicBezTo>
                    <a:pt x="388" y="89"/>
                    <a:pt x="300" y="1"/>
                    <a:pt x="19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 name="Google Shape;11407;p49">
              <a:extLst>
                <a:ext uri="{FF2B5EF4-FFF2-40B4-BE49-F238E27FC236}">
                  <a16:creationId xmlns:a16="http://schemas.microsoft.com/office/drawing/2014/main" id="{4D9D9894-1CCD-0D10-8817-886A9BB097A6}"/>
                </a:ext>
              </a:extLst>
            </p:cNvPr>
            <p:cNvSpPr/>
            <p:nvPr/>
          </p:nvSpPr>
          <p:spPr>
            <a:xfrm>
              <a:off x="1271775" y="800125"/>
              <a:ext cx="9725" cy="9725"/>
            </a:xfrm>
            <a:custGeom>
              <a:avLst/>
              <a:gdLst/>
              <a:ahLst/>
              <a:cxnLst/>
              <a:rect l="l" t="t" r="r" b="b"/>
              <a:pathLst>
                <a:path w="389" h="389" extrusionOk="0">
                  <a:moveTo>
                    <a:pt x="194" y="1"/>
                  </a:moveTo>
                  <a:cubicBezTo>
                    <a:pt x="87" y="1"/>
                    <a:pt x="0" y="88"/>
                    <a:pt x="0" y="195"/>
                  </a:cubicBezTo>
                  <a:cubicBezTo>
                    <a:pt x="0" y="302"/>
                    <a:pt x="87" y="389"/>
                    <a:pt x="194" y="389"/>
                  </a:cubicBezTo>
                  <a:cubicBezTo>
                    <a:pt x="300" y="389"/>
                    <a:pt x="388" y="302"/>
                    <a:pt x="388" y="195"/>
                  </a:cubicBezTo>
                  <a:cubicBezTo>
                    <a:pt x="388" y="88"/>
                    <a:pt x="300" y="1"/>
                    <a:pt x="19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71" name="Google Shape;12438;p55">
            <a:extLst>
              <a:ext uri="{FF2B5EF4-FFF2-40B4-BE49-F238E27FC236}">
                <a16:creationId xmlns:a16="http://schemas.microsoft.com/office/drawing/2014/main" id="{C2DCC365-1854-732D-F839-41B82EA8F179}"/>
              </a:ext>
            </a:extLst>
          </p:cNvPr>
          <p:cNvSpPr/>
          <p:nvPr/>
        </p:nvSpPr>
        <p:spPr>
          <a:xfrm>
            <a:off x="10500536" y="3793475"/>
            <a:ext cx="203389" cy="180743"/>
          </a:xfrm>
          <a:custGeom>
            <a:avLst/>
            <a:gdLst/>
            <a:ahLst/>
            <a:cxnLst/>
            <a:rect l="l" t="t" r="r" b="b"/>
            <a:pathLst>
              <a:path w="6623" h="6036" extrusionOk="0">
                <a:moveTo>
                  <a:pt x="3311" y="1"/>
                </a:moveTo>
                <a:cubicBezTo>
                  <a:pt x="2539" y="1"/>
                  <a:pt x="1767" y="295"/>
                  <a:pt x="1178" y="884"/>
                </a:cubicBezTo>
                <a:cubicBezTo>
                  <a:pt x="0" y="2064"/>
                  <a:pt x="0" y="3974"/>
                  <a:pt x="1178" y="5151"/>
                </a:cubicBezTo>
                <a:cubicBezTo>
                  <a:pt x="1767" y="5741"/>
                  <a:pt x="2539" y="6036"/>
                  <a:pt x="3311" y="6036"/>
                </a:cubicBezTo>
                <a:cubicBezTo>
                  <a:pt x="4084" y="6036"/>
                  <a:pt x="4856" y="5741"/>
                  <a:pt x="5445" y="5151"/>
                </a:cubicBezTo>
                <a:cubicBezTo>
                  <a:pt x="6623" y="3974"/>
                  <a:pt x="6623" y="2064"/>
                  <a:pt x="5445" y="884"/>
                </a:cubicBezTo>
                <a:cubicBezTo>
                  <a:pt x="4856" y="295"/>
                  <a:pt x="4084" y="1"/>
                  <a:pt x="331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0" name="Google Shape;13489;p87">
            <a:extLst>
              <a:ext uri="{FF2B5EF4-FFF2-40B4-BE49-F238E27FC236}">
                <a16:creationId xmlns:a16="http://schemas.microsoft.com/office/drawing/2014/main" id="{1DA2690E-E19B-A0CB-6E66-8059BBC83570}"/>
              </a:ext>
            </a:extLst>
          </p:cNvPr>
          <p:cNvSpPr/>
          <p:nvPr/>
        </p:nvSpPr>
        <p:spPr>
          <a:xfrm>
            <a:off x="852118" y="3159086"/>
            <a:ext cx="1132352" cy="1114432"/>
          </a:xfrm>
          <a:custGeom>
            <a:avLst/>
            <a:gdLst/>
            <a:ahLst/>
            <a:cxnLst/>
            <a:rect l="l" t="t" r="r" b="b"/>
            <a:pathLst>
              <a:path w="12005" h="11815" extrusionOk="0">
                <a:moveTo>
                  <a:pt x="6003" y="693"/>
                </a:moveTo>
                <a:cubicBezTo>
                  <a:pt x="6089" y="693"/>
                  <a:pt x="6176" y="725"/>
                  <a:pt x="6239" y="788"/>
                </a:cubicBezTo>
                <a:lnTo>
                  <a:pt x="8444" y="2993"/>
                </a:lnTo>
                <a:lnTo>
                  <a:pt x="7972" y="3466"/>
                </a:lnTo>
                <a:lnTo>
                  <a:pt x="7751" y="3214"/>
                </a:lnTo>
                <a:cubicBezTo>
                  <a:pt x="7562" y="3025"/>
                  <a:pt x="7279" y="2899"/>
                  <a:pt x="6995" y="2899"/>
                </a:cubicBezTo>
                <a:cubicBezTo>
                  <a:pt x="6711" y="2899"/>
                  <a:pt x="6459" y="3025"/>
                  <a:pt x="6239" y="3214"/>
                </a:cubicBezTo>
                <a:cubicBezTo>
                  <a:pt x="5861" y="3623"/>
                  <a:pt x="5861" y="4285"/>
                  <a:pt x="6239" y="4663"/>
                </a:cubicBezTo>
                <a:lnTo>
                  <a:pt x="6491" y="4915"/>
                </a:lnTo>
                <a:lnTo>
                  <a:pt x="6018" y="5388"/>
                </a:lnTo>
                <a:lnTo>
                  <a:pt x="5262" y="4631"/>
                </a:lnTo>
                <a:cubicBezTo>
                  <a:pt x="5199" y="4568"/>
                  <a:pt x="5113" y="4537"/>
                  <a:pt x="5026" y="4537"/>
                </a:cubicBezTo>
                <a:cubicBezTo>
                  <a:pt x="4939" y="4537"/>
                  <a:pt x="4853" y="4568"/>
                  <a:pt x="4790" y="4631"/>
                </a:cubicBezTo>
                <a:lnTo>
                  <a:pt x="4317" y="5104"/>
                </a:lnTo>
                <a:cubicBezTo>
                  <a:pt x="4254" y="5167"/>
                  <a:pt x="4167" y="5198"/>
                  <a:pt x="4081" y="5198"/>
                </a:cubicBezTo>
                <a:cubicBezTo>
                  <a:pt x="3994" y="5198"/>
                  <a:pt x="3907" y="5167"/>
                  <a:pt x="3844" y="5104"/>
                </a:cubicBezTo>
                <a:cubicBezTo>
                  <a:pt x="3718" y="4978"/>
                  <a:pt x="3718" y="4757"/>
                  <a:pt x="3844" y="4631"/>
                </a:cubicBezTo>
                <a:lnTo>
                  <a:pt x="4317" y="4159"/>
                </a:lnTo>
                <a:cubicBezTo>
                  <a:pt x="4443" y="4033"/>
                  <a:pt x="4443" y="3812"/>
                  <a:pt x="4317" y="3686"/>
                </a:cubicBezTo>
                <a:lnTo>
                  <a:pt x="3624" y="2993"/>
                </a:lnTo>
                <a:lnTo>
                  <a:pt x="5766" y="788"/>
                </a:lnTo>
                <a:cubicBezTo>
                  <a:pt x="5829" y="725"/>
                  <a:pt x="5916" y="693"/>
                  <a:pt x="6003" y="693"/>
                </a:cubicBezTo>
                <a:close/>
                <a:moveTo>
                  <a:pt x="3088" y="3466"/>
                </a:moveTo>
                <a:lnTo>
                  <a:pt x="3561" y="3938"/>
                </a:lnTo>
                <a:lnTo>
                  <a:pt x="3340" y="4159"/>
                </a:lnTo>
                <a:cubicBezTo>
                  <a:pt x="2931" y="4568"/>
                  <a:pt x="2931" y="5230"/>
                  <a:pt x="3340" y="5608"/>
                </a:cubicBezTo>
                <a:cubicBezTo>
                  <a:pt x="3529" y="5813"/>
                  <a:pt x="3797" y="5915"/>
                  <a:pt x="4065" y="5915"/>
                </a:cubicBezTo>
                <a:cubicBezTo>
                  <a:pt x="4333" y="5915"/>
                  <a:pt x="4601" y="5813"/>
                  <a:pt x="4790" y="5608"/>
                </a:cubicBezTo>
                <a:lnTo>
                  <a:pt x="5042" y="5388"/>
                </a:lnTo>
                <a:lnTo>
                  <a:pt x="5514" y="5860"/>
                </a:lnTo>
                <a:lnTo>
                  <a:pt x="4758" y="6616"/>
                </a:lnTo>
                <a:cubicBezTo>
                  <a:pt x="4632" y="6711"/>
                  <a:pt x="4632" y="6963"/>
                  <a:pt x="4758" y="7089"/>
                </a:cubicBezTo>
                <a:lnTo>
                  <a:pt x="5231" y="7561"/>
                </a:lnTo>
                <a:cubicBezTo>
                  <a:pt x="5357" y="7656"/>
                  <a:pt x="5357" y="7908"/>
                  <a:pt x="5231" y="8002"/>
                </a:cubicBezTo>
                <a:cubicBezTo>
                  <a:pt x="5168" y="8065"/>
                  <a:pt x="5081" y="8097"/>
                  <a:pt x="4994" y="8097"/>
                </a:cubicBezTo>
                <a:cubicBezTo>
                  <a:pt x="4908" y="8097"/>
                  <a:pt x="4821" y="8065"/>
                  <a:pt x="4758" y="8002"/>
                </a:cubicBezTo>
                <a:lnTo>
                  <a:pt x="4286" y="7561"/>
                </a:lnTo>
                <a:cubicBezTo>
                  <a:pt x="4223" y="7498"/>
                  <a:pt x="4136" y="7467"/>
                  <a:pt x="4049" y="7467"/>
                </a:cubicBezTo>
                <a:cubicBezTo>
                  <a:pt x="3963" y="7467"/>
                  <a:pt x="3876" y="7498"/>
                  <a:pt x="3813" y="7561"/>
                </a:cubicBezTo>
                <a:lnTo>
                  <a:pt x="3088" y="8254"/>
                </a:lnTo>
                <a:lnTo>
                  <a:pt x="883" y="6049"/>
                </a:lnTo>
                <a:cubicBezTo>
                  <a:pt x="789" y="6018"/>
                  <a:pt x="789" y="5829"/>
                  <a:pt x="883" y="5671"/>
                </a:cubicBezTo>
                <a:lnTo>
                  <a:pt x="3088" y="3466"/>
                </a:lnTo>
                <a:close/>
                <a:moveTo>
                  <a:pt x="8917" y="3529"/>
                </a:moveTo>
                <a:lnTo>
                  <a:pt x="11122" y="5671"/>
                </a:lnTo>
                <a:cubicBezTo>
                  <a:pt x="11248" y="5766"/>
                  <a:pt x="11248" y="6018"/>
                  <a:pt x="11122" y="6144"/>
                </a:cubicBezTo>
                <a:lnTo>
                  <a:pt x="8917" y="8349"/>
                </a:lnTo>
                <a:lnTo>
                  <a:pt x="8444" y="7876"/>
                </a:lnTo>
                <a:lnTo>
                  <a:pt x="8696" y="7624"/>
                </a:lnTo>
                <a:cubicBezTo>
                  <a:pt x="9074" y="7246"/>
                  <a:pt x="9074" y="6553"/>
                  <a:pt x="8696" y="6175"/>
                </a:cubicBezTo>
                <a:cubicBezTo>
                  <a:pt x="8491" y="5970"/>
                  <a:pt x="8224" y="5868"/>
                  <a:pt x="7956" y="5868"/>
                </a:cubicBezTo>
                <a:cubicBezTo>
                  <a:pt x="7688" y="5868"/>
                  <a:pt x="7420" y="5970"/>
                  <a:pt x="7216" y="6175"/>
                </a:cubicBezTo>
                <a:lnTo>
                  <a:pt x="6995" y="6396"/>
                </a:lnTo>
                <a:lnTo>
                  <a:pt x="6522" y="5923"/>
                </a:lnTo>
                <a:lnTo>
                  <a:pt x="7279" y="5198"/>
                </a:lnTo>
                <a:cubicBezTo>
                  <a:pt x="7373" y="5072"/>
                  <a:pt x="7373" y="4820"/>
                  <a:pt x="7279" y="4726"/>
                </a:cubicBezTo>
                <a:lnTo>
                  <a:pt x="6806" y="4222"/>
                </a:lnTo>
                <a:cubicBezTo>
                  <a:pt x="6680" y="4127"/>
                  <a:pt x="6680" y="3875"/>
                  <a:pt x="6806" y="3749"/>
                </a:cubicBezTo>
                <a:cubicBezTo>
                  <a:pt x="6869" y="3686"/>
                  <a:pt x="6963" y="3655"/>
                  <a:pt x="7026" y="3655"/>
                </a:cubicBezTo>
                <a:cubicBezTo>
                  <a:pt x="7121" y="3655"/>
                  <a:pt x="7216" y="3686"/>
                  <a:pt x="7279" y="3749"/>
                </a:cubicBezTo>
                <a:lnTo>
                  <a:pt x="7751" y="4222"/>
                </a:lnTo>
                <a:cubicBezTo>
                  <a:pt x="7798" y="4285"/>
                  <a:pt x="7885" y="4316"/>
                  <a:pt x="7976" y="4316"/>
                </a:cubicBezTo>
                <a:cubicBezTo>
                  <a:pt x="8066" y="4316"/>
                  <a:pt x="8161" y="4285"/>
                  <a:pt x="8224" y="4222"/>
                </a:cubicBezTo>
                <a:lnTo>
                  <a:pt x="8917" y="3529"/>
                </a:lnTo>
                <a:close/>
                <a:moveTo>
                  <a:pt x="5987" y="6396"/>
                </a:moveTo>
                <a:lnTo>
                  <a:pt x="6711" y="7152"/>
                </a:lnTo>
                <a:cubicBezTo>
                  <a:pt x="6774" y="7215"/>
                  <a:pt x="6869" y="7246"/>
                  <a:pt x="6960" y="7246"/>
                </a:cubicBezTo>
                <a:cubicBezTo>
                  <a:pt x="7050" y="7246"/>
                  <a:pt x="7137" y="7215"/>
                  <a:pt x="7184" y="7152"/>
                </a:cubicBezTo>
                <a:lnTo>
                  <a:pt x="7657" y="6679"/>
                </a:lnTo>
                <a:cubicBezTo>
                  <a:pt x="7720" y="6616"/>
                  <a:pt x="7814" y="6585"/>
                  <a:pt x="7905" y="6585"/>
                </a:cubicBezTo>
                <a:cubicBezTo>
                  <a:pt x="7995" y="6585"/>
                  <a:pt x="8082" y="6616"/>
                  <a:pt x="8129" y="6679"/>
                </a:cubicBezTo>
                <a:cubicBezTo>
                  <a:pt x="8255" y="6805"/>
                  <a:pt x="8255" y="7026"/>
                  <a:pt x="8129" y="7152"/>
                </a:cubicBezTo>
                <a:lnTo>
                  <a:pt x="7657" y="7624"/>
                </a:lnTo>
                <a:cubicBezTo>
                  <a:pt x="7562" y="7750"/>
                  <a:pt x="7562" y="7971"/>
                  <a:pt x="7657" y="8097"/>
                </a:cubicBezTo>
                <a:lnTo>
                  <a:pt x="8381" y="8822"/>
                </a:lnTo>
                <a:lnTo>
                  <a:pt x="6239" y="11027"/>
                </a:lnTo>
                <a:cubicBezTo>
                  <a:pt x="6192" y="11074"/>
                  <a:pt x="6105" y="11098"/>
                  <a:pt x="6014" y="11098"/>
                </a:cubicBezTo>
                <a:cubicBezTo>
                  <a:pt x="5924" y="11098"/>
                  <a:pt x="5829" y="11074"/>
                  <a:pt x="5766" y="11027"/>
                </a:cubicBezTo>
                <a:lnTo>
                  <a:pt x="3561" y="8822"/>
                </a:lnTo>
                <a:lnTo>
                  <a:pt x="4034" y="8349"/>
                </a:lnTo>
                <a:lnTo>
                  <a:pt x="4286" y="8570"/>
                </a:lnTo>
                <a:cubicBezTo>
                  <a:pt x="4475" y="8774"/>
                  <a:pt x="4742" y="8877"/>
                  <a:pt x="5010" y="8877"/>
                </a:cubicBezTo>
                <a:cubicBezTo>
                  <a:pt x="5278" y="8877"/>
                  <a:pt x="5546" y="8774"/>
                  <a:pt x="5735" y="8570"/>
                </a:cubicBezTo>
                <a:cubicBezTo>
                  <a:pt x="6144" y="8191"/>
                  <a:pt x="6144" y="7498"/>
                  <a:pt x="5735" y="7120"/>
                </a:cubicBezTo>
                <a:lnTo>
                  <a:pt x="5514" y="6868"/>
                </a:lnTo>
                <a:lnTo>
                  <a:pt x="5987" y="6396"/>
                </a:lnTo>
                <a:close/>
                <a:moveTo>
                  <a:pt x="5999" y="0"/>
                </a:moveTo>
                <a:cubicBezTo>
                  <a:pt x="5735" y="0"/>
                  <a:pt x="5467" y="95"/>
                  <a:pt x="5262" y="284"/>
                </a:cubicBezTo>
                <a:lnTo>
                  <a:pt x="379" y="5167"/>
                </a:lnTo>
                <a:cubicBezTo>
                  <a:pt x="1" y="5577"/>
                  <a:pt x="1" y="6238"/>
                  <a:pt x="379" y="6648"/>
                </a:cubicBezTo>
                <a:lnTo>
                  <a:pt x="5262" y="11531"/>
                </a:lnTo>
                <a:cubicBezTo>
                  <a:pt x="5467" y="11720"/>
                  <a:pt x="5735" y="11814"/>
                  <a:pt x="5999" y="11814"/>
                </a:cubicBezTo>
                <a:cubicBezTo>
                  <a:pt x="6262" y="11814"/>
                  <a:pt x="6522" y="11720"/>
                  <a:pt x="6711" y="11531"/>
                </a:cubicBezTo>
                <a:lnTo>
                  <a:pt x="11595" y="6648"/>
                </a:lnTo>
                <a:cubicBezTo>
                  <a:pt x="12004" y="6238"/>
                  <a:pt x="12004" y="5577"/>
                  <a:pt x="11595" y="5167"/>
                </a:cubicBezTo>
                <a:lnTo>
                  <a:pt x="6711" y="284"/>
                </a:lnTo>
                <a:cubicBezTo>
                  <a:pt x="6522" y="95"/>
                  <a:pt x="6262" y="0"/>
                  <a:pt x="5999" y="0"/>
                </a:cubicBezTo>
                <a:close/>
              </a:path>
            </a:pathLst>
          </a:custGeom>
          <a:solidFill>
            <a:schemeClr val="bg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Tree>
    <p:extLst>
      <p:ext uri="{BB962C8B-B14F-4D97-AF65-F5344CB8AC3E}">
        <p14:creationId xmlns:p14="http://schemas.microsoft.com/office/powerpoint/2010/main" val="4222688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610182-57D1-4D65-B5AB-F708213E9BD1}"/>
            </a:ext>
          </a:extLst>
        </p:cNvPr>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D512F756-44A2-E77C-51D6-73C9701D59A7}"/>
              </a:ext>
            </a:extLst>
          </p:cNvPr>
          <p:cNvSpPr>
            <a:spLocks noGrp="1"/>
          </p:cNvSpPr>
          <p:nvPr>
            <p:ph type="body" idx="16"/>
          </p:nvPr>
        </p:nvSpPr>
        <p:spPr>
          <a:xfrm>
            <a:off x="1764313" y="456044"/>
            <a:ext cx="6925077" cy="320284"/>
          </a:xfrm>
        </p:spPr>
        <p:txBody>
          <a:bodyPr>
            <a:noAutofit/>
          </a:bodyPr>
          <a:lstStyle/>
          <a:p>
            <a:pPr lvl="0" algn="just"/>
            <a:r>
              <a:rPr lang="fr-FR" sz="2800"/>
              <a:t>Versement à la CDC</a:t>
            </a:r>
          </a:p>
        </p:txBody>
      </p:sp>
      <p:sp>
        <p:nvSpPr>
          <p:cNvPr id="8" name="Espace réservé du texte 7">
            <a:extLst>
              <a:ext uri="{FF2B5EF4-FFF2-40B4-BE49-F238E27FC236}">
                <a16:creationId xmlns:a16="http://schemas.microsoft.com/office/drawing/2014/main" id="{1997F498-7DC3-90CE-4F2D-45CCF171A6B2}"/>
              </a:ext>
            </a:extLst>
          </p:cNvPr>
          <p:cNvSpPr>
            <a:spLocks noGrp="1"/>
          </p:cNvSpPr>
          <p:nvPr>
            <p:ph type="body" idx="30"/>
          </p:nvPr>
        </p:nvSpPr>
        <p:spPr>
          <a:xfrm>
            <a:off x="1010909" y="456044"/>
            <a:ext cx="602738" cy="483838"/>
          </a:xfrm>
        </p:spPr>
        <p:txBody>
          <a:bodyPr>
            <a:normAutofit fontScale="92500" lnSpcReduction="20000"/>
          </a:bodyPr>
          <a:lstStyle/>
          <a:p>
            <a:r>
              <a:rPr lang="fr-FR"/>
              <a:t>01</a:t>
            </a:r>
          </a:p>
        </p:txBody>
      </p:sp>
      <p:sp>
        <p:nvSpPr>
          <p:cNvPr id="3" name="Espace réservé du numéro de diapositive 4">
            <a:extLst>
              <a:ext uri="{FF2B5EF4-FFF2-40B4-BE49-F238E27FC236}">
                <a16:creationId xmlns:a16="http://schemas.microsoft.com/office/drawing/2014/main" id="{FEF4254C-10D1-DB26-2BE8-49CA85DBB53E}"/>
              </a:ext>
            </a:extLst>
          </p:cNvPr>
          <p:cNvSpPr>
            <a:spLocks noGrp="1"/>
          </p:cNvSpPr>
          <p:nvPr>
            <p:ph type="sldNum" sz="quarter" idx="4"/>
          </p:nvPr>
        </p:nvSpPr>
        <p:spPr>
          <a:xfrm>
            <a:off x="11659105" y="6314218"/>
            <a:ext cx="449765"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75C4A9-563C-D943-841B-F8A44946A7C2}" type="slidenum">
              <a:rPr kumimoji="0" lang="fr-FR" sz="1000" b="1" i="0" u="none" strike="noStrike" kern="1200" cap="none" spc="0" normalizeH="0" baseline="0" noProof="0" smtClean="0">
                <a:ln>
                  <a:noFill/>
                </a:ln>
                <a:solidFill>
                  <a:srgbClr val="212950"/>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fr-FR" sz="1000" b="1" i="0" u="none" strike="noStrike" kern="1200" cap="none" spc="0" normalizeH="0" baseline="0" noProof="0">
              <a:ln>
                <a:noFill/>
              </a:ln>
              <a:solidFill>
                <a:srgbClr val="212950"/>
              </a:solidFill>
              <a:effectLst/>
              <a:uLnTx/>
              <a:uFillTx/>
              <a:latin typeface="Arial" panose="020B0604020202020204" pitchFamily="34" charset="0"/>
              <a:ea typeface="+mn-ea"/>
              <a:cs typeface="Arial" panose="020B0604020202020204" pitchFamily="34" charset="0"/>
            </a:endParaRPr>
          </a:p>
        </p:txBody>
      </p:sp>
      <p:sp>
        <p:nvSpPr>
          <p:cNvPr id="49" name="Espace réservé de la date 2">
            <a:extLst>
              <a:ext uri="{FF2B5EF4-FFF2-40B4-BE49-F238E27FC236}">
                <a16:creationId xmlns:a16="http://schemas.microsoft.com/office/drawing/2014/main" id="{D356818F-57E8-5B42-C61C-7A41DD64CF9B}"/>
              </a:ext>
            </a:extLst>
          </p:cNvPr>
          <p:cNvSpPr txBox="1">
            <a:spLocks/>
          </p:cNvSpPr>
          <p:nvPr/>
        </p:nvSpPr>
        <p:spPr>
          <a:xfrm>
            <a:off x="10243930" y="6220216"/>
            <a:ext cx="1347355" cy="142469"/>
          </a:xfrm>
          <a:prstGeom prst="rect">
            <a:avLst/>
          </a:prstGeom>
        </p:spPr>
        <p:txBody>
          <a:bodyPr vert="horz" lIns="91440" tIns="45720" rIns="91440" bIns="45720" rtlCol="0" anchor="ctr"/>
          <a:lstStyle>
            <a:defPPr>
              <a:defRPr lang="fr-FR"/>
            </a:defPPr>
            <a:lvl1pPr marL="0" algn="ctr" defTabSz="914400" rtl="0" eaLnBrk="1" latinLnBrk="0" hangingPunct="1">
              <a:defRPr sz="8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D65454CA-676C-E145-9576-6A8866DA88D3}" type="slidenum">
              <a:rPr kumimoji="0" lang="fr-FR" sz="800" b="1" i="0" u="none" strike="noStrike" kern="1200" cap="none" spc="0" normalizeH="0" baseline="0" noProof="0" smtClean="0">
                <a:ln>
                  <a:noFill/>
                </a:ln>
                <a:solidFill>
                  <a:srgbClr val="FFFFFF"/>
                </a:solidFill>
                <a:effectLst/>
                <a:uLnTx/>
                <a:uFillTx/>
                <a:latin typeface="Arial" panose="020B0604020202020204" pitchFamily="34" charset="0"/>
                <a:ea typeface="+mn-ea"/>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5</a:t>
            </a:fld>
            <a:endParaRPr kumimoji="0" lang="fr-FR" sz="8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graphicFrame>
        <p:nvGraphicFramePr>
          <p:cNvPr id="50" name="Diagramme 49">
            <a:extLst>
              <a:ext uri="{FF2B5EF4-FFF2-40B4-BE49-F238E27FC236}">
                <a16:creationId xmlns:a16="http://schemas.microsoft.com/office/drawing/2014/main" id="{74667F51-2AEB-357B-EF5F-71139419FB9D}"/>
              </a:ext>
            </a:extLst>
          </p:cNvPr>
          <p:cNvGraphicFramePr/>
          <p:nvPr>
            <p:extLst>
              <p:ext uri="{D42A27DB-BD31-4B8C-83A1-F6EECF244321}">
                <p14:modId xmlns:p14="http://schemas.microsoft.com/office/powerpoint/2010/main" val="2712890988"/>
              </p:ext>
            </p:extLst>
          </p:nvPr>
        </p:nvGraphicFramePr>
        <p:xfrm>
          <a:off x="8733757" y="297981"/>
          <a:ext cx="3180603" cy="18386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77" name="Rectangle 976">
            <a:extLst>
              <a:ext uri="{FF2B5EF4-FFF2-40B4-BE49-F238E27FC236}">
                <a16:creationId xmlns:a16="http://schemas.microsoft.com/office/drawing/2014/main" id="{59D0A4DF-74AA-A8D9-50F1-F9DA83371D28}"/>
              </a:ext>
            </a:extLst>
          </p:cNvPr>
          <p:cNvSpPr/>
          <p:nvPr/>
        </p:nvSpPr>
        <p:spPr>
          <a:xfrm>
            <a:off x="6229742" y="818707"/>
            <a:ext cx="4919295" cy="320284"/>
          </a:xfrm>
          <a:prstGeom prst="rect">
            <a:avLst/>
          </a:prstGeom>
          <a:solidFill>
            <a:srgbClr val="A1447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600">
                <a:solidFill>
                  <a:schemeClr val="bg1"/>
                </a:solidFill>
                <a:latin typeface="Arial Rounded MT Bold" panose="020F0704030504030204" pitchFamily="34" charset="0"/>
              </a:rPr>
              <a:t>Si abondement ou dotation uniquement</a:t>
            </a:r>
          </a:p>
        </p:txBody>
      </p:sp>
      <p:graphicFrame>
        <p:nvGraphicFramePr>
          <p:cNvPr id="277" name="Diagramme 276">
            <a:extLst>
              <a:ext uri="{FF2B5EF4-FFF2-40B4-BE49-F238E27FC236}">
                <a16:creationId xmlns:a16="http://schemas.microsoft.com/office/drawing/2014/main" id="{82595D87-9F36-D2BB-C80C-8D386CD01709}"/>
              </a:ext>
            </a:extLst>
          </p:cNvPr>
          <p:cNvGraphicFramePr/>
          <p:nvPr>
            <p:extLst>
              <p:ext uri="{D42A27DB-BD31-4B8C-83A1-F6EECF244321}">
                <p14:modId xmlns:p14="http://schemas.microsoft.com/office/powerpoint/2010/main" val="2103350472"/>
              </p:ext>
            </p:extLst>
          </p:nvPr>
        </p:nvGraphicFramePr>
        <p:xfrm>
          <a:off x="8733757" y="297981"/>
          <a:ext cx="3180603" cy="1838637"/>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278" name="Rectangle 277">
            <a:extLst>
              <a:ext uri="{FF2B5EF4-FFF2-40B4-BE49-F238E27FC236}">
                <a16:creationId xmlns:a16="http://schemas.microsoft.com/office/drawing/2014/main" id="{B3D281C8-7048-5B8B-F780-CD05965EA34F}"/>
              </a:ext>
            </a:extLst>
          </p:cNvPr>
          <p:cNvSpPr/>
          <p:nvPr/>
        </p:nvSpPr>
        <p:spPr>
          <a:xfrm>
            <a:off x="379733" y="2314741"/>
            <a:ext cx="2594863" cy="4135560"/>
          </a:xfrm>
          <a:prstGeom prst="rect">
            <a:avLst/>
          </a:prstGeom>
          <a:pattFill prst="pct20">
            <a:fgClr>
              <a:srgbClr val="FFFFFF">
                <a:lumMod val="75000"/>
              </a:srgbClr>
            </a:fgClr>
            <a:bgClr>
              <a:srgbClr val="FFFFFF"/>
            </a:bgClr>
          </a:pattFill>
          <a:ln w="12700" cap="flat" cmpd="sng" algn="ctr">
            <a:solidFill>
              <a:srgbClr val="F18706">
                <a:shade val="1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279" name="Google Shape;190;p19">
            <a:extLst>
              <a:ext uri="{FF2B5EF4-FFF2-40B4-BE49-F238E27FC236}">
                <a16:creationId xmlns:a16="http://schemas.microsoft.com/office/drawing/2014/main" id="{95D521E6-B603-FEC8-5698-D05253A13938}"/>
              </a:ext>
            </a:extLst>
          </p:cNvPr>
          <p:cNvSpPr/>
          <p:nvPr/>
        </p:nvSpPr>
        <p:spPr>
          <a:xfrm>
            <a:off x="460057" y="2499687"/>
            <a:ext cx="2408092" cy="3947965"/>
          </a:xfrm>
          <a:prstGeom prst="rect">
            <a:avLst/>
          </a:prstGeom>
          <a:noFill/>
          <a:ln>
            <a:noFill/>
          </a:ln>
        </p:spPr>
        <p:txBody>
          <a:bodyPr spcFirstLastPara="1" wrap="square" lIns="91425" tIns="91425" rIns="91425" bIns="91425" anchor="ctr" anchorCtr="0">
            <a:noAutofit/>
          </a:bodyPr>
          <a:lstStyle/>
          <a:p>
            <a:endParaRPr lang="fr-FR" sz="1000">
              <a:solidFill>
                <a:srgbClr val="000000"/>
              </a:solidFill>
              <a:latin typeface="Poppins" panose="00000500000000000000" pitchFamily="2" charset="0"/>
              <a:cs typeface="Poppins" panose="00000500000000000000" pitchFamily="2" charset="0"/>
            </a:endParaRPr>
          </a:p>
          <a:p>
            <a:endParaRPr lang="fr-FR" sz="1000">
              <a:solidFill>
                <a:srgbClr val="000000"/>
              </a:solidFill>
              <a:latin typeface="Poppins" panose="00000500000000000000" pitchFamily="2" charset="0"/>
              <a:cs typeface="Poppins" panose="00000500000000000000" pitchFamily="2" charset="0"/>
            </a:endParaRPr>
          </a:p>
          <a:p>
            <a:endParaRPr lang="fr-FR" sz="1000">
              <a:solidFill>
                <a:srgbClr val="000000"/>
              </a:solidFill>
              <a:latin typeface="Poppins" panose="00000500000000000000" pitchFamily="2" charset="0"/>
              <a:cs typeface="Poppins" panose="00000500000000000000" pitchFamily="2" charset="0"/>
            </a:endParaRPr>
          </a:p>
          <a:p>
            <a:endParaRPr lang="fr-FR" sz="1000">
              <a:solidFill>
                <a:srgbClr val="000000"/>
              </a:solidFill>
              <a:latin typeface="Poppins" panose="00000500000000000000" pitchFamily="2" charset="0"/>
              <a:cs typeface="Poppins" panose="00000500000000000000" pitchFamily="2" charset="0"/>
            </a:endParaRPr>
          </a:p>
          <a:p>
            <a:endParaRPr lang="fr-FR" sz="1000">
              <a:solidFill>
                <a:srgbClr val="000000"/>
              </a:solidFill>
              <a:latin typeface="Arial" panose="020B0604020202020204"/>
            </a:endParaRPr>
          </a:p>
          <a:p>
            <a:endParaRPr lang="fr-FR" sz="1000">
              <a:solidFill>
                <a:srgbClr val="000000"/>
              </a:solidFill>
              <a:latin typeface="Poppins" panose="00000500000000000000" pitchFamily="2" charset="0"/>
              <a:cs typeface="Poppins" panose="00000500000000000000" pitchFamily="2" charset="0"/>
            </a:endParaRPr>
          </a:p>
          <a:p>
            <a:endParaRPr lang="fr-FR" sz="1000">
              <a:solidFill>
                <a:srgbClr val="000000"/>
              </a:solidFill>
              <a:latin typeface="Poppins" panose="00000500000000000000" pitchFamily="2" charset="0"/>
              <a:cs typeface="Poppins" panose="00000500000000000000" pitchFamily="2" charset="0"/>
            </a:endParaRPr>
          </a:p>
          <a:p>
            <a:pPr marL="285750" indent="-285750">
              <a:buClr>
                <a:srgbClr val="F18706"/>
              </a:buClr>
              <a:buFont typeface="Wingdings" panose="05000000000000000000" pitchFamily="2" charset="2"/>
              <a:buChar char="§"/>
            </a:pPr>
            <a:endParaRPr lang="fr-FR" sz="1000">
              <a:solidFill>
                <a:srgbClr val="000000"/>
              </a:solidFill>
              <a:latin typeface="Poppins" panose="00000500000000000000" pitchFamily="2" charset="0"/>
              <a:cs typeface="Poppins" panose="00000500000000000000" pitchFamily="2" charset="0"/>
            </a:endParaRPr>
          </a:p>
          <a:p>
            <a:pPr marL="285750" indent="-285750">
              <a:buClr>
                <a:srgbClr val="F18706"/>
              </a:buClr>
              <a:buFont typeface="Wingdings" panose="05000000000000000000" pitchFamily="2" charset="2"/>
              <a:buChar char="§"/>
            </a:pPr>
            <a:endParaRPr lang="fr-FR" sz="1000">
              <a:solidFill>
                <a:srgbClr val="000000"/>
              </a:solidFill>
              <a:latin typeface="Poppins" panose="00000500000000000000" pitchFamily="2" charset="0"/>
              <a:cs typeface="Poppins" panose="00000500000000000000" pitchFamily="2" charset="0"/>
            </a:endParaRPr>
          </a:p>
          <a:p>
            <a:pPr marL="285750" indent="-285750">
              <a:buClr>
                <a:srgbClr val="F18706"/>
              </a:buClr>
              <a:buFont typeface="Wingdings" panose="05000000000000000000" pitchFamily="2" charset="2"/>
              <a:buChar char="§"/>
            </a:pPr>
            <a:endParaRPr lang="fr-FR" sz="1000">
              <a:solidFill>
                <a:srgbClr val="000000"/>
              </a:solidFill>
              <a:latin typeface="Poppins" panose="00000500000000000000" pitchFamily="2" charset="0"/>
              <a:cs typeface="Poppins" panose="00000500000000000000" pitchFamily="2" charset="0"/>
            </a:endParaRPr>
          </a:p>
          <a:p>
            <a:pPr marL="285750" indent="-285750">
              <a:buClr>
                <a:srgbClr val="F18706"/>
              </a:buClr>
              <a:buFont typeface="Wingdings" panose="05000000000000000000" pitchFamily="2" charset="2"/>
              <a:buChar char="§"/>
            </a:pPr>
            <a:endParaRPr lang="fr-FR" sz="1000">
              <a:solidFill>
                <a:srgbClr val="000000"/>
              </a:solidFill>
              <a:latin typeface="Poppins" panose="00000500000000000000" pitchFamily="2" charset="0"/>
              <a:cs typeface="Poppins" panose="00000500000000000000" pitchFamily="2" charset="0"/>
            </a:endParaRPr>
          </a:p>
          <a:p>
            <a:pPr marL="285750" indent="-285750">
              <a:buClr>
                <a:srgbClr val="F18706"/>
              </a:buClr>
              <a:buFont typeface="Wingdings" panose="05000000000000000000" pitchFamily="2" charset="2"/>
              <a:buChar char="§"/>
            </a:pPr>
            <a:endParaRPr lang="fr-FR" sz="1000">
              <a:solidFill>
                <a:srgbClr val="000000"/>
              </a:solidFill>
              <a:latin typeface="Poppins" panose="00000500000000000000" pitchFamily="2" charset="0"/>
              <a:cs typeface="Poppins" panose="00000500000000000000" pitchFamily="2" charset="0"/>
            </a:endParaRPr>
          </a:p>
          <a:p>
            <a:pPr>
              <a:buClr>
                <a:srgbClr val="F18706"/>
              </a:buClr>
            </a:pPr>
            <a:r>
              <a:rPr lang="fr-FR" sz="1100">
                <a:solidFill>
                  <a:srgbClr val="000000"/>
                </a:solidFill>
                <a:latin typeface="Arial" panose="020B0604020202020204"/>
                <a:cs typeface="Poppins" panose="00000500000000000000" pitchFamily="2" charset="0"/>
              </a:rPr>
              <a:t>Les identifiants Net-entreprises </a:t>
            </a:r>
            <a:r>
              <a:rPr lang="fr-FR" sz="1100" b="1">
                <a:solidFill>
                  <a:srgbClr val="000000"/>
                </a:solidFill>
                <a:latin typeface="Arial" panose="020B0604020202020204"/>
                <a:cs typeface="Poppins" panose="00000500000000000000" pitchFamily="2" charset="0"/>
              </a:rPr>
              <a:t>sont nécessaires</a:t>
            </a:r>
            <a:r>
              <a:rPr lang="fr-FR" sz="1100">
                <a:solidFill>
                  <a:srgbClr val="000000"/>
                </a:solidFill>
                <a:latin typeface="Arial" panose="020B0604020202020204"/>
                <a:cs typeface="Poppins" panose="00000500000000000000" pitchFamily="2" charset="0"/>
              </a:rPr>
              <a:t> pour se connecter à l’EDEF. </a:t>
            </a:r>
            <a:br>
              <a:rPr lang="fr-FR" sz="1100">
                <a:solidFill>
                  <a:srgbClr val="000000"/>
                </a:solidFill>
                <a:latin typeface="Arial" panose="020B0604020202020204"/>
                <a:cs typeface="Poppins" panose="00000500000000000000" pitchFamily="2" charset="0"/>
              </a:rPr>
            </a:br>
            <a:endParaRPr lang="fr-FR" sz="1100">
              <a:solidFill>
                <a:srgbClr val="000000"/>
              </a:solidFill>
              <a:latin typeface="Arial" panose="020B0604020202020204"/>
              <a:cs typeface="Poppins" panose="00000500000000000000" pitchFamily="2" charset="0"/>
            </a:endParaRPr>
          </a:p>
          <a:p>
            <a:pPr>
              <a:buClr>
                <a:srgbClr val="F18706"/>
              </a:buClr>
            </a:pPr>
            <a:r>
              <a:rPr lang="fr-FR" sz="1100">
                <a:solidFill>
                  <a:srgbClr val="000000"/>
                </a:solidFill>
                <a:latin typeface="Arial" panose="020B0604020202020204"/>
                <a:cs typeface="Poppins" panose="00000500000000000000" pitchFamily="2" charset="0"/>
              </a:rPr>
              <a:t>Net-entreprises est le portail officiel permettant aux entreprises de </a:t>
            </a:r>
            <a:r>
              <a:rPr lang="fr-FR" sz="1100" b="1">
                <a:solidFill>
                  <a:srgbClr val="000000"/>
                </a:solidFill>
                <a:latin typeface="Arial" panose="020B0604020202020204"/>
                <a:cs typeface="Poppins" panose="00000500000000000000" pitchFamily="2" charset="0"/>
              </a:rPr>
              <a:t>déclarer et payer en ligne leurs cotisations sociales </a:t>
            </a:r>
            <a:r>
              <a:rPr lang="fr-FR" sz="1100">
                <a:solidFill>
                  <a:srgbClr val="000000"/>
                </a:solidFill>
                <a:latin typeface="Arial" panose="020B0604020202020204"/>
                <a:cs typeface="Poppins" panose="00000500000000000000" pitchFamily="2" charset="0"/>
              </a:rPr>
              <a:t>de manière sécurisée et gratuite.</a:t>
            </a:r>
          </a:p>
          <a:p>
            <a:pPr>
              <a:buClr>
                <a:srgbClr val="F18706"/>
              </a:buClr>
            </a:pPr>
            <a:endParaRPr lang="fr-FR" sz="1100">
              <a:solidFill>
                <a:srgbClr val="000000"/>
              </a:solidFill>
              <a:latin typeface="Arial" panose="020B0604020202020204"/>
              <a:cs typeface="Poppins" panose="00000500000000000000" pitchFamily="2" charset="0"/>
            </a:endParaRPr>
          </a:p>
          <a:p>
            <a:pPr>
              <a:buClr>
                <a:srgbClr val="F18706"/>
              </a:buClr>
            </a:pPr>
            <a:r>
              <a:rPr lang="fr-FR" sz="1100" b="1">
                <a:solidFill>
                  <a:srgbClr val="D04919"/>
                </a:solidFill>
                <a:latin typeface="Arial" panose="020B0604020202020204"/>
                <a:cs typeface="Poppins" panose="00000500000000000000" pitchFamily="2" charset="0"/>
              </a:rPr>
              <a:t>Deux cas de figure : </a:t>
            </a:r>
            <a:endParaRPr lang="fr-FR" sz="1100">
              <a:solidFill>
                <a:srgbClr val="000000"/>
              </a:solidFill>
              <a:latin typeface="Arial" panose="020B0604020202020204"/>
              <a:cs typeface="Poppins" panose="00000500000000000000" pitchFamily="2" charset="0"/>
            </a:endParaRPr>
          </a:p>
          <a:p>
            <a:pPr marL="285750" indent="-285750">
              <a:buClr>
                <a:srgbClr val="F18706"/>
              </a:buClr>
              <a:buFont typeface="Wingdings" panose="05000000000000000000" pitchFamily="2" charset="2"/>
              <a:buChar char="§"/>
            </a:pPr>
            <a:r>
              <a:rPr lang="fr-FR" sz="1100" b="1">
                <a:solidFill>
                  <a:srgbClr val="000000"/>
                </a:solidFill>
                <a:latin typeface="Arial" panose="020B0604020202020204"/>
                <a:cs typeface="Poppins" panose="00000500000000000000" pitchFamily="2" charset="0"/>
              </a:rPr>
              <a:t>Si vous avez déjà vos identifiants Net-entreprises </a:t>
            </a:r>
            <a:r>
              <a:rPr lang="fr-FR" sz="1100">
                <a:solidFill>
                  <a:srgbClr val="000000"/>
                </a:solidFill>
                <a:latin typeface="Arial" panose="020B0604020202020204"/>
                <a:cs typeface="Poppins" panose="00000500000000000000" pitchFamily="2" charset="0"/>
              </a:rPr>
              <a:t>: il faut passer directement à l’étape 2.</a:t>
            </a:r>
          </a:p>
          <a:p>
            <a:pPr marL="285750" indent="-285750">
              <a:buClr>
                <a:srgbClr val="F18706"/>
              </a:buClr>
              <a:buFont typeface="Wingdings" panose="05000000000000000000" pitchFamily="2" charset="2"/>
              <a:buChar char="§"/>
            </a:pPr>
            <a:r>
              <a:rPr lang="fr-FR" sz="1100" b="1">
                <a:solidFill>
                  <a:srgbClr val="000000"/>
                </a:solidFill>
                <a:latin typeface="Arial" panose="020B0604020202020204"/>
                <a:cs typeface="Poppins" panose="00000500000000000000" pitchFamily="2" charset="0"/>
              </a:rPr>
              <a:t>Sinon, procédez à votre inscription directement sur la plateforme : </a:t>
            </a:r>
            <a:r>
              <a:rPr lang="fr-FR" sz="1100">
                <a:solidFill>
                  <a:srgbClr val="37AFBF"/>
                </a:solidFill>
                <a:latin typeface="Arial" panose="020B0604020202020204"/>
                <a:cs typeface="Poppins" panose="00000500000000000000" pitchFamily="2" charset="0"/>
                <a:hlinkClick r:id="rId13">
                  <a:extLst>
                    <a:ext uri="{A12FA001-AC4F-418D-AE19-62706E023703}">
                      <ahyp:hlinkClr xmlns:ahyp="http://schemas.microsoft.com/office/drawing/2018/hyperlinkcolor" val="tx"/>
                    </a:ext>
                  </a:extLst>
                </a:hlinkClick>
              </a:rPr>
              <a:t>Inscription à Net-entreprises</a:t>
            </a:r>
            <a:endParaRPr lang="fr-FR" sz="1100">
              <a:solidFill>
                <a:srgbClr val="37AFBF"/>
              </a:solidFill>
              <a:latin typeface="Arial" panose="020B0604020202020204"/>
              <a:cs typeface="Poppins" panose="00000500000000000000" pitchFamily="2" charset="0"/>
            </a:endParaRPr>
          </a:p>
          <a:p>
            <a:pPr marL="285750" indent="-285750">
              <a:buClr>
                <a:srgbClr val="F18706"/>
              </a:buClr>
              <a:buFont typeface="Wingdings" panose="05000000000000000000" pitchFamily="2" charset="2"/>
              <a:buChar char="§"/>
            </a:pPr>
            <a:endParaRPr lang="fr-FR" sz="1100">
              <a:solidFill>
                <a:srgbClr val="000000"/>
              </a:solidFill>
              <a:latin typeface="Arial" panose="020B0604020202020204"/>
              <a:cs typeface="Poppins" panose="00000500000000000000" pitchFamily="2" charset="0"/>
            </a:endParaRPr>
          </a:p>
          <a:p>
            <a:pPr>
              <a:buClr>
                <a:srgbClr val="F18706"/>
              </a:buClr>
            </a:pPr>
            <a:r>
              <a:rPr lang="fr-FR" sz="1100">
                <a:solidFill>
                  <a:srgbClr val="000000"/>
                </a:solidFill>
                <a:latin typeface="Arial" panose="020B0604020202020204"/>
                <a:cs typeface="Poppins" panose="00000500000000000000" pitchFamily="2" charset="0"/>
              </a:rPr>
              <a:t>Une fois le compte créé, l’accès au portail EDEF est disponible le lendemain. </a:t>
            </a:r>
          </a:p>
          <a:p>
            <a:pPr>
              <a:buClr>
                <a:srgbClr val="F18706"/>
              </a:buClr>
            </a:pPr>
            <a:endParaRPr lang="fr-FR" sz="1000">
              <a:solidFill>
                <a:srgbClr val="000000"/>
              </a:solidFill>
              <a:latin typeface="Poppins" panose="00000500000000000000" pitchFamily="2" charset="0"/>
              <a:cs typeface="Poppins" panose="00000500000000000000" pitchFamily="2" charset="0"/>
            </a:endParaRPr>
          </a:p>
          <a:p>
            <a:pPr>
              <a:buClr>
                <a:srgbClr val="F18706"/>
              </a:buClr>
            </a:pPr>
            <a:endParaRPr lang="fr-FR" sz="1000">
              <a:solidFill>
                <a:srgbClr val="000000"/>
              </a:solidFill>
              <a:latin typeface="Poppins" panose="00000500000000000000" pitchFamily="2" charset="0"/>
              <a:cs typeface="Poppins" panose="00000500000000000000" pitchFamily="2" charset="0"/>
            </a:endParaRPr>
          </a:p>
          <a:p>
            <a:pPr>
              <a:buClr>
                <a:srgbClr val="F18706"/>
              </a:buClr>
            </a:pPr>
            <a:endParaRPr lang="fr-FR" sz="1000">
              <a:solidFill>
                <a:srgbClr val="000000"/>
              </a:solidFill>
              <a:latin typeface="Poppins" panose="00000500000000000000" pitchFamily="2" charset="0"/>
              <a:cs typeface="Poppins" panose="00000500000000000000" pitchFamily="2" charset="0"/>
            </a:endParaRPr>
          </a:p>
          <a:p>
            <a:pPr>
              <a:buClr>
                <a:srgbClr val="F18706"/>
              </a:buClr>
            </a:pPr>
            <a:endParaRPr lang="fr-FR" sz="1000">
              <a:solidFill>
                <a:srgbClr val="000000"/>
              </a:solidFill>
              <a:latin typeface="Poppins" panose="00000500000000000000" pitchFamily="2" charset="0"/>
              <a:cs typeface="Poppins" panose="00000500000000000000" pitchFamily="2" charset="0"/>
            </a:endParaRPr>
          </a:p>
          <a:p>
            <a:pPr>
              <a:buClr>
                <a:srgbClr val="F18706"/>
              </a:buClr>
            </a:pPr>
            <a:endParaRPr lang="fr-FR" sz="1000">
              <a:solidFill>
                <a:srgbClr val="000000"/>
              </a:solidFill>
              <a:latin typeface="Poppins" panose="00000500000000000000" pitchFamily="2" charset="0"/>
              <a:cs typeface="Poppins" panose="00000500000000000000" pitchFamily="2" charset="0"/>
            </a:endParaRPr>
          </a:p>
          <a:p>
            <a:pPr>
              <a:buClr>
                <a:srgbClr val="F18706"/>
              </a:buClr>
            </a:pPr>
            <a:endParaRPr lang="fr-FR" sz="1000">
              <a:solidFill>
                <a:srgbClr val="000000"/>
              </a:solidFill>
              <a:latin typeface="Poppins" panose="00000500000000000000" pitchFamily="2" charset="0"/>
              <a:cs typeface="Poppins" panose="00000500000000000000" pitchFamily="2" charset="0"/>
            </a:endParaRPr>
          </a:p>
          <a:p>
            <a:pPr>
              <a:buClr>
                <a:srgbClr val="F18706"/>
              </a:buClr>
            </a:pPr>
            <a:endParaRPr lang="fr-FR" sz="1000">
              <a:solidFill>
                <a:srgbClr val="000000"/>
              </a:solidFill>
              <a:latin typeface="Poppins" panose="00000500000000000000" pitchFamily="2" charset="0"/>
              <a:cs typeface="Poppins" panose="00000500000000000000" pitchFamily="2" charset="0"/>
            </a:endParaRPr>
          </a:p>
          <a:p>
            <a:endParaRPr lang="fr-FR" sz="1000">
              <a:solidFill>
                <a:srgbClr val="000000"/>
              </a:solidFill>
              <a:latin typeface="Poppins" panose="00000500000000000000" pitchFamily="2" charset="0"/>
              <a:cs typeface="Poppins" panose="00000500000000000000" pitchFamily="2" charset="0"/>
            </a:endParaRPr>
          </a:p>
          <a:p>
            <a:endParaRPr lang="fr-FR" sz="1000">
              <a:solidFill>
                <a:srgbClr val="000000"/>
              </a:solidFill>
              <a:latin typeface="Poppins" panose="00000500000000000000" pitchFamily="2" charset="0"/>
              <a:cs typeface="Poppins" panose="00000500000000000000" pitchFamily="2" charset="0"/>
            </a:endParaRPr>
          </a:p>
          <a:p>
            <a:endParaRPr lang="fr-FR" sz="1000">
              <a:solidFill>
                <a:srgbClr val="000000"/>
              </a:solidFill>
              <a:latin typeface="Poppins" panose="00000500000000000000" pitchFamily="2" charset="0"/>
              <a:cs typeface="Poppins" panose="00000500000000000000" pitchFamily="2" charset="0"/>
            </a:endParaRPr>
          </a:p>
          <a:p>
            <a:endParaRPr lang="fr-FR" sz="1000">
              <a:solidFill>
                <a:srgbClr val="000000"/>
              </a:solidFill>
              <a:latin typeface="Poppins" panose="00000500000000000000" pitchFamily="2" charset="0"/>
              <a:cs typeface="Poppins" panose="00000500000000000000" pitchFamily="2" charset="0"/>
            </a:endParaRPr>
          </a:p>
          <a:p>
            <a:endParaRPr lang="fr-FR" sz="1000">
              <a:solidFill>
                <a:srgbClr val="000000"/>
              </a:solidFill>
              <a:latin typeface="Poppins" panose="00000500000000000000" pitchFamily="2" charset="0"/>
              <a:cs typeface="Poppins" panose="00000500000000000000" pitchFamily="2" charset="0"/>
            </a:endParaRPr>
          </a:p>
          <a:p>
            <a:endParaRPr lang="fr-FR" sz="1000">
              <a:solidFill>
                <a:srgbClr val="000000"/>
              </a:solidFill>
              <a:latin typeface="Poppins" panose="00000500000000000000" pitchFamily="2" charset="0"/>
              <a:cs typeface="Poppins" panose="00000500000000000000" pitchFamily="2" charset="0"/>
            </a:endParaRPr>
          </a:p>
          <a:p>
            <a:endParaRPr lang="fr-FR" sz="1000">
              <a:solidFill>
                <a:srgbClr val="000000"/>
              </a:solidFill>
              <a:latin typeface="Arial" panose="020B0604020202020204"/>
            </a:endParaRPr>
          </a:p>
        </p:txBody>
      </p:sp>
      <p:sp>
        <p:nvSpPr>
          <p:cNvPr id="280" name="Google Shape;195;p19">
            <a:extLst>
              <a:ext uri="{FF2B5EF4-FFF2-40B4-BE49-F238E27FC236}">
                <a16:creationId xmlns:a16="http://schemas.microsoft.com/office/drawing/2014/main" id="{1E354EB2-3484-01D1-B0D8-711F706FB3D6}"/>
              </a:ext>
            </a:extLst>
          </p:cNvPr>
          <p:cNvSpPr/>
          <p:nvPr/>
        </p:nvSpPr>
        <p:spPr>
          <a:xfrm>
            <a:off x="573943" y="1637633"/>
            <a:ext cx="2413227" cy="544592"/>
          </a:xfrm>
          <a:prstGeom prst="roundRect">
            <a:avLst>
              <a:gd name="adj" fmla="val 50000"/>
            </a:avLst>
          </a:prstGeom>
          <a:solidFill>
            <a:schemeClr val="accent3">
              <a:lumMod val="75000"/>
            </a:schemeClr>
          </a:solidFill>
          <a:ln>
            <a:noFill/>
          </a:ln>
        </p:spPr>
        <p:txBody>
          <a:bodyPr spcFirstLastPara="1" wrap="square" lIns="91425" tIns="91425" rIns="91425" bIns="91425"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Pts val="1100"/>
              <a:buFont typeface="Arial"/>
              <a:buNone/>
              <a:tabLst/>
              <a:defRPr/>
            </a:pPr>
            <a:r>
              <a:rPr kumimoji="0" lang="fr-FR" sz="1200" b="1" i="0" u="none" strike="noStrike" kern="0" cap="none" spc="0" normalizeH="0" baseline="0" noProof="0">
                <a:ln>
                  <a:noFill/>
                </a:ln>
                <a:solidFill>
                  <a:srgbClr val="FFFFFF"/>
                </a:solidFill>
                <a:effectLst/>
                <a:uLnTx/>
                <a:uFillTx/>
                <a:latin typeface="Arial" panose="020B0604020202020204"/>
                <a:ea typeface="Fira Sans Extra Condensed"/>
                <a:cs typeface="Poppins" panose="00000500000000000000" pitchFamily="2" charset="0"/>
                <a:sym typeface="Fira Sans Extra Condensed"/>
              </a:rPr>
              <a:t> Obtention des identifiants </a:t>
            </a:r>
          </a:p>
          <a:p>
            <a:pPr marL="0" marR="0" lvl="0" indent="0" algn="ctr" defTabSz="914400" eaLnBrk="1" fontAlgn="auto" latinLnBrk="0" hangingPunct="1">
              <a:lnSpc>
                <a:spcPct val="100000"/>
              </a:lnSpc>
              <a:spcBef>
                <a:spcPts val="0"/>
              </a:spcBef>
              <a:spcAft>
                <a:spcPts val="0"/>
              </a:spcAft>
              <a:buClr>
                <a:srgbClr val="000000"/>
              </a:buClr>
              <a:buSzPts val="1100"/>
              <a:buFont typeface="Arial"/>
              <a:buNone/>
              <a:tabLst/>
              <a:defRPr/>
            </a:pPr>
            <a:r>
              <a:rPr kumimoji="0" lang="fr-FR" sz="1200" b="1" i="0" u="none" strike="noStrike" kern="0" cap="none" spc="0" normalizeH="0" baseline="0" noProof="0">
                <a:ln>
                  <a:noFill/>
                </a:ln>
                <a:solidFill>
                  <a:srgbClr val="FFFFFF"/>
                </a:solidFill>
                <a:effectLst/>
                <a:uLnTx/>
                <a:uFillTx/>
                <a:latin typeface="Arial" panose="020B0604020202020204"/>
                <a:ea typeface="Fira Sans Extra Condensed"/>
                <a:cs typeface="Poppins" panose="00000500000000000000" pitchFamily="2" charset="0"/>
                <a:sym typeface="Fira Sans Extra Condensed"/>
              </a:rPr>
              <a:t>sur Net-entreprises</a:t>
            </a:r>
            <a:endParaRPr kumimoji="0" sz="1200" b="1" i="0" u="none" strike="noStrike" kern="0" cap="none" spc="0" normalizeH="0" baseline="0" noProof="0">
              <a:ln>
                <a:noFill/>
              </a:ln>
              <a:solidFill>
                <a:srgbClr val="FFFFFF"/>
              </a:solidFill>
              <a:effectLst/>
              <a:uLnTx/>
              <a:uFillTx/>
              <a:latin typeface="Arial" panose="020B0604020202020204"/>
              <a:ea typeface="Fira Sans Extra Condensed"/>
              <a:cs typeface="Poppins" panose="00000500000000000000" pitchFamily="2" charset="0"/>
              <a:sym typeface="Fira Sans Extra Condensed"/>
            </a:endParaRPr>
          </a:p>
        </p:txBody>
      </p:sp>
      <p:sp>
        <p:nvSpPr>
          <p:cNvPr id="281" name="ZoneTexte 280">
            <a:extLst>
              <a:ext uri="{FF2B5EF4-FFF2-40B4-BE49-F238E27FC236}">
                <a16:creationId xmlns:a16="http://schemas.microsoft.com/office/drawing/2014/main" id="{1A171AAC-72C7-67BA-3244-4881EB08B7CB}"/>
              </a:ext>
            </a:extLst>
          </p:cNvPr>
          <p:cNvSpPr txBox="1"/>
          <p:nvPr/>
        </p:nvSpPr>
        <p:spPr>
          <a:xfrm>
            <a:off x="104646" y="1600684"/>
            <a:ext cx="698090" cy="677108"/>
          </a:xfrm>
          <a:prstGeom prst="rect">
            <a:avLst/>
          </a:prstGeom>
          <a:noFill/>
        </p:spPr>
        <p:txBody>
          <a:bodyPr wrap="square" rtlCol="0">
            <a:spAutoFit/>
          </a:bodyPr>
          <a:lstStyle/>
          <a:p>
            <a:r>
              <a:rPr lang="fr-FR" sz="3800">
                <a:solidFill>
                  <a:srgbClr val="000000"/>
                </a:solidFill>
                <a:latin typeface="Poppins Black" panose="00000A00000000000000" pitchFamily="2" charset="0"/>
                <a:cs typeface="Poppins Black" panose="00000A00000000000000" pitchFamily="2" charset="0"/>
              </a:rPr>
              <a:t>1.</a:t>
            </a:r>
          </a:p>
        </p:txBody>
      </p:sp>
      <p:sp>
        <p:nvSpPr>
          <p:cNvPr id="282" name="Rectangle 281">
            <a:extLst>
              <a:ext uri="{FF2B5EF4-FFF2-40B4-BE49-F238E27FC236}">
                <a16:creationId xmlns:a16="http://schemas.microsoft.com/office/drawing/2014/main" id="{0F5A2F1D-79B3-7BD8-293D-710D3E7F76B3}"/>
              </a:ext>
            </a:extLst>
          </p:cNvPr>
          <p:cNvSpPr/>
          <p:nvPr/>
        </p:nvSpPr>
        <p:spPr>
          <a:xfrm>
            <a:off x="4688893" y="2314740"/>
            <a:ext cx="3123414" cy="4132912"/>
          </a:xfrm>
          <a:prstGeom prst="rect">
            <a:avLst/>
          </a:prstGeom>
          <a:pattFill prst="pct20">
            <a:fgClr>
              <a:srgbClr val="FFFFFF">
                <a:lumMod val="75000"/>
              </a:srgbClr>
            </a:fgClr>
            <a:bgClr>
              <a:srgbClr val="FFFFFF"/>
            </a:bgClr>
          </a:pattFill>
          <a:ln w="12700" cap="flat" cmpd="sng" algn="ctr">
            <a:solidFill>
              <a:srgbClr val="F18706">
                <a:shade val="1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283" name="Google Shape;190;p19">
            <a:extLst>
              <a:ext uri="{FF2B5EF4-FFF2-40B4-BE49-F238E27FC236}">
                <a16:creationId xmlns:a16="http://schemas.microsoft.com/office/drawing/2014/main" id="{BE0C3000-2F42-2184-4DA5-344CDD5E3E70}"/>
              </a:ext>
            </a:extLst>
          </p:cNvPr>
          <p:cNvSpPr/>
          <p:nvPr/>
        </p:nvSpPr>
        <p:spPr>
          <a:xfrm>
            <a:off x="4758701" y="2314741"/>
            <a:ext cx="3028377" cy="3891216"/>
          </a:xfrm>
          <a:prstGeom prst="rect">
            <a:avLst/>
          </a:prstGeom>
          <a:noFill/>
          <a:ln>
            <a:noFill/>
          </a:ln>
        </p:spPr>
        <p:txBody>
          <a:bodyPr spcFirstLastPara="1" wrap="square" lIns="91425" tIns="91425" rIns="91425" bIns="91425" anchor="ctr" anchorCtr="0">
            <a:noAutofit/>
          </a:bodyPr>
          <a:lstStyle/>
          <a:p>
            <a:endParaRPr lang="fr-FR" sz="1000">
              <a:solidFill>
                <a:srgbClr val="000000"/>
              </a:solidFill>
              <a:latin typeface="Poppins" panose="00000500000000000000" pitchFamily="2" charset="0"/>
              <a:cs typeface="Poppins" panose="00000500000000000000" pitchFamily="2" charset="0"/>
            </a:endParaRPr>
          </a:p>
          <a:p>
            <a:endParaRPr lang="fr-FR" sz="1000">
              <a:solidFill>
                <a:srgbClr val="000000"/>
              </a:solidFill>
              <a:latin typeface="Poppins" panose="00000500000000000000" pitchFamily="2" charset="0"/>
              <a:cs typeface="Poppins" panose="00000500000000000000" pitchFamily="2" charset="0"/>
            </a:endParaRPr>
          </a:p>
          <a:p>
            <a:endParaRPr lang="fr-FR" sz="1000">
              <a:solidFill>
                <a:srgbClr val="000000"/>
              </a:solidFill>
              <a:latin typeface="Poppins" panose="00000500000000000000" pitchFamily="2" charset="0"/>
              <a:cs typeface="Poppins" panose="00000500000000000000" pitchFamily="2" charset="0"/>
            </a:endParaRPr>
          </a:p>
          <a:p>
            <a:endParaRPr lang="fr-FR" sz="1000">
              <a:solidFill>
                <a:srgbClr val="000000"/>
              </a:solidFill>
              <a:latin typeface="Poppins" panose="00000500000000000000" pitchFamily="2" charset="0"/>
              <a:cs typeface="Poppins" panose="00000500000000000000" pitchFamily="2" charset="0"/>
            </a:endParaRPr>
          </a:p>
          <a:p>
            <a:endParaRPr lang="fr-FR" sz="1000">
              <a:solidFill>
                <a:srgbClr val="000000"/>
              </a:solidFill>
              <a:latin typeface="Arial" panose="020B0604020202020204"/>
            </a:endParaRPr>
          </a:p>
          <a:p>
            <a:endParaRPr lang="fr-FR" sz="1000">
              <a:solidFill>
                <a:srgbClr val="000000"/>
              </a:solidFill>
              <a:latin typeface="Poppins" panose="00000500000000000000" pitchFamily="2" charset="0"/>
              <a:cs typeface="Poppins" panose="00000500000000000000" pitchFamily="2" charset="0"/>
            </a:endParaRPr>
          </a:p>
          <a:p>
            <a:endParaRPr lang="fr-FR" sz="1000">
              <a:solidFill>
                <a:srgbClr val="000000"/>
              </a:solidFill>
              <a:latin typeface="Poppins" panose="00000500000000000000" pitchFamily="2" charset="0"/>
              <a:cs typeface="Poppins" panose="00000500000000000000" pitchFamily="2" charset="0"/>
            </a:endParaRPr>
          </a:p>
          <a:p>
            <a:pPr marL="285750" indent="-285750">
              <a:buClr>
                <a:srgbClr val="F18706"/>
              </a:buClr>
              <a:buFont typeface="Wingdings" panose="05000000000000000000" pitchFamily="2" charset="2"/>
              <a:buChar char="§"/>
            </a:pPr>
            <a:endParaRPr lang="fr-FR" sz="1000">
              <a:solidFill>
                <a:srgbClr val="000000"/>
              </a:solidFill>
              <a:latin typeface="Poppins" panose="00000500000000000000" pitchFamily="2" charset="0"/>
              <a:cs typeface="Poppins" panose="00000500000000000000" pitchFamily="2" charset="0"/>
            </a:endParaRPr>
          </a:p>
          <a:p>
            <a:pPr marL="285750" indent="-285750">
              <a:buClr>
                <a:srgbClr val="F18706"/>
              </a:buClr>
              <a:buFont typeface="Wingdings" panose="05000000000000000000" pitchFamily="2" charset="2"/>
              <a:buChar char="§"/>
            </a:pPr>
            <a:endParaRPr lang="fr-FR" sz="1000">
              <a:solidFill>
                <a:srgbClr val="000000"/>
              </a:solidFill>
              <a:latin typeface="Poppins" panose="00000500000000000000" pitchFamily="2" charset="0"/>
              <a:cs typeface="Poppins" panose="00000500000000000000" pitchFamily="2" charset="0"/>
            </a:endParaRPr>
          </a:p>
          <a:p>
            <a:pPr marL="285750" indent="-285750">
              <a:buClr>
                <a:srgbClr val="F18706"/>
              </a:buClr>
              <a:buFont typeface="Wingdings" panose="05000000000000000000" pitchFamily="2" charset="2"/>
              <a:buChar char="§"/>
            </a:pPr>
            <a:endParaRPr lang="fr-FR" sz="1000">
              <a:solidFill>
                <a:srgbClr val="000000"/>
              </a:solidFill>
              <a:latin typeface="Poppins" panose="00000500000000000000" pitchFamily="2" charset="0"/>
              <a:cs typeface="Poppins" panose="00000500000000000000" pitchFamily="2" charset="0"/>
            </a:endParaRPr>
          </a:p>
          <a:p>
            <a:pPr marL="285750" indent="-285750">
              <a:buClr>
                <a:srgbClr val="F18706"/>
              </a:buClr>
              <a:buFont typeface="Wingdings" panose="05000000000000000000" pitchFamily="2" charset="2"/>
              <a:buChar char="§"/>
            </a:pPr>
            <a:endParaRPr lang="fr-FR" sz="1000">
              <a:solidFill>
                <a:srgbClr val="000000"/>
              </a:solidFill>
              <a:latin typeface="Poppins" panose="00000500000000000000" pitchFamily="2" charset="0"/>
              <a:cs typeface="Poppins" panose="00000500000000000000" pitchFamily="2" charset="0"/>
            </a:endParaRPr>
          </a:p>
          <a:p>
            <a:pPr>
              <a:buClr>
                <a:srgbClr val="F18706"/>
              </a:buClr>
            </a:pPr>
            <a:endParaRPr lang="fr-FR" sz="1000">
              <a:solidFill>
                <a:srgbClr val="000000"/>
              </a:solidFill>
              <a:latin typeface="Arial" panose="020B0604020202020204"/>
              <a:cs typeface="Poppins" panose="00000500000000000000" pitchFamily="2" charset="0"/>
            </a:endParaRPr>
          </a:p>
          <a:p>
            <a:pPr>
              <a:buClr>
                <a:srgbClr val="F18706"/>
              </a:buClr>
            </a:pPr>
            <a:r>
              <a:rPr lang="fr-FR" sz="1000">
                <a:solidFill>
                  <a:srgbClr val="000000"/>
                </a:solidFill>
                <a:latin typeface="Arial" panose="020B0604020202020204"/>
                <a:cs typeface="Poppins" panose="00000500000000000000" pitchFamily="2" charset="0"/>
              </a:rPr>
              <a:t>Dans l’espace EDEF, il faut sélectionner le type de dotation : dans notre cas </a:t>
            </a:r>
            <a:r>
              <a:rPr lang="fr-FR" sz="1000" b="1">
                <a:solidFill>
                  <a:srgbClr val="000000"/>
                </a:solidFill>
                <a:latin typeface="Arial" panose="020B0604020202020204"/>
                <a:cs typeface="Poppins" panose="00000500000000000000" pitchFamily="2" charset="0"/>
              </a:rPr>
              <a:t>dotation volontaire.</a:t>
            </a:r>
            <a:endParaRPr lang="fr-FR" sz="1000">
              <a:solidFill>
                <a:srgbClr val="000000"/>
              </a:solidFill>
              <a:latin typeface="Arial" panose="020B0604020202020204"/>
              <a:cs typeface="Poppins" panose="00000500000000000000" pitchFamily="2" charset="0"/>
            </a:endParaRPr>
          </a:p>
          <a:p>
            <a:pPr>
              <a:buClr>
                <a:srgbClr val="F18706"/>
              </a:buClr>
            </a:pPr>
            <a:endParaRPr lang="fr-FR" sz="1000">
              <a:solidFill>
                <a:srgbClr val="000000"/>
              </a:solidFill>
              <a:latin typeface="Arial" panose="020B0604020202020204"/>
              <a:cs typeface="Poppins" panose="00000500000000000000" pitchFamily="2" charset="0"/>
            </a:endParaRPr>
          </a:p>
          <a:p>
            <a:pPr>
              <a:buClr>
                <a:srgbClr val="F18706"/>
              </a:buClr>
            </a:pPr>
            <a:r>
              <a:rPr lang="fr-FR" sz="1000">
                <a:solidFill>
                  <a:srgbClr val="000000"/>
                </a:solidFill>
                <a:latin typeface="Arial" panose="020B0604020202020204"/>
                <a:cs typeface="Poppins" panose="00000500000000000000" pitchFamily="2" charset="0"/>
              </a:rPr>
              <a:t>Il faut également sélectionner </a:t>
            </a:r>
            <a:r>
              <a:rPr lang="fr-FR" sz="1000" b="1">
                <a:solidFill>
                  <a:srgbClr val="000000"/>
                </a:solidFill>
                <a:latin typeface="Arial" panose="020B0604020202020204"/>
                <a:cs typeface="Poppins" panose="00000500000000000000" pitchFamily="2" charset="0"/>
              </a:rPr>
              <a:t>le mode de saisie souhaité</a:t>
            </a:r>
            <a:r>
              <a:rPr lang="fr-FR" sz="1000">
                <a:solidFill>
                  <a:srgbClr val="000000"/>
                </a:solidFill>
                <a:latin typeface="Arial" panose="020B0604020202020204"/>
                <a:cs typeface="Poppins" panose="00000500000000000000" pitchFamily="2" charset="0"/>
              </a:rPr>
              <a:t>.</a:t>
            </a:r>
          </a:p>
          <a:p>
            <a:pPr marL="285750" indent="-285750">
              <a:buClr>
                <a:srgbClr val="F18706"/>
              </a:buClr>
              <a:buFont typeface="Wingdings" panose="05000000000000000000" pitchFamily="2" charset="2"/>
              <a:buChar char="§"/>
            </a:pPr>
            <a:endParaRPr lang="fr-FR" sz="1000">
              <a:solidFill>
                <a:srgbClr val="000000"/>
              </a:solidFill>
              <a:latin typeface="Arial" panose="020B0604020202020204"/>
              <a:cs typeface="Poppins" panose="00000500000000000000" pitchFamily="2" charset="0"/>
            </a:endParaRPr>
          </a:p>
          <a:p>
            <a:pPr>
              <a:buClr>
                <a:srgbClr val="F18706"/>
              </a:buClr>
            </a:pPr>
            <a:r>
              <a:rPr lang="fr-FR" sz="1000" b="1">
                <a:solidFill>
                  <a:srgbClr val="D04919"/>
                </a:solidFill>
                <a:latin typeface="Arial" panose="020B0604020202020204"/>
                <a:cs typeface="Poppins" panose="00000500000000000000" pitchFamily="2" charset="0"/>
              </a:rPr>
              <a:t>Deux possibilités :</a:t>
            </a:r>
            <a:endParaRPr lang="fr-FR" sz="1000">
              <a:solidFill>
                <a:srgbClr val="000000"/>
              </a:solidFill>
              <a:latin typeface="Arial" panose="020B0604020202020204"/>
              <a:cs typeface="Poppins" panose="00000500000000000000" pitchFamily="2" charset="0"/>
            </a:endParaRPr>
          </a:p>
          <a:p>
            <a:pPr marL="285750" indent="-285750">
              <a:buClr>
                <a:srgbClr val="F18706"/>
              </a:buClr>
              <a:buFont typeface="Wingdings" panose="05000000000000000000" pitchFamily="2" charset="2"/>
              <a:buChar char="§"/>
            </a:pPr>
            <a:r>
              <a:rPr lang="fr-FR" sz="1000" b="1">
                <a:solidFill>
                  <a:srgbClr val="000000"/>
                </a:solidFill>
                <a:latin typeface="Arial" panose="020B0604020202020204"/>
                <a:cs typeface="Poppins" panose="00000500000000000000" pitchFamily="2" charset="0"/>
              </a:rPr>
              <a:t>La saisie par salarié </a:t>
            </a:r>
          </a:p>
          <a:p>
            <a:pPr marL="285750" indent="-285750">
              <a:buClr>
                <a:srgbClr val="F18706"/>
              </a:buClr>
              <a:buFont typeface="Wingdings" panose="05000000000000000000" pitchFamily="2" charset="2"/>
              <a:buChar char="§"/>
            </a:pPr>
            <a:r>
              <a:rPr lang="fr-FR" sz="1000" b="1">
                <a:solidFill>
                  <a:srgbClr val="000000"/>
                </a:solidFill>
                <a:latin typeface="Arial" panose="020B0604020202020204"/>
                <a:cs typeface="Poppins" panose="00000500000000000000" pitchFamily="2" charset="0"/>
              </a:rPr>
              <a:t>Le dépôt d’un fichier Excel </a:t>
            </a:r>
            <a:r>
              <a:rPr lang="fr-FR" sz="1000">
                <a:solidFill>
                  <a:srgbClr val="000000"/>
                </a:solidFill>
                <a:latin typeface="Arial" panose="020B0604020202020204"/>
                <a:cs typeface="Poppins" panose="00000500000000000000" pitchFamily="2" charset="0"/>
              </a:rPr>
              <a:t>: peut inclure jusqu’à 100 bénéficiaires</a:t>
            </a:r>
          </a:p>
          <a:p>
            <a:pPr marL="285750" indent="-285750">
              <a:buClr>
                <a:srgbClr val="F18706"/>
              </a:buClr>
              <a:buFont typeface="Wingdings" panose="05000000000000000000" pitchFamily="2" charset="2"/>
              <a:buChar char="§"/>
            </a:pPr>
            <a:endParaRPr lang="fr-FR" sz="1000">
              <a:solidFill>
                <a:srgbClr val="000000"/>
              </a:solidFill>
              <a:latin typeface="Arial" panose="020B0604020202020204"/>
              <a:cs typeface="Poppins" panose="00000500000000000000" pitchFamily="2" charset="0"/>
            </a:endParaRPr>
          </a:p>
          <a:p>
            <a:pPr>
              <a:buClr>
                <a:srgbClr val="F18706"/>
              </a:buClr>
            </a:pPr>
            <a:r>
              <a:rPr lang="fr-FR" sz="1000" b="1">
                <a:solidFill>
                  <a:srgbClr val="000000"/>
                </a:solidFill>
                <a:latin typeface="Arial" panose="020B0604020202020204"/>
                <a:cs typeface="Poppins" panose="00000500000000000000" pitchFamily="2" charset="0"/>
              </a:rPr>
              <a:t>Les informations à transmettre à la CDC </a:t>
            </a:r>
            <a:r>
              <a:rPr lang="fr-FR" sz="1000">
                <a:solidFill>
                  <a:srgbClr val="000000"/>
                </a:solidFill>
                <a:latin typeface="Arial" panose="020B0604020202020204"/>
                <a:cs typeface="Poppins" panose="00000500000000000000" pitchFamily="2" charset="0"/>
              </a:rPr>
              <a:t>pour effectuer la dotation volontaire : </a:t>
            </a:r>
          </a:p>
          <a:p>
            <a:pPr marL="285750" indent="-285750">
              <a:buClr>
                <a:srgbClr val="F18706"/>
              </a:buClr>
              <a:buFont typeface="Wingdings" panose="05000000000000000000" pitchFamily="2" charset="2"/>
              <a:buChar char="§"/>
            </a:pPr>
            <a:r>
              <a:rPr lang="fr-FR" sz="1000">
                <a:solidFill>
                  <a:srgbClr val="000000"/>
                </a:solidFill>
                <a:latin typeface="Arial" panose="020B0604020202020204"/>
                <a:cs typeface="Poppins" panose="00000500000000000000" pitchFamily="2" charset="0"/>
              </a:rPr>
              <a:t>Numéro de sécurité sociale</a:t>
            </a:r>
          </a:p>
          <a:p>
            <a:pPr marL="285750" indent="-285750">
              <a:buClr>
                <a:srgbClr val="F18706"/>
              </a:buClr>
              <a:buFont typeface="Wingdings" panose="05000000000000000000" pitchFamily="2" charset="2"/>
              <a:buChar char="§"/>
            </a:pPr>
            <a:r>
              <a:rPr lang="fr-FR" sz="1000">
                <a:solidFill>
                  <a:srgbClr val="000000"/>
                </a:solidFill>
                <a:latin typeface="Arial" panose="020B0604020202020204"/>
                <a:cs typeface="Poppins" panose="00000500000000000000" pitchFamily="2" charset="0"/>
              </a:rPr>
              <a:t>Nom de naissance </a:t>
            </a:r>
          </a:p>
          <a:p>
            <a:pPr marL="285750" indent="-285750">
              <a:buClr>
                <a:srgbClr val="F18706"/>
              </a:buClr>
              <a:buFont typeface="Wingdings" panose="05000000000000000000" pitchFamily="2" charset="2"/>
              <a:buChar char="§"/>
            </a:pPr>
            <a:r>
              <a:rPr lang="fr-FR" sz="1000">
                <a:solidFill>
                  <a:srgbClr val="000000"/>
                </a:solidFill>
                <a:latin typeface="Arial" panose="020B0604020202020204"/>
                <a:cs typeface="Poppins" panose="00000500000000000000" pitchFamily="2" charset="0"/>
              </a:rPr>
              <a:t>Montant à attribuer sur le compte CPF</a:t>
            </a:r>
          </a:p>
          <a:p>
            <a:pPr marL="285750" indent="-285750">
              <a:buClr>
                <a:srgbClr val="F18706"/>
              </a:buClr>
              <a:buFont typeface="Wingdings" panose="05000000000000000000" pitchFamily="2" charset="2"/>
              <a:buChar char="§"/>
            </a:pPr>
            <a:endParaRPr lang="fr-FR" sz="1000" b="1">
              <a:solidFill>
                <a:srgbClr val="000000"/>
              </a:solidFill>
              <a:latin typeface="Arial" panose="020B0604020202020204"/>
              <a:cs typeface="Poppins" panose="00000500000000000000" pitchFamily="2" charset="0"/>
            </a:endParaRPr>
          </a:p>
          <a:p>
            <a:pPr>
              <a:buClr>
                <a:srgbClr val="F18706"/>
              </a:buClr>
            </a:pPr>
            <a:r>
              <a:rPr lang="fr-FR" sz="1000" b="1">
                <a:solidFill>
                  <a:srgbClr val="000000"/>
                </a:solidFill>
                <a:latin typeface="Arial" panose="020B0604020202020204"/>
                <a:cs typeface="Poppins" panose="00000500000000000000" pitchFamily="2" charset="0"/>
              </a:rPr>
              <a:t>Une fois ces étapes validées</a:t>
            </a:r>
            <a:r>
              <a:rPr lang="fr-FR" sz="1000">
                <a:solidFill>
                  <a:srgbClr val="000000"/>
                </a:solidFill>
                <a:latin typeface="Arial" panose="020B0604020202020204"/>
                <a:cs typeface="Poppins" panose="00000500000000000000" pitchFamily="2" charset="0"/>
              </a:rPr>
              <a:t>, l’employeur réceptionne un numéro d’identification qu’il devra impérativement joindre à son virement en ligne. </a:t>
            </a:r>
            <a:br>
              <a:rPr lang="fr-FR" sz="1000">
                <a:solidFill>
                  <a:srgbClr val="000000"/>
                </a:solidFill>
                <a:latin typeface="Arial" panose="020B0604020202020204"/>
                <a:cs typeface="Poppins" panose="00000500000000000000" pitchFamily="2" charset="0"/>
              </a:rPr>
            </a:br>
            <a:r>
              <a:rPr lang="fr-FR" sz="1000">
                <a:solidFill>
                  <a:srgbClr val="000000"/>
                </a:solidFill>
                <a:latin typeface="Arial" panose="020B0604020202020204"/>
                <a:cs typeface="Poppins" panose="00000500000000000000" pitchFamily="2" charset="0"/>
              </a:rPr>
              <a:t>Voici un </a:t>
            </a:r>
            <a:r>
              <a:rPr lang="fr-FR" sz="1000" b="1">
                <a:solidFill>
                  <a:srgbClr val="000000"/>
                </a:solidFill>
                <a:latin typeface="Arial" panose="020B0604020202020204"/>
                <a:cs typeface="Poppins" panose="00000500000000000000" pitchFamily="2" charset="0"/>
              </a:rPr>
              <a:t>modèle de libellé </a:t>
            </a:r>
            <a:r>
              <a:rPr lang="fr-FR" sz="1000">
                <a:solidFill>
                  <a:srgbClr val="000000"/>
                </a:solidFill>
                <a:latin typeface="Arial" panose="020B0604020202020204"/>
                <a:cs typeface="Poppins" panose="00000500000000000000" pitchFamily="2" charset="0"/>
              </a:rPr>
              <a:t>fourni par la CDC </a:t>
            </a:r>
            <a:r>
              <a:rPr lang="fr-FR" sz="1000">
                <a:solidFill>
                  <a:srgbClr val="000000"/>
                </a:solidFill>
                <a:latin typeface="Poppins" panose="00000500000000000000" pitchFamily="2" charset="0"/>
                <a:cs typeface="Poppins" panose="00000500000000000000" pitchFamily="2" charset="0"/>
              </a:rPr>
              <a:t>:</a:t>
            </a:r>
          </a:p>
          <a:p>
            <a:pPr marL="285750" indent="-285750">
              <a:buClr>
                <a:srgbClr val="F18706"/>
              </a:buClr>
              <a:buFont typeface="Wingdings" panose="05000000000000000000" pitchFamily="2" charset="2"/>
              <a:buChar char="§"/>
            </a:pPr>
            <a:endParaRPr lang="fr-FR" sz="1000">
              <a:solidFill>
                <a:srgbClr val="000000"/>
              </a:solidFill>
              <a:latin typeface="Poppins" panose="00000500000000000000" pitchFamily="2" charset="0"/>
              <a:cs typeface="Poppins" panose="00000500000000000000" pitchFamily="2" charset="0"/>
            </a:endParaRPr>
          </a:p>
          <a:p>
            <a:pPr>
              <a:buClr>
                <a:srgbClr val="F18706"/>
              </a:buClr>
            </a:pPr>
            <a:endParaRPr lang="fr-FR" sz="1000">
              <a:solidFill>
                <a:srgbClr val="000000"/>
              </a:solidFill>
              <a:latin typeface="Poppins" panose="00000500000000000000" pitchFamily="2" charset="0"/>
              <a:cs typeface="Poppins" panose="00000500000000000000" pitchFamily="2" charset="0"/>
            </a:endParaRPr>
          </a:p>
          <a:p>
            <a:pPr>
              <a:buClr>
                <a:srgbClr val="F18706"/>
              </a:buClr>
            </a:pPr>
            <a:endParaRPr lang="fr-FR" sz="1000">
              <a:solidFill>
                <a:srgbClr val="000000"/>
              </a:solidFill>
              <a:latin typeface="Poppins" panose="00000500000000000000" pitchFamily="2" charset="0"/>
              <a:cs typeface="Poppins" panose="00000500000000000000" pitchFamily="2" charset="0"/>
            </a:endParaRPr>
          </a:p>
          <a:p>
            <a:pPr>
              <a:buClr>
                <a:srgbClr val="F18706"/>
              </a:buClr>
            </a:pPr>
            <a:endParaRPr lang="fr-FR" sz="1000">
              <a:solidFill>
                <a:srgbClr val="000000"/>
              </a:solidFill>
              <a:latin typeface="Poppins" panose="00000500000000000000" pitchFamily="2" charset="0"/>
              <a:cs typeface="Poppins" panose="00000500000000000000" pitchFamily="2" charset="0"/>
            </a:endParaRPr>
          </a:p>
          <a:p>
            <a:pPr>
              <a:buClr>
                <a:srgbClr val="F18706"/>
              </a:buClr>
            </a:pPr>
            <a:endParaRPr lang="fr-FR" sz="1000">
              <a:solidFill>
                <a:srgbClr val="000000"/>
              </a:solidFill>
              <a:latin typeface="Poppins" panose="00000500000000000000" pitchFamily="2" charset="0"/>
              <a:cs typeface="Poppins" panose="00000500000000000000" pitchFamily="2" charset="0"/>
            </a:endParaRPr>
          </a:p>
          <a:p>
            <a:pPr>
              <a:buClr>
                <a:srgbClr val="F18706"/>
              </a:buClr>
            </a:pPr>
            <a:endParaRPr lang="fr-FR" sz="1000">
              <a:solidFill>
                <a:srgbClr val="000000"/>
              </a:solidFill>
              <a:latin typeface="Poppins" panose="00000500000000000000" pitchFamily="2" charset="0"/>
              <a:cs typeface="Poppins" panose="00000500000000000000" pitchFamily="2" charset="0"/>
            </a:endParaRPr>
          </a:p>
          <a:p>
            <a:pPr>
              <a:buClr>
                <a:srgbClr val="F18706"/>
              </a:buClr>
            </a:pPr>
            <a:endParaRPr lang="fr-FR" sz="1000">
              <a:solidFill>
                <a:srgbClr val="000000"/>
              </a:solidFill>
              <a:latin typeface="Poppins" panose="00000500000000000000" pitchFamily="2" charset="0"/>
              <a:cs typeface="Poppins" panose="00000500000000000000" pitchFamily="2" charset="0"/>
            </a:endParaRPr>
          </a:p>
          <a:p>
            <a:endParaRPr lang="fr-FR" sz="1000">
              <a:solidFill>
                <a:srgbClr val="000000"/>
              </a:solidFill>
              <a:latin typeface="Poppins" panose="00000500000000000000" pitchFamily="2" charset="0"/>
              <a:cs typeface="Poppins" panose="00000500000000000000" pitchFamily="2" charset="0"/>
            </a:endParaRPr>
          </a:p>
          <a:p>
            <a:endParaRPr lang="fr-FR" sz="1000">
              <a:solidFill>
                <a:srgbClr val="000000"/>
              </a:solidFill>
              <a:latin typeface="Poppins" panose="00000500000000000000" pitchFamily="2" charset="0"/>
              <a:cs typeface="Poppins" panose="00000500000000000000" pitchFamily="2" charset="0"/>
            </a:endParaRPr>
          </a:p>
          <a:p>
            <a:endParaRPr lang="fr-FR" sz="1000">
              <a:solidFill>
                <a:srgbClr val="000000"/>
              </a:solidFill>
              <a:latin typeface="Poppins" panose="00000500000000000000" pitchFamily="2" charset="0"/>
              <a:cs typeface="Poppins" panose="00000500000000000000" pitchFamily="2" charset="0"/>
            </a:endParaRPr>
          </a:p>
          <a:p>
            <a:endParaRPr lang="fr-FR" sz="1000">
              <a:solidFill>
                <a:srgbClr val="000000"/>
              </a:solidFill>
              <a:latin typeface="Poppins" panose="00000500000000000000" pitchFamily="2" charset="0"/>
              <a:cs typeface="Poppins" panose="00000500000000000000" pitchFamily="2" charset="0"/>
            </a:endParaRPr>
          </a:p>
          <a:p>
            <a:endParaRPr lang="fr-FR" sz="1000">
              <a:solidFill>
                <a:srgbClr val="000000"/>
              </a:solidFill>
              <a:latin typeface="Poppins" panose="00000500000000000000" pitchFamily="2" charset="0"/>
              <a:cs typeface="Poppins" panose="00000500000000000000" pitchFamily="2" charset="0"/>
            </a:endParaRPr>
          </a:p>
          <a:p>
            <a:endParaRPr lang="fr-FR" sz="1000">
              <a:solidFill>
                <a:srgbClr val="000000"/>
              </a:solidFill>
              <a:latin typeface="Poppins" panose="00000500000000000000" pitchFamily="2" charset="0"/>
              <a:cs typeface="Poppins" panose="00000500000000000000" pitchFamily="2" charset="0"/>
            </a:endParaRPr>
          </a:p>
          <a:p>
            <a:endParaRPr lang="fr-FR" sz="1000">
              <a:solidFill>
                <a:srgbClr val="000000"/>
              </a:solidFill>
              <a:latin typeface="Arial" panose="020B0604020202020204"/>
            </a:endParaRPr>
          </a:p>
        </p:txBody>
      </p:sp>
      <p:sp>
        <p:nvSpPr>
          <p:cNvPr id="284" name="Google Shape;195;p19">
            <a:extLst>
              <a:ext uri="{FF2B5EF4-FFF2-40B4-BE49-F238E27FC236}">
                <a16:creationId xmlns:a16="http://schemas.microsoft.com/office/drawing/2014/main" id="{676AECDC-CEEE-FD73-00E9-4C475D8F1BFA}"/>
              </a:ext>
            </a:extLst>
          </p:cNvPr>
          <p:cNvSpPr/>
          <p:nvPr/>
        </p:nvSpPr>
        <p:spPr>
          <a:xfrm>
            <a:off x="5156607" y="1587951"/>
            <a:ext cx="2655700" cy="544592"/>
          </a:xfrm>
          <a:prstGeom prst="roundRect">
            <a:avLst>
              <a:gd name="adj" fmla="val 50000"/>
            </a:avLst>
          </a:prstGeom>
          <a:solidFill>
            <a:schemeClr val="accent3">
              <a:lumMod val="75000"/>
            </a:schemeClr>
          </a:solidFill>
          <a:ln>
            <a:noFill/>
          </a:ln>
        </p:spPr>
        <p:txBody>
          <a:bodyPr spcFirstLastPara="1" wrap="square" lIns="91425" tIns="91425" rIns="91425" bIns="91425"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Pts val="1100"/>
              <a:buFont typeface="Arial"/>
              <a:buNone/>
              <a:tabLst/>
              <a:defRPr/>
            </a:pPr>
            <a:r>
              <a:rPr kumimoji="0" lang="fr-FR" sz="1200" b="1" i="0" u="none" strike="noStrike" kern="0" cap="none" spc="0" normalizeH="0" baseline="0" noProof="0">
                <a:ln>
                  <a:noFill/>
                </a:ln>
                <a:solidFill>
                  <a:srgbClr val="FFFFFF"/>
                </a:solidFill>
                <a:effectLst/>
                <a:uLnTx/>
                <a:uFillTx/>
                <a:latin typeface="Arial" panose="020B0604020202020204"/>
                <a:ea typeface="Fira Sans Extra Condensed"/>
                <a:cs typeface="Poppins" panose="00000500000000000000" pitchFamily="2" charset="0"/>
                <a:sym typeface="Fira Sans Extra Condensed"/>
              </a:rPr>
              <a:t>Attribution </a:t>
            </a:r>
          </a:p>
          <a:p>
            <a:pPr marL="0" marR="0" lvl="0" indent="0" algn="ctr" defTabSz="914400" eaLnBrk="1" fontAlgn="auto" latinLnBrk="0" hangingPunct="1">
              <a:lnSpc>
                <a:spcPct val="100000"/>
              </a:lnSpc>
              <a:spcBef>
                <a:spcPts val="0"/>
              </a:spcBef>
              <a:spcAft>
                <a:spcPts val="0"/>
              </a:spcAft>
              <a:buClr>
                <a:srgbClr val="000000"/>
              </a:buClr>
              <a:buSzPts val="1100"/>
              <a:buFont typeface="Arial"/>
              <a:buNone/>
              <a:tabLst/>
              <a:defRPr/>
            </a:pPr>
            <a:r>
              <a:rPr kumimoji="0" lang="fr-FR" sz="1200" b="1" i="0" u="none" strike="noStrike" kern="0" cap="none" spc="0" normalizeH="0" baseline="0" noProof="0">
                <a:ln>
                  <a:noFill/>
                </a:ln>
                <a:solidFill>
                  <a:srgbClr val="FFFFFF"/>
                </a:solidFill>
                <a:effectLst/>
                <a:uLnTx/>
                <a:uFillTx/>
                <a:latin typeface="Arial" panose="020B0604020202020204"/>
                <a:ea typeface="Fira Sans Extra Condensed"/>
                <a:cs typeface="Poppins" panose="00000500000000000000" pitchFamily="2" charset="0"/>
                <a:sym typeface="Fira Sans Extra Condensed"/>
              </a:rPr>
              <a:t>des dotations </a:t>
            </a:r>
            <a:endParaRPr kumimoji="0" sz="1200" b="1" i="0" u="none" strike="noStrike" kern="0" cap="none" spc="0" normalizeH="0" baseline="0" noProof="0">
              <a:ln>
                <a:noFill/>
              </a:ln>
              <a:solidFill>
                <a:srgbClr val="FFFFFF"/>
              </a:solidFill>
              <a:effectLst/>
              <a:uLnTx/>
              <a:uFillTx/>
              <a:latin typeface="Arial" panose="020B0604020202020204"/>
              <a:ea typeface="Fira Sans Extra Condensed"/>
              <a:cs typeface="Poppins" panose="00000500000000000000" pitchFamily="2" charset="0"/>
              <a:sym typeface="Fira Sans Extra Condensed"/>
            </a:endParaRPr>
          </a:p>
        </p:txBody>
      </p:sp>
      <p:sp>
        <p:nvSpPr>
          <p:cNvPr id="285" name="ZoneTexte 284">
            <a:extLst>
              <a:ext uri="{FF2B5EF4-FFF2-40B4-BE49-F238E27FC236}">
                <a16:creationId xmlns:a16="http://schemas.microsoft.com/office/drawing/2014/main" id="{DDE4F085-4226-1898-2CC2-F580399DFBEA}"/>
              </a:ext>
            </a:extLst>
          </p:cNvPr>
          <p:cNvSpPr txBox="1"/>
          <p:nvPr/>
        </p:nvSpPr>
        <p:spPr>
          <a:xfrm>
            <a:off x="4614167" y="1587951"/>
            <a:ext cx="830862" cy="677108"/>
          </a:xfrm>
          <a:prstGeom prst="rect">
            <a:avLst/>
          </a:prstGeom>
          <a:noFill/>
        </p:spPr>
        <p:txBody>
          <a:bodyPr wrap="square" rtlCol="0">
            <a:spAutoFit/>
          </a:bodyPr>
          <a:lstStyle/>
          <a:p>
            <a:r>
              <a:rPr lang="fr-FR" sz="3800">
                <a:solidFill>
                  <a:srgbClr val="000000"/>
                </a:solidFill>
                <a:latin typeface="Poppins Black" panose="00000A00000000000000" pitchFamily="2" charset="0"/>
                <a:cs typeface="Poppins Black" panose="00000A00000000000000" pitchFamily="2" charset="0"/>
              </a:rPr>
              <a:t>3.</a:t>
            </a:r>
          </a:p>
        </p:txBody>
      </p:sp>
      <p:pic>
        <p:nvPicPr>
          <p:cNvPr id="286" name="Image 285" descr="Une image contenant texte, Police, capture d’écran, ligne&#10;&#10;Description générée automatiquement">
            <a:extLst>
              <a:ext uri="{FF2B5EF4-FFF2-40B4-BE49-F238E27FC236}">
                <a16:creationId xmlns:a16="http://schemas.microsoft.com/office/drawing/2014/main" id="{3EE5E33A-2F29-3533-6135-B7F194F6EC74}"/>
              </a:ext>
            </a:extLst>
          </p:cNvPr>
          <p:cNvPicPr>
            <a:picLocks noChangeAspect="1"/>
          </p:cNvPicPr>
          <p:nvPr/>
        </p:nvPicPr>
        <p:blipFill>
          <a:blip r:embed="rId14"/>
          <a:stretch>
            <a:fillRect/>
          </a:stretch>
        </p:blipFill>
        <p:spPr>
          <a:xfrm>
            <a:off x="4801711" y="5903996"/>
            <a:ext cx="2897777" cy="458689"/>
          </a:xfrm>
          <a:prstGeom prst="rect">
            <a:avLst/>
          </a:prstGeom>
          <a:ln>
            <a:solidFill>
              <a:srgbClr val="000000"/>
            </a:solidFill>
          </a:ln>
        </p:spPr>
      </p:pic>
      <p:sp>
        <p:nvSpPr>
          <p:cNvPr id="287" name="Google Shape;195;p19">
            <a:extLst>
              <a:ext uri="{FF2B5EF4-FFF2-40B4-BE49-F238E27FC236}">
                <a16:creationId xmlns:a16="http://schemas.microsoft.com/office/drawing/2014/main" id="{5EFFBAD2-E376-33CF-C402-D031C9BF1D26}"/>
              </a:ext>
            </a:extLst>
          </p:cNvPr>
          <p:cNvSpPr/>
          <p:nvPr/>
        </p:nvSpPr>
        <p:spPr>
          <a:xfrm>
            <a:off x="8017130" y="3688335"/>
            <a:ext cx="1668092" cy="544592"/>
          </a:xfrm>
          <a:prstGeom prst="roundRect">
            <a:avLst>
              <a:gd name="adj" fmla="val 50000"/>
            </a:avLst>
          </a:prstGeom>
          <a:solidFill>
            <a:schemeClr val="accent3">
              <a:lumMod val="75000"/>
            </a:schemeClr>
          </a:solidFill>
          <a:ln>
            <a:noFill/>
          </a:ln>
        </p:spPr>
        <p:txBody>
          <a:bodyPr spcFirstLastPara="1" wrap="square" lIns="91425" tIns="91425" rIns="91425" bIns="91425"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Pts val="1100"/>
              <a:buFont typeface="Arial"/>
              <a:buNone/>
              <a:tabLst/>
              <a:defRPr/>
            </a:pPr>
            <a:r>
              <a:rPr kumimoji="0" lang="fr-FR" sz="1200" b="1" i="0" u="none" strike="noStrike" kern="0" cap="none" spc="0" normalizeH="0" baseline="0" noProof="0">
                <a:ln>
                  <a:noFill/>
                </a:ln>
                <a:solidFill>
                  <a:srgbClr val="FFFFFF"/>
                </a:solidFill>
                <a:effectLst/>
                <a:uLnTx/>
                <a:uFillTx/>
                <a:latin typeface="Arial" panose="020B0604020202020204"/>
                <a:ea typeface="Fira Sans Extra Condensed"/>
                <a:cs typeface="Poppins" panose="00000500000000000000" pitchFamily="2" charset="0"/>
                <a:sym typeface="Fira Sans Extra Condensed"/>
              </a:rPr>
              <a:t>Versement à la </a:t>
            </a:r>
            <a:br>
              <a:rPr kumimoji="0" lang="fr-FR" sz="1200" b="1" i="0" u="none" strike="noStrike" kern="0" cap="none" spc="0" normalizeH="0" baseline="0" noProof="0">
                <a:ln>
                  <a:noFill/>
                </a:ln>
                <a:solidFill>
                  <a:srgbClr val="FFFFFF"/>
                </a:solidFill>
                <a:effectLst/>
                <a:uLnTx/>
                <a:uFillTx/>
                <a:latin typeface="Arial" panose="020B0604020202020204"/>
                <a:ea typeface="Fira Sans Extra Condensed"/>
                <a:cs typeface="Poppins" panose="00000500000000000000" pitchFamily="2" charset="0"/>
                <a:sym typeface="Fira Sans Extra Condensed"/>
              </a:rPr>
            </a:br>
            <a:r>
              <a:rPr kumimoji="0" lang="fr-FR" sz="1200" b="1" i="0" u="none" strike="noStrike" kern="0" cap="none" spc="0" normalizeH="0" baseline="0" noProof="0">
                <a:ln>
                  <a:noFill/>
                </a:ln>
                <a:solidFill>
                  <a:srgbClr val="FFFFFF"/>
                </a:solidFill>
                <a:effectLst/>
                <a:uLnTx/>
                <a:uFillTx/>
                <a:latin typeface="Arial" panose="020B0604020202020204"/>
                <a:ea typeface="Fira Sans Extra Condensed"/>
                <a:cs typeface="Poppins" panose="00000500000000000000" pitchFamily="2" charset="0"/>
                <a:sym typeface="Fira Sans Extra Condensed"/>
              </a:rPr>
              <a:t>CDC</a:t>
            </a:r>
            <a:endParaRPr kumimoji="0" sz="1200" b="1" i="0" u="none" strike="noStrike" kern="0" cap="none" spc="0" normalizeH="0" baseline="0" noProof="0">
              <a:ln>
                <a:noFill/>
              </a:ln>
              <a:solidFill>
                <a:srgbClr val="FFFFFF"/>
              </a:solidFill>
              <a:effectLst/>
              <a:uLnTx/>
              <a:uFillTx/>
              <a:latin typeface="Arial" panose="020B0604020202020204"/>
              <a:ea typeface="Fira Sans Extra Condensed"/>
              <a:cs typeface="Poppins" panose="00000500000000000000" pitchFamily="2" charset="0"/>
              <a:sym typeface="Fira Sans Extra Condensed"/>
            </a:endParaRPr>
          </a:p>
        </p:txBody>
      </p:sp>
      <p:sp>
        <p:nvSpPr>
          <p:cNvPr id="288" name="Rectangle 287">
            <a:extLst>
              <a:ext uri="{FF2B5EF4-FFF2-40B4-BE49-F238E27FC236}">
                <a16:creationId xmlns:a16="http://schemas.microsoft.com/office/drawing/2014/main" id="{985931C6-89F1-66CD-B231-B1E91686731E}"/>
              </a:ext>
            </a:extLst>
          </p:cNvPr>
          <p:cNvSpPr/>
          <p:nvPr/>
        </p:nvSpPr>
        <p:spPr>
          <a:xfrm>
            <a:off x="8081442" y="4340686"/>
            <a:ext cx="1603780" cy="2106966"/>
          </a:xfrm>
          <a:prstGeom prst="rect">
            <a:avLst/>
          </a:prstGeom>
          <a:pattFill prst="pct20">
            <a:fgClr>
              <a:srgbClr val="FFFFFF">
                <a:lumMod val="75000"/>
              </a:srgbClr>
            </a:fgClr>
            <a:bgClr>
              <a:srgbClr val="FFFFFF"/>
            </a:bgClr>
          </a:pattFill>
          <a:ln w="12700" cap="flat" cmpd="sng" algn="ctr">
            <a:solidFill>
              <a:srgbClr val="F18706">
                <a:shade val="1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289" name="Google Shape;190;p19">
            <a:extLst>
              <a:ext uri="{FF2B5EF4-FFF2-40B4-BE49-F238E27FC236}">
                <a16:creationId xmlns:a16="http://schemas.microsoft.com/office/drawing/2014/main" id="{A7A573D5-E0B5-B74C-6A58-51B0D5EF9244}"/>
              </a:ext>
            </a:extLst>
          </p:cNvPr>
          <p:cNvSpPr/>
          <p:nvPr/>
        </p:nvSpPr>
        <p:spPr>
          <a:xfrm>
            <a:off x="8133863" y="4628927"/>
            <a:ext cx="1575382" cy="1121297"/>
          </a:xfrm>
          <a:prstGeom prst="rect">
            <a:avLst/>
          </a:prstGeom>
          <a:noFill/>
          <a:ln>
            <a:noFill/>
          </a:ln>
        </p:spPr>
        <p:txBody>
          <a:bodyPr spcFirstLastPara="1" wrap="square" lIns="91425" tIns="91425" rIns="91425" bIns="91425" anchor="ctr" anchorCtr="0">
            <a:noAutofit/>
          </a:bodyPr>
          <a:lstStyle/>
          <a:p>
            <a:endParaRPr lang="fr-FR" sz="1000">
              <a:solidFill>
                <a:srgbClr val="000000"/>
              </a:solidFill>
              <a:latin typeface="Poppins" panose="00000500000000000000" pitchFamily="2" charset="0"/>
              <a:cs typeface="Poppins" panose="00000500000000000000" pitchFamily="2" charset="0"/>
            </a:endParaRPr>
          </a:p>
          <a:p>
            <a:endParaRPr lang="fr-FR" sz="1000">
              <a:solidFill>
                <a:srgbClr val="000000"/>
              </a:solidFill>
              <a:latin typeface="Poppins" panose="00000500000000000000" pitchFamily="2" charset="0"/>
              <a:cs typeface="Poppins" panose="00000500000000000000" pitchFamily="2" charset="0"/>
            </a:endParaRPr>
          </a:p>
          <a:p>
            <a:endParaRPr lang="fr-FR" sz="1000">
              <a:solidFill>
                <a:srgbClr val="000000"/>
              </a:solidFill>
              <a:latin typeface="Poppins" panose="00000500000000000000" pitchFamily="2" charset="0"/>
              <a:cs typeface="Poppins" panose="00000500000000000000" pitchFamily="2" charset="0"/>
            </a:endParaRPr>
          </a:p>
          <a:p>
            <a:endParaRPr lang="fr-FR" sz="1000" i="1">
              <a:solidFill>
                <a:srgbClr val="000000"/>
              </a:solidFill>
              <a:latin typeface="Poppins" panose="00000500000000000000" pitchFamily="2" charset="0"/>
              <a:cs typeface="Poppins" panose="00000500000000000000" pitchFamily="2" charset="0"/>
            </a:endParaRPr>
          </a:p>
          <a:p>
            <a:endParaRPr lang="fr-FR" sz="1000" i="1">
              <a:solidFill>
                <a:srgbClr val="000000"/>
              </a:solidFill>
              <a:latin typeface="Arial" panose="020B0604020202020204"/>
            </a:endParaRPr>
          </a:p>
          <a:p>
            <a:endParaRPr lang="fr-FR" sz="1000" i="1">
              <a:solidFill>
                <a:srgbClr val="000000"/>
              </a:solidFill>
              <a:latin typeface="Poppins" panose="00000500000000000000" pitchFamily="2" charset="0"/>
              <a:cs typeface="Poppins" panose="00000500000000000000" pitchFamily="2" charset="0"/>
            </a:endParaRPr>
          </a:p>
          <a:p>
            <a:endParaRPr lang="fr-FR" sz="1000" i="1">
              <a:solidFill>
                <a:srgbClr val="000000"/>
              </a:solidFill>
              <a:latin typeface="Poppins" panose="00000500000000000000" pitchFamily="2" charset="0"/>
              <a:cs typeface="Poppins" panose="00000500000000000000" pitchFamily="2" charset="0"/>
            </a:endParaRPr>
          </a:p>
          <a:p>
            <a:pPr marL="285750" indent="-285750">
              <a:buClr>
                <a:srgbClr val="F18706"/>
              </a:buClr>
              <a:buFont typeface="Wingdings" panose="05000000000000000000" pitchFamily="2" charset="2"/>
              <a:buChar char="§"/>
            </a:pPr>
            <a:endParaRPr lang="fr-FR" sz="1000" i="1">
              <a:solidFill>
                <a:srgbClr val="000000"/>
              </a:solidFill>
              <a:latin typeface="Poppins" panose="00000500000000000000" pitchFamily="2" charset="0"/>
              <a:cs typeface="Poppins" panose="00000500000000000000" pitchFamily="2" charset="0"/>
            </a:endParaRPr>
          </a:p>
          <a:p>
            <a:pPr>
              <a:buClr>
                <a:srgbClr val="F18706"/>
              </a:buClr>
            </a:pPr>
            <a:endParaRPr lang="fr-FR" sz="1000" i="1">
              <a:solidFill>
                <a:srgbClr val="000000"/>
              </a:solidFill>
              <a:latin typeface="Poppins" panose="00000500000000000000" pitchFamily="2" charset="0"/>
              <a:cs typeface="Poppins" panose="00000500000000000000" pitchFamily="2" charset="0"/>
            </a:endParaRPr>
          </a:p>
          <a:p>
            <a:pPr>
              <a:buClr>
                <a:srgbClr val="F18706"/>
              </a:buClr>
            </a:pPr>
            <a:endParaRPr lang="fr-FR" sz="1000" i="1">
              <a:solidFill>
                <a:srgbClr val="000000"/>
              </a:solidFill>
              <a:latin typeface="Poppins" panose="00000500000000000000" pitchFamily="2" charset="0"/>
              <a:cs typeface="Poppins" panose="00000500000000000000" pitchFamily="2" charset="0"/>
            </a:endParaRPr>
          </a:p>
          <a:p>
            <a:pPr>
              <a:buClr>
                <a:srgbClr val="F18706"/>
              </a:buClr>
            </a:pPr>
            <a:endParaRPr lang="fr-FR" sz="1000" i="1">
              <a:solidFill>
                <a:srgbClr val="000000"/>
              </a:solidFill>
              <a:latin typeface="Poppins" panose="00000500000000000000" pitchFamily="2" charset="0"/>
              <a:cs typeface="Poppins" panose="00000500000000000000" pitchFamily="2" charset="0"/>
            </a:endParaRPr>
          </a:p>
          <a:p>
            <a:pPr>
              <a:buClr>
                <a:srgbClr val="F18706"/>
              </a:buClr>
            </a:pPr>
            <a:endParaRPr lang="fr-FR" sz="1000" i="1">
              <a:solidFill>
                <a:srgbClr val="000000"/>
              </a:solidFill>
              <a:latin typeface="Poppins" panose="00000500000000000000" pitchFamily="2" charset="0"/>
              <a:cs typeface="Poppins" panose="00000500000000000000" pitchFamily="2" charset="0"/>
            </a:endParaRPr>
          </a:p>
          <a:p>
            <a:pPr>
              <a:buClr>
                <a:srgbClr val="F18706"/>
              </a:buClr>
            </a:pPr>
            <a:endParaRPr lang="fr-FR" sz="1000" i="1">
              <a:solidFill>
                <a:srgbClr val="000000"/>
              </a:solidFill>
              <a:latin typeface="Poppins" panose="00000500000000000000" pitchFamily="2" charset="0"/>
              <a:cs typeface="Poppins" panose="00000500000000000000" pitchFamily="2" charset="0"/>
            </a:endParaRPr>
          </a:p>
          <a:p>
            <a:pPr>
              <a:buClr>
                <a:srgbClr val="F18706"/>
              </a:buClr>
            </a:pPr>
            <a:endParaRPr lang="fr-FR" sz="1000" i="1">
              <a:solidFill>
                <a:srgbClr val="000000"/>
              </a:solidFill>
              <a:latin typeface="Poppins" panose="00000500000000000000" pitchFamily="2" charset="0"/>
              <a:cs typeface="Poppins" panose="00000500000000000000" pitchFamily="2" charset="0"/>
            </a:endParaRPr>
          </a:p>
          <a:p>
            <a:pPr>
              <a:buClr>
                <a:srgbClr val="F18706"/>
              </a:buClr>
            </a:pPr>
            <a:endParaRPr lang="fr-FR" sz="1000" i="1">
              <a:solidFill>
                <a:srgbClr val="000000"/>
              </a:solidFill>
              <a:latin typeface="Poppins" panose="00000500000000000000" pitchFamily="2" charset="0"/>
              <a:cs typeface="Poppins" panose="00000500000000000000" pitchFamily="2" charset="0"/>
            </a:endParaRPr>
          </a:p>
          <a:p>
            <a:pPr>
              <a:buClr>
                <a:srgbClr val="F18706"/>
              </a:buClr>
            </a:pPr>
            <a:endParaRPr lang="fr-FR" sz="1000" i="1">
              <a:solidFill>
                <a:srgbClr val="000000"/>
              </a:solidFill>
              <a:latin typeface="Poppins" panose="00000500000000000000" pitchFamily="2" charset="0"/>
              <a:cs typeface="Poppins" panose="00000500000000000000" pitchFamily="2" charset="0"/>
            </a:endParaRPr>
          </a:p>
          <a:p>
            <a:pPr>
              <a:buClr>
                <a:srgbClr val="F18706"/>
              </a:buClr>
            </a:pPr>
            <a:r>
              <a:rPr lang="fr-FR" sz="1000" b="1">
                <a:solidFill>
                  <a:srgbClr val="000000"/>
                </a:solidFill>
                <a:latin typeface="Arial" panose="020B0604020202020204"/>
                <a:cs typeface="Poppins" panose="00000500000000000000" pitchFamily="2" charset="0"/>
              </a:rPr>
              <a:t>Une fois les informations du bénéficiaire renseignées</a:t>
            </a:r>
            <a:r>
              <a:rPr lang="fr-FR" sz="1000">
                <a:solidFill>
                  <a:srgbClr val="000000"/>
                </a:solidFill>
                <a:latin typeface="Arial" panose="020B0604020202020204"/>
                <a:cs typeface="Poppins" panose="00000500000000000000" pitchFamily="2" charset="0"/>
              </a:rPr>
              <a:t>, l’employeur procède au paiement à la CDC par </a:t>
            </a:r>
            <a:r>
              <a:rPr lang="fr-FR" sz="1000" b="1">
                <a:solidFill>
                  <a:srgbClr val="D04919"/>
                </a:solidFill>
                <a:latin typeface="Arial" panose="020B0604020202020204"/>
                <a:cs typeface="Poppins" panose="00000500000000000000" pitchFamily="2" charset="0"/>
              </a:rPr>
              <a:t>virement</a:t>
            </a:r>
            <a:r>
              <a:rPr lang="fr-FR" sz="1000">
                <a:solidFill>
                  <a:srgbClr val="000000"/>
                </a:solidFill>
                <a:latin typeface="Arial" panose="020B0604020202020204"/>
                <a:cs typeface="Poppins" panose="00000500000000000000" pitchFamily="2" charset="0"/>
              </a:rPr>
              <a:t> directement sur la plateforme EDEF en ajoutant le </a:t>
            </a:r>
            <a:r>
              <a:rPr lang="fr-FR" sz="1000" b="1">
                <a:solidFill>
                  <a:srgbClr val="000000"/>
                </a:solidFill>
                <a:latin typeface="Arial" panose="020B0604020202020204"/>
                <a:cs typeface="Poppins" panose="00000500000000000000" pitchFamily="2" charset="0"/>
              </a:rPr>
              <a:t>numéro d’identification fourni </a:t>
            </a:r>
            <a:r>
              <a:rPr lang="fr-FR" sz="1000">
                <a:solidFill>
                  <a:srgbClr val="000000"/>
                </a:solidFill>
                <a:latin typeface="Arial" panose="020B0604020202020204"/>
                <a:cs typeface="Poppins" panose="00000500000000000000" pitchFamily="2" charset="0"/>
              </a:rPr>
              <a:t>précédemment</a:t>
            </a:r>
            <a:r>
              <a:rPr lang="fr-FR" sz="1000">
                <a:solidFill>
                  <a:srgbClr val="000000"/>
                </a:solidFill>
                <a:latin typeface="Poppins" panose="00000500000000000000" pitchFamily="2" charset="0"/>
                <a:cs typeface="Poppins" panose="00000500000000000000" pitchFamily="2" charset="0"/>
              </a:rPr>
              <a:t>.</a:t>
            </a:r>
          </a:p>
          <a:p>
            <a:pPr>
              <a:buClr>
                <a:srgbClr val="F18706"/>
              </a:buClr>
            </a:pPr>
            <a:endParaRPr lang="fr-FR" sz="1000">
              <a:solidFill>
                <a:srgbClr val="000000"/>
              </a:solidFill>
              <a:latin typeface="Poppins" panose="00000500000000000000" pitchFamily="2" charset="0"/>
              <a:cs typeface="Poppins" panose="00000500000000000000" pitchFamily="2" charset="0"/>
            </a:endParaRPr>
          </a:p>
          <a:p>
            <a:pPr>
              <a:buClr>
                <a:srgbClr val="F18706"/>
              </a:buClr>
            </a:pPr>
            <a:endParaRPr lang="fr-FR" sz="1000">
              <a:solidFill>
                <a:srgbClr val="000000"/>
              </a:solidFill>
              <a:latin typeface="Poppins" panose="00000500000000000000" pitchFamily="2" charset="0"/>
              <a:cs typeface="Poppins" panose="00000500000000000000" pitchFamily="2" charset="0"/>
            </a:endParaRPr>
          </a:p>
          <a:p>
            <a:pPr>
              <a:buClr>
                <a:srgbClr val="F18706"/>
              </a:buClr>
            </a:pPr>
            <a:endParaRPr lang="fr-FR" sz="1000">
              <a:solidFill>
                <a:srgbClr val="000000"/>
              </a:solidFill>
              <a:latin typeface="Poppins" panose="00000500000000000000" pitchFamily="2" charset="0"/>
              <a:cs typeface="Poppins" panose="00000500000000000000" pitchFamily="2" charset="0"/>
            </a:endParaRPr>
          </a:p>
          <a:p>
            <a:pPr>
              <a:buClr>
                <a:srgbClr val="F18706"/>
              </a:buClr>
            </a:pPr>
            <a:endParaRPr lang="fr-FR" sz="1000">
              <a:solidFill>
                <a:srgbClr val="000000"/>
              </a:solidFill>
              <a:latin typeface="Poppins" panose="00000500000000000000" pitchFamily="2" charset="0"/>
              <a:cs typeface="Poppins" panose="00000500000000000000" pitchFamily="2" charset="0"/>
            </a:endParaRPr>
          </a:p>
          <a:p>
            <a:pPr>
              <a:buClr>
                <a:srgbClr val="F18706"/>
              </a:buClr>
            </a:pPr>
            <a:endParaRPr lang="fr-FR" sz="1000">
              <a:solidFill>
                <a:srgbClr val="000000"/>
              </a:solidFill>
              <a:latin typeface="Poppins" panose="00000500000000000000" pitchFamily="2" charset="0"/>
              <a:cs typeface="Poppins" panose="00000500000000000000" pitchFamily="2" charset="0"/>
            </a:endParaRPr>
          </a:p>
          <a:p>
            <a:pPr>
              <a:buClr>
                <a:srgbClr val="F18706"/>
              </a:buClr>
            </a:pPr>
            <a:endParaRPr lang="fr-FR" sz="1000">
              <a:solidFill>
                <a:srgbClr val="000000"/>
              </a:solidFill>
              <a:latin typeface="Poppins" panose="00000500000000000000" pitchFamily="2" charset="0"/>
              <a:cs typeface="Poppins" panose="00000500000000000000" pitchFamily="2" charset="0"/>
            </a:endParaRPr>
          </a:p>
          <a:p>
            <a:endParaRPr lang="fr-FR" sz="1000">
              <a:solidFill>
                <a:srgbClr val="000000"/>
              </a:solidFill>
              <a:latin typeface="Poppins" panose="00000500000000000000" pitchFamily="2" charset="0"/>
              <a:cs typeface="Poppins" panose="00000500000000000000" pitchFamily="2" charset="0"/>
            </a:endParaRPr>
          </a:p>
          <a:p>
            <a:endParaRPr lang="fr-FR" sz="1000">
              <a:solidFill>
                <a:srgbClr val="000000"/>
              </a:solidFill>
              <a:latin typeface="Poppins" panose="00000500000000000000" pitchFamily="2" charset="0"/>
              <a:cs typeface="Poppins" panose="00000500000000000000" pitchFamily="2" charset="0"/>
            </a:endParaRPr>
          </a:p>
          <a:p>
            <a:endParaRPr lang="fr-FR" sz="1000">
              <a:solidFill>
                <a:srgbClr val="000000"/>
              </a:solidFill>
              <a:latin typeface="Poppins" panose="00000500000000000000" pitchFamily="2" charset="0"/>
              <a:cs typeface="Poppins" panose="00000500000000000000" pitchFamily="2" charset="0"/>
            </a:endParaRPr>
          </a:p>
          <a:p>
            <a:endParaRPr lang="fr-FR" sz="1000">
              <a:solidFill>
                <a:srgbClr val="000000"/>
              </a:solidFill>
              <a:latin typeface="Poppins" panose="00000500000000000000" pitchFamily="2" charset="0"/>
              <a:cs typeface="Poppins" panose="00000500000000000000" pitchFamily="2" charset="0"/>
            </a:endParaRPr>
          </a:p>
          <a:p>
            <a:endParaRPr lang="fr-FR" sz="1000">
              <a:solidFill>
                <a:srgbClr val="000000"/>
              </a:solidFill>
              <a:latin typeface="Poppins" panose="00000500000000000000" pitchFamily="2" charset="0"/>
              <a:cs typeface="Poppins" panose="00000500000000000000" pitchFamily="2" charset="0"/>
            </a:endParaRPr>
          </a:p>
          <a:p>
            <a:endParaRPr lang="fr-FR" sz="1000">
              <a:solidFill>
                <a:srgbClr val="000000"/>
              </a:solidFill>
              <a:latin typeface="Poppins" panose="00000500000000000000" pitchFamily="2" charset="0"/>
              <a:cs typeface="Poppins" panose="00000500000000000000" pitchFamily="2" charset="0"/>
            </a:endParaRPr>
          </a:p>
          <a:p>
            <a:endParaRPr lang="fr-FR" sz="1000">
              <a:solidFill>
                <a:srgbClr val="000000"/>
              </a:solidFill>
              <a:latin typeface="Arial" panose="020B0604020202020204"/>
            </a:endParaRPr>
          </a:p>
        </p:txBody>
      </p:sp>
      <p:sp>
        <p:nvSpPr>
          <p:cNvPr id="290" name="ZoneTexte 289">
            <a:extLst>
              <a:ext uri="{FF2B5EF4-FFF2-40B4-BE49-F238E27FC236}">
                <a16:creationId xmlns:a16="http://schemas.microsoft.com/office/drawing/2014/main" id="{15FF5BC5-5392-F389-98A0-DCBA8C5FA37F}"/>
              </a:ext>
            </a:extLst>
          </p:cNvPr>
          <p:cNvSpPr txBox="1"/>
          <p:nvPr/>
        </p:nvSpPr>
        <p:spPr>
          <a:xfrm>
            <a:off x="8513008" y="3135401"/>
            <a:ext cx="988990" cy="677108"/>
          </a:xfrm>
          <a:prstGeom prst="rect">
            <a:avLst/>
          </a:prstGeom>
          <a:noFill/>
        </p:spPr>
        <p:txBody>
          <a:bodyPr wrap="square" rtlCol="0">
            <a:spAutoFit/>
          </a:bodyPr>
          <a:lstStyle/>
          <a:p>
            <a:r>
              <a:rPr lang="fr-FR" sz="3800">
                <a:solidFill>
                  <a:srgbClr val="000000"/>
                </a:solidFill>
                <a:latin typeface="Poppins Black" panose="00000A00000000000000" pitchFamily="2" charset="0"/>
                <a:cs typeface="Poppins Black" panose="00000A00000000000000" pitchFamily="2" charset="0"/>
              </a:rPr>
              <a:t>4.</a:t>
            </a:r>
          </a:p>
        </p:txBody>
      </p:sp>
      <p:sp>
        <p:nvSpPr>
          <p:cNvPr id="291" name="Rectangle 290">
            <a:extLst>
              <a:ext uri="{FF2B5EF4-FFF2-40B4-BE49-F238E27FC236}">
                <a16:creationId xmlns:a16="http://schemas.microsoft.com/office/drawing/2014/main" id="{8AF485A5-B03C-4C9E-A2E4-F0EB9C76BA37}"/>
              </a:ext>
            </a:extLst>
          </p:cNvPr>
          <p:cNvSpPr/>
          <p:nvPr/>
        </p:nvSpPr>
        <p:spPr>
          <a:xfrm>
            <a:off x="9890178" y="2314740"/>
            <a:ext cx="2024182" cy="2352951"/>
          </a:xfrm>
          <a:prstGeom prst="rect">
            <a:avLst/>
          </a:prstGeom>
          <a:pattFill prst="pct20">
            <a:fgClr>
              <a:srgbClr val="FFFFFF">
                <a:lumMod val="75000"/>
              </a:srgbClr>
            </a:fgClr>
            <a:bgClr>
              <a:srgbClr val="FFFFFF"/>
            </a:bgClr>
          </a:pattFill>
          <a:ln w="12700" cap="flat" cmpd="sng" algn="ctr">
            <a:solidFill>
              <a:srgbClr val="F18706">
                <a:shade val="1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292" name="Google Shape;190;p19">
            <a:extLst>
              <a:ext uri="{FF2B5EF4-FFF2-40B4-BE49-F238E27FC236}">
                <a16:creationId xmlns:a16="http://schemas.microsoft.com/office/drawing/2014/main" id="{EBE659A7-707F-018F-341B-F2BAC272D243}"/>
              </a:ext>
            </a:extLst>
          </p:cNvPr>
          <p:cNvSpPr/>
          <p:nvPr/>
        </p:nvSpPr>
        <p:spPr>
          <a:xfrm>
            <a:off x="10022293" y="2402222"/>
            <a:ext cx="1733671" cy="1121297"/>
          </a:xfrm>
          <a:prstGeom prst="rect">
            <a:avLst/>
          </a:prstGeom>
          <a:noFill/>
          <a:ln>
            <a:noFill/>
          </a:ln>
        </p:spPr>
        <p:txBody>
          <a:bodyPr spcFirstLastPara="1" wrap="square" lIns="91425" tIns="91425" rIns="91425" bIns="91425" anchor="ctr" anchorCtr="0">
            <a:noAutofit/>
          </a:bodyPr>
          <a:lstStyle/>
          <a:p>
            <a:endParaRPr lang="fr-FR" sz="1000">
              <a:solidFill>
                <a:srgbClr val="000000"/>
              </a:solidFill>
              <a:latin typeface="Poppins" panose="00000500000000000000" pitchFamily="2" charset="0"/>
              <a:cs typeface="Poppins" panose="00000500000000000000" pitchFamily="2" charset="0"/>
            </a:endParaRPr>
          </a:p>
          <a:p>
            <a:endParaRPr lang="fr-FR" sz="1000">
              <a:solidFill>
                <a:srgbClr val="000000"/>
              </a:solidFill>
              <a:latin typeface="Poppins" panose="00000500000000000000" pitchFamily="2" charset="0"/>
              <a:cs typeface="Poppins" panose="00000500000000000000" pitchFamily="2" charset="0"/>
            </a:endParaRPr>
          </a:p>
          <a:p>
            <a:endParaRPr lang="fr-FR" sz="1000">
              <a:solidFill>
                <a:srgbClr val="000000"/>
              </a:solidFill>
              <a:latin typeface="Poppins" panose="00000500000000000000" pitchFamily="2" charset="0"/>
              <a:cs typeface="Poppins" panose="00000500000000000000" pitchFamily="2" charset="0"/>
            </a:endParaRPr>
          </a:p>
          <a:p>
            <a:endParaRPr lang="fr-FR" sz="1000" i="1">
              <a:solidFill>
                <a:srgbClr val="000000"/>
              </a:solidFill>
              <a:latin typeface="Poppins" panose="00000500000000000000" pitchFamily="2" charset="0"/>
              <a:cs typeface="Poppins" panose="00000500000000000000" pitchFamily="2" charset="0"/>
            </a:endParaRPr>
          </a:p>
          <a:p>
            <a:endParaRPr lang="fr-FR" sz="1000" i="1">
              <a:solidFill>
                <a:srgbClr val="000000"/>
              </a:solidFill>
              <a:latin typeface="Arial" panose="020B0604020202020204"/>
            </a:endParaRPr>
          </a:p>
          <a:p>
            <a:endParaRPr lang="fr-FR" sz="1000" i="1">
              <a:solidFill>
                <a:srgbClr val="000000"/>
              </a:solidFill>
              <a:latin typeface="Poppins" panose="00000500000000000000" pitchFamily="2" charset="0"/>
              <a:cs typeface="Poppins" panose="00000500000000000000" pitchFamily="2" charset="0"/>
            </a:endParaRPr>
          </a:p>
          <a:p>
            <a:endParaRPr lang="fr-FR" sz="1000" i="1">
              <a:solidFill>
                <a:srgbClr val="000000"/>
              </a:solidFill>
              <a:latin typeface="Poppins" panose="00000500000000000000" pitchFamily="2" charset="0"/>
              <a:cs typeface="Poppins" panose="00000500000000000000" pitchFamily="2" charset="0"/>
            </a:endParaRPr>
          </a:p>
          <a:p>
            <a:pPr marL="285750" indent="-285750">
              <a:buClr>
                <a:srgbClr val="F18706"/>
              </a:buClr>
              <a:buFont typeface="Wingdings" panose="05000000000000000000" pitchFamily="2" charset="2"/>
              <a:buChar char="§"/>
            </a:pPr>
            <a:endParaRPr lang="fr-FR" sz="1000" i="1">
              <a:solidFill>
                <a:srgbClr val="000000"/>
              </a:solidFill>
              <a:latin typeface="Poppins" panose="00000500000000000000" pitchFamily="2" charset="0"/>
              <a:cs typeface="Poppins" panose="00000500000000000000" pitchFamily="2" charset="0"/>
            </a:endParaRPr>
          </a:p>
          <a:p>
            <a:pPr>
              <a:buClr>
                <a:srgbClr val="F18706"/>
              </a:buClr>
            </a:pPr>
            <a:endParaRPr lang="fr-FR" sz="1000" i="1">
              <a:solidFill>
                <a:srgbClr val="000000"/>
              </a:solidFill>
              <a:latin typeface="Poppins" panose="00000500000000000000" pitchFamily="2" charset="0"/>
              <a:cs typeface="Poppins" panose="00000500000000000000" pitchFamily="2" charset="0"/>
            </a:endParaRPr>
          </a:p>
          <a:p>
            <a:pPr>
              <a:buClr>
                <a:srgbClr val="F18706"/>
              </a:buClr>
            </a:pPr>
            <a:endParaRPr lang="fr-FR" sz="1000" i="1">
              <a:solidFill>
                <a:srgbClr val="000000"/>
              </a:solidFill>
              <a:latin typeface="Poppins" panose="00000500000000000000" pitchFamily="2" charset="0"/>
              <a:cs typeface="Poppins" panose="00000500000000000000" pitchFamily="2" charset="0"/>
            </a:endParaRPr>
          </a:p>
          <a:p>
            <a:pPr>
              <a:buClr>
                <a:srgbClr val="F18706"/>
              </a:buClr>
            </a:pPr>
            <a:endParaRPr lang="fr-FR" sz="1000" i="1">
              <a:solidFill>
                <a:srgbClr val="000000"/>
              </a:solidFill>
              <a:latin typeface="Poppins" panose="00000500000000000000" pitchFamily="2" charset="0"/>
              <a:cs typeface="Poppins" panose="00000500000000000000" pitchFamily="2" charset="0"/>
            </a:endParaRPr>
          </a:p>
          <a:p>
            <a:pPr>
              <a:buClr>
                <a:srgbClr val="F18706"/>
              </a:buClr>
            </a:pPr>
            <a:endParaRPr lang="fr-FR" sz="1000" i="1">
              <a:solidFill>
                <a:srgbClr val="000000"/>
              </a:solidFill>
              <a:latin typeface="Poppins" panose="00000500000000000000" pitchFamily="2" charset="0"/>
              <a:cs typeface="Poppins" panose="00000500000000000000" pitchFamily="2" charset="0"/>
            </a:endParaRPr>
          </a:p>
          <a:p>
            <a:pPr>
              <a:buClr>
                <a:srgbClr val="F18706"/>
              </a:buClr>
            </a:pPr>
            <a:endParaRPr lang="fr-FR" sz="1000" i="1">
              <a:solidFill>
                <a:srgbClr val="000000"/>
              </a:solidFill>
              <a:latin typeface="Poppins" panose="00000500000000000000" pitchFamily="2" charset="0"/>
              <a:cs typeface="Poppins" panose="00000500000000000000" pitchFamily="2" charset="0"/>
            </a:endParaRPr>
          </a:p>
          <a:p>
            <a:pPr>
              <a:buClr>
                <a:srgbClr val="F18706"/>
              </a:buClr>
            </a:pPr>
            <a:endParaRPr lang="fr-FR" sz="1000" i="1">
              <a:solidFill>
                <a:srgbClr val="000000"/>
              </a:solidFill>
              <a:latin typeface="Poppins" panose="00000500000000000000" pitchFamily="2" charset="0"/>
              <a:cs typeface="Poppins" panose="00000500000000000000" pitchFamily="2" charset="0"/>
            </a:endParaRPr>
          </a:p>
          <a:p>
            <a:pPr>
              <a:buClr>
                <a:srgbClr val="F18706"/>
              </a:buClr>
            </a:pPr>
            <a:endParaRPr lang="fr-FR" sz="1000" i="1">
              <a:solidFill>
                <a:srgbClr val="000000"/>
              </a:solidFill>
              <a:latin typeface="Poppins" panose="00000500000000000000" pitchFamily="2" charset="0"/>
              <a:cs typeface="Poppins" panose="00000500000000000000" pitchFamily="2" charset="0"/>
            </a:endParaRPr>
          </a:p>
          <a:p>
            <a:pPr>
              <a:buClr>
                <a:srgbClr val="F18706"/>
              </a:buClr>
            </a:pPr>
            <a:endParaRPr lang="fr-FR" sz="1000" i="1">
              <a:solidFill>
                <a:srgbClr val="000000"/>
              </a:solidFill>
              <a:latin typeface="Poppins" panose="00000500000000000000" pitchFamily="2" charset="0"/>
              <a:cs typeface="Poppins" panose="00000500000000000000" pitchFamily="2" charset="0"/>
            </a:endParaRPr>
          </a:p>
          <a:p>
            <a:pPr>
              <a:buClr>
                <a:srgbClr val="F18706"/>
              </a:buClr>
            </a:pPr>
            <a:endParaRPr lang="fr-FR" sz="1000">
              <a:solidFill>
                <a:srgbClr val="000000"/>
              </a:solidFill>
              <a:latin typeface="Poppins" panose="00000500000000000000" pitchFamily="2" charset="0"/>
              <a:cs typeface="Poppins" panose="00000500000000000000" pitchFamily="2" charset="0"/>
            </a:endParaRPr>
          </a:p>
          <a:p>
            <a:pPr>
              <a:buClr>
                <a:srgbClr val="F18706"/>
              </a:buClr>
            </a:pPr>
            <a:r>
              <a:rPr lang="fr-FR" sz="1000" b="1">
                <a:solidFill>
                  <a:srgbClr val="000000"/>
                </a:solidFill>
                <a:latin typeface="Arial" panose="020B0604020202020204"/>
                <a:cs typeface="Poppins" panose="00000500000000000000" pitchFamily="2" charset="0"/>
              </a:rPr>
              <a:t>Une fois le paiement de l’employeur réceptionné et validé</a:t>
            </a:r>
            <a:r>
              <a:rPr lang="fr-FR" sz="1000">
                <a:solidFill>
                  <a:srgbClr val="000000"/>
                </a:solidFill>
                <a:latin typeface="Arial" panose="020B0604020202020204"/>
                <a:cs typeface="Poppins" panose="00000500000000000000" pitchFamily="2" charset="0"/>
              </a:rPr>
              <a:t>, la CDC procède à l</a:t>
            </a:r>
            <a:r>
              <a:rPr lang="fr-FR" sz="1000" b="1">
                <a:solidFill>
                  <a:srgbClr val="D04919"/>
                </a:solidFill>
                <a:latin typeface="Arial" panose="020B0604020202020204"/>
                <a:cs typeface="Poppins" panose="00000500000000000000" pitchFamily="2" charset="0"/>
              </a:rPr>
              <a:t>’attribution </a:t>
            </a:r>
            <a:r>
              <a:rPr lang="fr-FR" sz="1000">
                <a:solidFill>
                  <a:srgbClr val="000000"/>
                </a:solidFill>
                <a:latin typeface="Arial" panose="020B0604020202020204"/>
                <a:cs typeface="Poppins" panose="00000500000000000000" pitchFamily="2" charset="0"/>
              </a:rPr>
              <a:t>de la dotation volontaire sur le </a:t>
            </a:r>
            <a:r>
              <a:rPr lang="fr-FR" sz="1000" b="1">
                <a:solidFill>
                  <a:srgbClr val="D04919"/>
                </a:solidFill>
                <a:latin typeface="Arial" panose="020B0604020202020204"/>
                <a:cs typeface="Poppins" panose="00000500000000000000" pitchFamily="2" charset="0"/>
              </a:rPr>
              <a:t>compte CPF du bénéficiaire</a:t>
            </a:r>
            <a:r>
              <a:rPr lang="fr-FR" sz="1000">
                <a:solidFill>
                  <a:srgbClr val="D04919"/>
                </a:solidFill>
                <a:latin typeface="Arial" panose="020B0604020202020204"/>
                <a:cs typeface="Poppins" panose="00000500000000000000" pitchFamily="2" charset="0"/>
              </a:rPr>
              <a:t> </a:t>
            </a:r>
            <a:r>
              <a:rPr lang="fr-FR" sz="1000">
                <a:solidFill>
                  <a:srgbClr val="000000"/>
                </a:solidFill>
                <a:latin typeface="Arial" panose="020B0604020202020204"/>
                <a:cs typeface="Poppins" panose="00000500000000000000" pitchFamily="2" charset="0"/>
              </a:rPr>
              <a:t>qui pourra ensuite les utiliser pour s’inscrire à une action de formation sur son compte CPF. </a:t>
            </a:r>
          </a:p>
          <a:p>
            <a:pPr>
              <a:buClr>
                <a:srgbClr val="F18706"/>
              </a:buClr>
            </a:pPr>
            <a:endParaRPr lang="fr-FR" sz="1000">
              <a:solidFill>
                <a:srgbClr val="000000"/>
              </a:solidFill>
              <a:latin typeface="Poppins" panose="00000500000000000000" pitchFamily="2" charset="0"/>
              <a:cs typeface="Poppins" panose="00000500000000000000" pitchFamily="2" charset="0"/>
            </a:endParaRPr>
          </a:p>
          <a:p>
            <a:pPr>
              <a:buClr>
                <a:srgbClr val="F18706"/>
              </a:buClr>
            </a:pPr>
            <a:endParaRPr lang="fr-FR" sz="1000">
              <a:solidFill>
                <a:srgbClr val="000000"/>
              </a:solidFill>
              <a:latin typeface="Poppins" panose="00000500000000000000" pitchFamily="2" charset="0"/>
              <a:cs typeface="Poppins" panose="00000500000000000000" pitchFamily="2" charset="0"/>
            </a:endParaRPr>
          </a:p>
          <a:p>
            <a:pPr>
              <a:buClr>
                <a:srgbClr val="F18706"/>
              </a:buClr>
            </a:pPr>
            <a:endParaRPr lang="fr-FR" sz="1000">
              <a:solidFill>
                <a:srgbClr val="000000"/>
              </a:solidFill>
              <a:latin typeface="Poppins" panose="00000500000000000000" pitchFamily="2" charset="0"/>
              <a:cs typeface="Poppins" panose="00000500000000000000" pitchFamily="2" charset="0"/>
            </a:endParaRPr>
          </a:p>
          <a:p>
            <a:pPr>
              <a:buClr>
                <a:srgbClr val="F18706"/>
              </a:buClr>
            </a:pPr>
            <a:endParaRPr lang="fr-FR" sz="1000">
              <a:solidFill>
                <a:srgbClr val="000000"/>
              </a:solidFill>
              <a:latin typeface="Poppins" panose="00000500000000000000" pitchFamily="2" charset="0"/>
              <a:cs typeface="Poppins" panose="00000500000000000000" pitchFamily="2" charset="0"/>
            </a:endParaRPr>
          </a:p>
          <a:p>
            <a:pPr>
              <a:buClr>
                <a:srgbClr val="F18706"/>
              </a:buClr>
            </a:pPr>
            <a:endParaRPr lang="fr-FR" sz="1000">
              <a:solidFill>
                <a:srgbClr val="000000"/>
              </a:solidFill>
              <a:latin typeface="Poppins" panose="00000500000000000000" pitchFamily="2" charset="0"/>
              <a:cs typeface="Poppins" panose="00000500000000000000" pitchFamily="2" charset="0"/>
            </a:endParaRPr>
          </a:p>
          <a:p>
            <a:endParaRPr lang="fr-FR" sz="1000">
              <a:solidFill>
                <a:srgbClr val="000000"/>
              </a:solidFill>
              <a:latin typeface="Poppins" panose="00000500000000000000" pitchFamily="2" charset="0"/>
              <a:cs typeface="Poppins" panose="00000500000000000000" pitchFamily="2" charset="0"/>
            </a:endParaRPr>
          </a:p>
          <a:p>
            <a:endParaRPr lang="fr-FR" sz="1000">
              <a:solidFill>
                <a:srgbClr val="000000"/>
              </a:solidFill>
              <a:latin typeface="Poppins" panose="00000500000000000000" pitchFamily="2" charset="0"/>
              <a:cs typeface="Poppins" panose="00000500000000000000" pitchFamily="2" charset="0"/>
            </a:endParaRPr>
          </a:p>
          <a:p>
            <a:endParaRPr lang="fr-FR" sz="1000">
              <a:solidFill>
                <a:srgbClr val="000000"/>
              </a:solidFill>
              <a:latin typeface="Poppins" panose="00000500000000000000" pitchFamily="2" charset="0"/>
              <a:cs typeface="Poppins" panose="00000500000000000000" pitchFamily="2" charset="0"/>
            </a:endParaRPr>
          </a:p>
          <a:p>
            <a:endParaRPr lang="fr-FR" sz="1000">
              <a:solidFill>
                <a:srgbClr val="000000"/>
              </a:solidFill>
              <a:latin typeface="Poppins" panose="00000500000000000000" pitchFamily="2" charset="0"/>
              <a:cs typeface="Poppins" panose="00000500000000000000" pitchFamily="2" charset="0"/>
            </a:endParaRPr>
          </a:p>
          <a:p>
            <a:endParaRPr lang="fr-FR" sz="1000">
              <a:solidFill>
                <a:srgbClr val="000000"/>
              </a:solidFill>
              <a:latin typeface="Poppins" panose="00000500000000000000" pitchFamily="2" charset="0"/>
              <a:cs typeface="Poppins" panose="00000500000000000000" pitchFamily="2" charset="0"/>
            </a:endParaRPr>
          </a:p>
          <a:p>
            <a:endParaRPr lang="fr-FR" sz="1000">
              <a:solidFill>
                <a:srgbClr val="000000"/>
              </a:solidFill>
              <a:latin typeface="Poppins" panose="00000500000000000000" pitchFamily="2" charset="0"/>
              <a:cs typeface="Poppins" panose="00000500000000000000" pitchFamily="2" charset="0"/>
            </a:endParaRPr>
          </a:p>
          <a:p>
            <a:endParaRPr lang="fr-FR" sz="1000">
              <a:solidFill>
                <a:srgbClr val="000000"/>
              </a:solidFill>
              <a:latin typeface="Arial" panose="020B0604020202020204"/>
            </a:endParaRPr>
          </a:p>
        </p:txBody>
      </p:sp>
      <p:sp>
        <p:nvSpPr>
          <p:cNvPr id="293" name="ZoneTexte 292">
            <a:extLst>
              <a:ext uri="{FF2B5EF4-FFF2-40B4-BE49-F238E27FC236}">
                <a16:creationId xmlns:a16="http://schemas.microsoft.com/office/drawing/2014/main" id="{E719D606-AC05-79A3-51BE-7E460DC50AFD}"/>
              </a:ext>
            </a:extLst>
          </p:cNvPr>
          <p:cNvSpPr txBox="1"/>
          <p:nvPr/>
        </p:nvSpPr>
        <p:spPr>
          <a:xfrm>
            <a:off x="9214750" y="1600684"/>
            <a:ext cx="988990" cy="677108"/>
          </a:xfrm>
          <a:prstGeom prst="rect">
            <a:avLst/>
          </a:prstGeom>
          <a:noFill/>
        </p:spPr>
        <p:txBody>
          <a:bodyPr wrap="square" rtlCol="0">
            <a:spAutoFit/>
          </a:bodyPr>
          <a:lstStyle/>
          <a:p>
            <a:r>
              <a:rPr lang="fr-FR" sz="3800">
                <a:solidFill>
                  <a:srgbClr val="000000"/>
                </a:solidFill>
                <a:latin typeface="Poppins Black" panose="00000A00000000000000" pitchFamily="2" charset="0"/>
                <a:cs typeface="Poppins Black" panose="00000A00000000000000" pitchFamily="2" charset="0"/>
              </a:rPr>
              <a:t>5.</a:t>
            </a:r>
          </a:p>
        </p:txBody>
      </p:sp>
      <p:sp>
        <p:nvSpPr>
          <p:cNvPr id="294" name="Google Shape;195;p19">
            <a:extLst>
              <a:ext uri="{FF2B5EF4-FFF2-40B4-BE49-F238E27FC236}">
                <a16:creationId xmlns:a16="http://schemas.microsoft.com/office/drawing/2014/main" id="{36ED8657-47EE-51C2-91A9-8D87E66AA38D}"/>
              </a:ext>
            </a:extLst>
          </p:cNvPr>
          <p:cNvSpPr/>
          <p:nvPr/>
        </p:nvSpPr>
        <p:spPr>
          <a:xfrm>
            <a:off x="9808676" y="1645718"/>
            <a:ext cx="2105684" cy="544592"/>
          </a:xfrm>
          <a:prstGeom prst="roundRect">
            <a:avLst>
              <a:gd name="adj" fmla="val 50000"/>
            </a:avLst>
          </a:prstGeom>
          <a:solidFill>
            <a:schemeClr val="accent3">
              <a:lumMod val="75000"/>
            </a:schemeClr>
          </a:solidFill>
          <a:ln>
            <a:noFill/>
          </a:ln>
        </p:spPr>
        <p:txBody>
          <a:bodyPr spcFirstLastPara="1" wrap="square" lIns="91425" tIns="91425" rIns="91425" bIns="91425"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Pts val="1100"/>
              <a:buFont typeface="Arial"/>
              <a:buNone/>
              <a:tabLst/>
              <a:defRPr/>
            </a:pPr>
            <a:r>
              <a:rPr kumimoji="0" lang="fr-FR" sz="1200" b="1" i="0" u="none" strike="noStrike" kern="0" cap="none" spc="0" normalizeH="0" baseline="0" noProof="0">
                <a:ln>
                  <a:noFill/>
                </a:ln>
                <a:solidFill>
                  <a:srgbClr val="FFFFFF"/>
                </a:solidFill>
                <a:effectLst/>
                <a:uLnTx/>
                <a:uFillTx/>
                <a:latin typeface="Arial" panose="020B0604020202020204"/>
                <a:ea typeface="Fira Sans Extra Condensed"/>
                <a:cs typeface="Poppins" panose="00000500000000000000" pitchFamily="2" charset="0"/>
                <a:sym typeface="Fira Sans Extra Condensed"/>
              </a:rPr>
              <a:t>Versement sur le compte CPF du salarié</a:t>
            </a:r>
            <a:endParaRPr kumimoji="0" sz="1200" b="1" i="0" u="none" strike="noStrike" kern="0" cap="none" spc="0" normalizeH="0" baseline="0" noProof="0">
              <a:ln>
                <a:noFill/>
              </a:ln>
              <a:solidFill>
                <a:srgbClr val="FFFFFF"/>
              </a:solidFill>
              <a:effectLst/>
              <a:uLnTx/>
              <a:uFillTx/>
              <a:latin typeface="Arial" panose="020B0604020202020204"/>
              <a:ea typeface="Fira Sans Extra Condensed"/>
              <a:cs typeface="Poppins" panose="00000500000000000000" pitchFamily="2" charset="0"/>
              <a:sym typeface="Fira Sans Extra Condensed"/>
            </a:endParaRPr>
          </a:p>
        </p:txBody>
      </p:sp>
      <p:grpSp>
        <p:nvGrpSpPr>
          <p:cNvPr id="295" name="Groupe 294">
            <a:extLst>
              <a:ext uri="{FF2B5EF4-FFF2-40B4-BE49-F238E27FC236}">
                <a16:creationId xmlns:a16="http://schemas.microsoft.com/office/drawing/2014/main" id="{FD7FD7E4-0429-FC5D-2D19-DD6ABC9F0711}"/>
              </a:ext>
            </a:extLst>
          </p:cNvPr>
          <p:cNvGrpSpPr/>
          <p:nvPr/>
        </p:nvGrpSpPr>
        <p:grpSpPr>
          <a:xfrm>
            <a:off x="3184827" y="3022493"/>
            <a:ext cx="1285885" cy="2736243"/>
            <a:chOff x="2874070" y="2576353"/>
            <a:chExt cx="1285885" cy="2736243"/>
          </a:xfrm>
        </p:grpSpPr>
        <p:sp>
          <p:nvSpPr>
            <p:cNvPr id="296" name="Rectangle 295">
              <a:extLst>
                <a:ext uri="{FF2B5EF4-FFF2-40B4-BE49-F238E27FC236}">
                  <a16:creationId xmlns:a16="http://schemas.microsoft.com/office/drawing/2014/main" id="{11307CCC-D0F5-59E2-3D7B-6662D394E20A}"/>
                </a:ext>
              </a:extLst>
            </p:cNvPr>
            <p:cNvSpPr/>
            <p:nvPr/>
          </p:nvSpPr>
          <p:spPr>
            <a:xfrm>
              <a:off x="2874070" y="3886635"/>
              <a:ext cx="1285885" cy="1425961"/>
            </a:xfrm>
            <a:prstGeom prst="rect">
              <a:avLst/>
            </a:prstGeom>
            <a:pattFill prst="pct20">
              <a:fgClr>
                <a:srgbClr val="FFFFFF">
                  <a:lumMod val="75000"/>
                </a:srgbClr>
              </a:fgClr>
              <a:bgClr>
                <a:srgbClr val="FFFFFF"/>
              </a:bgClr>
            </a:pattFill>
            <a:ln w="12700" cap="flat" cmpd="sng" algn="ctr">
              <a:solidFill>
                <a:srgbClr val="F18706">
                  <a:shade val="1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0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297" name="Google Shape;190;p19">
              <a:extLst>
                <a:ext uri="{FF2B5EF4-FFF2-40B4-BE49-F238E27FC236}">
                  <a16:creationId xmlns:a16="http://schemas.microsoft.com/office/drawing/2014/main" id="{BD45DD02-3772-B546-BA97-49016A60373E}"/>
                </a:ext>
              </a:extLst>
            </p:cNvPr>
            <p:cNvSpPr/>
            <p:nvPr/>
          </p:nvSpPr>
          <p:spPr>
            <a:xfrm>
              <a:off x="2953781" y="4075885"/>
              <a:ext cx="1011758" cy="1121297"/>
            </a:xfrm>
            <a:prstGeom prst="rect">
              <a:avLst/>
            </a:prstGeom>
            <a:no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000" b="0" i="0" u="none" strike="noStrike" kern="0" cap="none" spc="0" normalizeH="0" baseline="0" noProof="0">
                <a:ln>
                  <a:noFill/>
                </a:ln>
                <a:solidFill>
                  <a:srgbClr val="000000"/>
                </a:solidFill>
                <a:effectLst/>
                <a:uLnTx/>
                <a:uFillTx/>
                <a:latin typeface="Poppins" panose="00000500000000000000" pitchFamily="2" charset="0"/>
                <a:cs typeface="Poppins" panose="00000500000000000000" pitchFamily="2"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fr-FR" sz="1000" b="0" i="0" u="none" strike="noStrike" kern="0" cap="none" spc="0" normalizeH="0" baseline="0" noProof="0">
                <a:ln>
                  <a:noFill/>
                </a:ln>
                <a:solidFill>
                  <a:srgbClr val="000000"/>
                </a:solidFill>
                <a:effectLst/>
                <a:uLnTx/>
                <a:uFillTx/>
                <a:latin typeface="Poppins" panose="00000500000000000000" pitchFamily="2" charset="0"/>
                <a:cs typeface="Poppins" panose="00000500000000000000" pitchFamily="2"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fr-FR" sz="1000" b="0" i="0" u="none" strike="noStrike" kern="0" cap="none" spc="0" normalizeH="0" baseline="0" noProof="0">
                <a:ln>
                  <a:noFill/>
                </a:ln>
                <a:solidFill>
                  <a:srgbClr val="000000"/>
                </a:solidFill>
                <a:effectLst/>
                <a:uLnTx/>
                <a:uFillTx/>
                <a:latin typeface="Poppins" panose="00000500000000000000" pitchFamily="2" charset="0"/>
                <a:cs typeface="Poppins" panose="00000500000000000000" pitchFamily="2"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fr-FR" sz="1000" b="0" i="0" u="none" strike="noStrike" kern="0" cap="none" spc="0" normalizeH="0" baseline="0" noProof="0">
                <a:ln>
                  <a:noFill/>
                </a:ln>
                <a:solidFill>
                  <a:srgbClr val="000000"/>
                </a:solidFill>
                <a:effectLst/>
                <a:uLnTx/>
                <a:uFillTx/>
                <a:latin typeface="Poppins" panose="00000500000000000000" pitchFamily="2" charset="0"/>
                <a:cs typeface="Poppins" panose="00000500000000000000" pitchFamily="2"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fr-FR" sz="1000" b="0" i="0" u="none" strike="noStrike" kern="0" cap="none" spc="0" normalizeH="0" baseline="0" noProof="0">
                <a:ln>
                  <a:noFill/>
                </a:ln>
                <a:solidFill>
                  <a:srgbClr val="000000"/>
                </a:solidFill>
                <a:effectLst/>
                <a:uLnTx/>
                <a:uFillTx/>
                <a:latin typeface="Arial" panose="020B0604020202020204"/>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fr-FR" sz="1000" b="0" i="0" u="none" strike="noStrike" kern="0" cap="none" spc="0" normalizeH="0" baseline="0" noProof="0">
                <a:ln>
                  <a:noFill/>
                </a:ln>
                <a:solidFill>
                  <a:srgbClr val="000000"/>
                </a:solidFill>
                <a:effectLst/>
                <a:uLnTx/>
                <a:uFillTx/>
                <a:latin typeface="Poppins" panose="00000500000000000000" pitchFamily="2" charset="0"/>
                <a:cs typeface="Poppins" panose="00000500000000000000" pitchFamily="2"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fr-FR" sz="1000" b="0" i="0" u="none" strike="noStrike" kern="0" cap="none" spc="0" normalizeH="0" baseline="0" noProof="0">
                <a:ln>
                  <a:noFill/>
                </a:ln>
                <a:solidFill>
                  <a:srgbClr val="000000"/>
                </a:solidFill>
                <a:effectLst/>
                <a:uLnTx/>
                <a:uFillTx/>
                <a:latin typeface="Poppins" panose="00000500000000000000" pitchFamily="2" charset="0"/>
                <a:cs typeface="Poppins" panose="00000500000000000000" pitchFamily="2" charset="0"/>
              </a:endParaRPr>
            </a:p>
            <a:p>
              <a:pPr marL="285750" marR="0" lvl="0" indent="-285750" defTabSz="914400" eaLnBrk="1" fontAlgn="auto" latinLnBrk="0" hangingPunct="1">
                <a:lnSpc>
                  <a:spcPct val="100000"/>
                </a:lnSpc>
                <a:spcBef>
                  <a:spcPts val="0"/>
                </a:spcBef>
                <a:spcAft>
                  <a:spcPts val="0"/>
                </a:spcAft>
                <a:buClr>
                  <a:srgbClr val="F18706"/>
                </a:buClr>
                <a:buSzTx/>
                <a:buFont typeface="Wingdings" panose="05000000000000000000" pitchFamily="2" charset="2"/>
                <a:buChar char="§"/>
                <a:tabLst/>
                <a:defRPr/>
              </a:pPr>
              <a:endParaRPr kumimoji="0" lang="fr-FR" sz="1000" b="0" i="0" u="none" strike="noStrike" kern="0" cap="none" spc="0" normalizeH="0" baseline="0" noProof="0">
                <a:ln>
                  <a:noFill/>
                </a:ln>
                <a:solidFill>
                  <a:srgbClr val="000000"/>
                </a:solidFill>
                <a:effectLst/>
                <a:uLnTx/>
                <a:uFillTx/>
                <a:latin typeface="Poppins" panose="00000500000000000000" pitchFamily="2" charset="0"/>
                <a:cs typeface="Poppins" panose="00000500000000000000" pitchFamily="2" charset="0"/>
              </a:endParaRPr>
            </a:p>
            <a:p>
              <a:pPr marL="285750" marR="0" lvl="0" indent="-285750" defTabSz="914400" eaLnBrk="1" fontAlgn="auto" latinLnBrk="0" hangingPunct="1">
                <a:lnSpc>
                  <a:spcPct val="100000"/>
                </a:lnSpc>
                <a:spcBef>
                  <a:spcPts val="0"/>
                </a:spcBef>
                <a:spcAft>
                  <a:spcPts val="0"/>
                </a:spcAft>
                <a:buClr>
                  <a:srgbClr val="F18706"/>
                </a:buClr>
                <a:buSzTx/>
                <a:buFont typeface="Wingdings" panose="05000000000000000000" pitchFamily="2" charset="2"/>
                <a:buChar char="§"/>
                <a:tabLst/>
                <a:defRPr/>
              </a:pPr>
              <a:endParaRPr kumimoji="0" lang="fr-FR" sz="1000" b="0" i="0" u="none" strike="noStrike" kern="0" cap="none" spc="0" normalizeH="0" baseline="0" noProof="0">
                <a:ln>
                  <a:noFill/>
                </a:ln>
                <a:solidFill>
                  <a:srgbClr val="000000"/>
                </a:solidFill>
                <a:effectLst/>
                <a:uLnTx/>
                <a:uFillTx/>
                <a:latin typeface="Poppins" panose="00000500000000000000" pitchFamily="2" charset="0"/>
                <a:cs typeface="Poppins" panose="00000500000000000000" pitchFamily="2" charset="0"/>
              </a:endParaRPr>
            </a:p>
            <a:p>
              <a:pPr marL="285750" marR="0" lvl="0" indent="-285750" defTabSz="914400" eaLnBrk="1" fontAlgn="auto" latinLnBrk="0" hangingPunct="1">
                <a:lnSpc>
                  <a:spcPct val="100000"/>
                </a:lnSpc>
                <a:spcBef>
                  <a:spcPts val="0"/>
                </a:spcBef>
                <a:spcAft>
                  <a:spcPts val="0"/>
                </a:spcAft>
                <a:buClr>
                  <a:srgbClr val="F18706"/>
                </a:buClr>
                <a:buSzTx/>
                <a:buFont typeface="Wingdings" panose="05000000000000000000" pitchFamily="2" charset="2"/>
                <a:buChar char="§"/>
                <a:tabLst/>
                <a:defRPr/>
              </a:pPr>
              <a:endParaRPr kumimoji="0" lang="fr-FR" sz="1000" b="0" i="0" u="none" strike="noStrike" kern="0" cap="none" spc="0" normalizeH="0" baseline="0" noProof="0">
                <a:ln>
                  <a:noFill/>
                </a:ln>
                <a:solidFill>
                  <a:srgbClr val="000000"/>
                </a:solidFill>
                <a:effectLst/>
                <a:uLnTx/>
                <a:uFillTx/>
                <a:latin typeface="Poppins" panose="00000500000000000000" pitchFamily="2" charset="0"/>
                <a:cs typeface="Poppins" panose="00000500000000000000" pitchFamily="2" charset="0"/>
              </a:endParaRPr>
            </a:p>
            <a:p>
              <a:pPr marL="285750" marR="0" lvl="0" indent="-285750" defTabSz="914400" eaLnBrk="1" fontAlgn="auto" latinLnBrk="0" hangingPunct="1">
                <a:lnSpc>
                  <a:spcPct val="100000"/>
                </a:lnSpc>
                <a:spcBef>
                  <a:spcPts val="0"/>
                </a:spcBef>
                <a:spcAft>
                  <a:spcPts val="0"/>
                </a:spcAft>
                <a:buClr>
                  <a:srgbClr val="F18706"/>
                </a:buClr>
                <a:buSzTx/>
                <a:buFont typeface="Wingdings" panose="05000000000000000000" pitchFamily="2" charset="2"/>
                <a:buChar char="§"/>
                <a:tabLst/>
                <a:defRPr/>
              </a:pPr>
              <a:endParaRPr kumimoji="0" lang="fr-FR" sz="1000" b="0" i="0" u="none" strike="noStrike" kern="0" cap="none" spc="0" normalizeH="0" baseline="0" noProof="0">
                <a:ln>
                  <a:noFill/>
                </a:ln>
                <a:solidFill>
                  <a:srgbClr val="000000"/>
                </a:solidFill>
                <a:effectLst/>
                <a:uLnTx/>
                <a:uFillTx/>
                <a:latin typeface="Poppins" panose="00000500000000000000" pitchFamily="2" charset="0"/>
                <a:cs typeface="Poppins" panose="00000500000000000000" pitchFamily="2" charset="0"/>
              </a:endParaRPr>
            </a:p>
            <a:p>
              <a:pPr marL="285750" marR="0" lvl="0" indent="-285750" defTabSz="914400" eaLnBrk="1" fontAlgn="auto" latinLnBrk="0" hangingPunct="1">
                <a:lnSpc>
                  <a:spcPct val="100000"/>
                </a:lnSpc>
                <a:spcBef>
                  <a:spcPts val="0"/>
                </a:spcBef>
                <a:spcAft>
                  <a:spcPts val="0"/>
                </a:spcAft>
                <a:buClr>
                  <a:srgbClr val="F18706"/>
                </a:buClr>
                <a:buSzTx/>
                <a:buFont typeface="Wingdings" panose="05000000000000000000" pitchFamily="2" charset="2"/>
                <a:buChar char="§"/>
                <a:tabLst/>
                <a:defRPr/>
              </a:pPr>
              <a:endParaRPr kumimoji="0" lang="fr-FR" sz="1000" b="0" i="0" u="none" strike="noStrike" kern="0" cap="none" spc="0" normalizeH="0" baseline="0" noProof="0">
                <a:ln>
                  <a:noFill/>
                </a:ln>
                <a:solidFill>
                  <a:srgbClr val="000000"/>
                </a:solidFill>
                <a:effectLst/>
                <a:uLnTx/>
                <a:uFillTx/>
                <a:latin typeface="Poppins" panose="00000500000000000000" pitchFamily="2" charset="0"/>
                <a:cs typeface="Poppins" panose="00000500000000000000" pitchFamily="2" charset="0"/>
              </a:endParaRPr>
            </a:p>
            <a:p>
              <a:pPr marL="285750" marR="0" lvl="0" indent="-285750" defTabSz="914400" eaLnBrk="1" fontAlgn="auto" latinLnBrk="0" hangingPunct="1">
                <a:lnSpc>
                  <a:spcPct val="100000"/>
                </a:lnSpc>
                <a:spcBef>
                  <a:spcPts val="0"/>
                </a:spcBef>
                <a:spcAft>
                  <a:spcPts val="0"/>
                </a:spcAft>
                <a:buClr>
                  <a:srgbClr val="F18706"/>
                </a:buClr>
                <a:buSzTx/>
                <a:buFont typeface="Wingdings" panose="05000000000000000000" pitchFamily="2" charset="2"/>
                <a:buChar char="§"/>
                <a:tabLst/>
                <a:defRPr/>
              </a:pPr>
              <a:endParaRPr kumimoji="0" lang="fr-FR" sz="1000" b="0" i="0" u="none" strike="noStrike" kern="0" cap="none" spc="0" normalizeH="0" baseline="0" noProof="0">
                <a:ln>
                  <a:noFill/>
                </a:ln>
                <a:solidFill>
                  <a:srgbClr val="000000"/>
                </a:solidFill>
                <a:effectLst/>
                <a:uLnTx/>
                <a:uFillTx/>
                <a:latin typeface="Arial" panose="020B0604020202020204"/>
                <a:cs typeface="Poppins" panose="00000500000000000000" pitchFamily="2" charset="0"/>
              </a:endParaRPr>
            </a:p>
            <a:p>
              <a:pPr marL="0" marR="0" lvl="0" indent="0" defTabSz="914400" eaLnBrk="1" fontAlgn="auto" latinLnBrk="0" hangingPunct="1">
                <a:lnSpc>
                  <a:spcPct val="100000"/>
                </a:lnSpc>
                <a:spcBef>
                  <a:spcPts val="0"/>
                </a:spcBef>
                <a:spcAft>
                  <a:spcPts val="0"/>
                </a:spcAft>
                <a:buClr>
                  <a:srgbClr val="F18706"/>
                </a:buClr>
                <a:buSzTx/>
                <a:buFontTx/>
                <a:buNone/>
                <a:tabLst/>
                <a:defRPr/>
              </a:pPr>
              <a:r>
                <a:rPr kumimoji="0" lang="fr-FR" sz="1000" b="1" i="0" u="none" strike="noStrike" kern="0" cap="none" spc="0" normalizeH="0" baseline="0" noProof="0">
                  <a:ln>
                    <a:noFill/>
                  </a:ln>
                  <a:solidFill>
                    <a:srgbClr val="000000"/>
                  </a:solidFill>
                  <a:effectLst/>
                  <a:uLnTx/>
                  <a:uFillTx/>
                  <a:latin typeface="Arial" panose="020B0604020202020204"/>
                  <a:cs typeface="Poppins" panose="00000500000000000000" pitchFamily="2" charset="0"/>
                </a:rPr>
                <a:t>Le navigateur Chrome </a:t>
              </a:r>
              <a:r>
                <a:rPr kumimoji="0" lang="fr-FR" sz="1000" b="0" i="0" u="none" strike="noStrike" kern="0" cap="none" spc="0" normalizeH="0" baseline="0" noProof="0">
                  <a:ln>
                    <a:noFill/>
                  </a:ln>
                  <a:solidFill>
                    <a:srgbClr val="000000"/>
                  </a:solidFill>
                  <a:effectLst/>
                  <a:uLnTx/>
                  <a:uFillTx/>
                  <a:latin typeface="Arial" panose="020B0604020202020204"/>
                  <a:cs typeface="Poppins" panose="00000500000000000000" pitchFamily="2" charset="0"/>
                </a:rPr>
                <a:t>est à privilégier </a:t>
              </a:r>
            </a:p>
            <a:p>
              <a:pPr marL="0" marR="0" lvl="0" indent="0" defTabSz="914400" eaLnBrk="1" fontAlgn="auto" latinLnBrk="0" hangingPunct="1">
                <a:lnSpc>
                  <a:spcPct val="100000"/>
                </a:lnSpc>
                <a:spcBef>
                  <a:spcPts val="0"/>
                </a:spcBef>
                <a:spcAft>
                  <a:spcPts val="0"/>
                </a:spcAft>
                <a:buClr>
                  <a:srgbClr val="F18706"/>
                </a:buClr>
                <a:buSzTx/>
                <a:buFontTx/>
                <a:buNone/>
                <a:tabLst/>
                <a:defRPr/>
              </a:pPr>
              <a:r>
                <a:rPr kumimoji="0" lang="fr-FR" sz="1000" b="0" i="0" u="none" strike="noStrike" kern="0" cap="none" spc="0" normalizeH="0" baseline="0" noProof="0">
                  <a:ln>
                    <a:noFill/>
                  </a:ln>
                  <a:solidFill>
                    <a:srgbClr val="000000"/>
                  </a:solidFill>
                  <a:effectLst/>
                  <a:uLnTx/>
                  <a:uFillTx/>
                  <a:latin typeface="Arial" panose="020B0604020202020204"/>
                  <a:cs typeface="Poppins" panose="00000500000000000000" pitchFamily="2" charset="0"/>
                </a:rPr>
                <a:t>pour une </a:t>
              </a:r>
            </a:p>
            <a:p>
              <a:pPr marL="0" marR="0" lvl="0" indent="0" defTabSz="914400" eaLnBrk="1" fontAlgn="auto" latinLnBrk="0" hangingPunct="1">
                <a:lnSpc>
                  <a:spcPct val="100000"/>
                </a:lnSpc>
                <a:spcBef>
                  <a:spcPts val="0"/>
                </a:spcBef>
                <a:spcAft>
                  <a:spcPts val="0"/>
                </a:spcAft>
                <a:buClr>
                  <a:srgbClr val="F18706"/>
                </a:buClr>
                <a:buSzTx/>
                <a:buFontTx/>
                <a:buNone/>
                <a:tabLst/>
                <a:defRPr/>
              </a:pPr>
              <a:r>
                <a:rPr kumimoji="0" lang="fr-FR" sz="1000" b="1" i="0" u="none" strike="noStrike" kern="0" cap="none" spc="0" normalizeH="0" baseline="0" noProof="0">
                  <a:ln>
                    <a:noFill/>
                  </a:ln>
                  <a:solidFill>
                    <a:srgbClr val="D04919"/>
                  </a:solidFill>
                  <a:effectLst/>
                  <a:uLnTx/>
                  <a:uFillTx/>
                  <a:latin typeface="Arial" panose="020B0604020202020204"/>
                  <a:cs typeface="Poppins" panose="00000500000000000000" pitchFamily="2" charset="0"/>
                </a:rPr>
                <a:t>utilisation </a:t>
              </a:r>
            </a:p>
            <a:p>
              <a:pPr marL="0" marR="0" lvl="0" indent="0" defTabSz="914400" eaLnBrk="1" fontAlgn="auto" latinLnBrk="0" hangingPunct="1">
                <a:lnSpc>
                  <a:spcPct val="100000"/>
                </a:lnSpc>
                <a:spcBef>
                  <a:spcPts val="0"/>
                </a:spcBef>
                <a:spcAft>
                  <a:spcPts val="0"/>
                </a:spcAft>
                <a:buClr>
                  <a:srgbClr val="F18706"/>
                </a:buClr>
                <a:buSzTx/>
                <a:buFontTx/>
                <a:buNone/>
                <a:tabLst/>
                <a:defRPr/>
              </a:pPr>
              <a:r>
                <a:rPr kumimoji="0" lang="fr-FR" sz="1000" b="1" i="0" u="none" strike="noStrike" kern="0" cap="none" spc="0" normalizeH="0" baseline="0" noProof="0">
                  <a:ln>
                    <a:noFill/>
                  </a:ln>
                  <a:solidFill>
                    <a:srgbClr val="D04919"/>
                  </a:solidFill>
                  <a:effectLst/>
                  <a:uLnTx/>
                  <a:uFillTx/>
                  <a:latin typeface="Arial" panose="020B0604020202020204"/>
                  <a:cs typeface="Poppins" panose="00000500000000000000" pitchFamily="2" charset="0"/>
                </a:rPr>
                <a:t>optimale </a:t>
              </a:r>
              <a:r>
                <a:rPr kumimoji="0" lang="fr-FR" sz="1000" b="0" i="0" u="none" strike="noStrike" kern="0" cap="none" spc="0" normalizeH="0" baseline="0" noProof="0">
                  <a:ln>
                    <a:noFill/>
                  </a:ln>
                  <a:solidFill>
                    <a:srgbClr val="000000"/>
                  </a:solidFill>
                  <a:effectLst/>
                  <a:uLnTx/>
                  <a:uFillTx/>
                  <a:latin typeface="Arial" panose="020B0604020202020204"/>
                  <a:cs typeface="Poppins" panose="00000500000000000000" pitchFamily="2" charset="0"/>
                </a:rPr>
                <a:t>de l’espace</a:t>
              </a:r>
            </a:p>
            <a:p>
              <a:pPr marL="0" marR="0" lvl="0" indent="0" defTabSz="914400" eaLnBrk="1" fontAlgn="auto" latinLnBrk="0" hangingPunct="1">
                <a:lnSpc>
                  <a:spcPct val="100000"/>
                </a:lnSpc>
                <a:spcBef>
                  <a:spcPts val="0"/>
                </a:spcBef>
                <a:spcAft>
                  <a:spcPts val="0"/>
                </a:spcAft>
                <a:buClr>
                  <a:srgbClr val="F18706"/>
                </a:buClr>
                <a:buSzTx/>
                <a:buFontTx/>
                <a:buNone/>
                <a:tabLst/>
                <a:defRPr/>
              </a:pPr>
              <a:r>
                <a:rPr kumimoji="0" lang="fr-FR" sz="1000" b="0" i="0" u="none" strike="noStrike" kern="0" cap="none" spc="0" normalizeH="0" baseline="0" noProof="0">
                  <a:ln>
                    <a:noFill/>
                  </a:ln>
                  <a:solidFill>
                    <a:srgbClr val="000000"/>
                  </a:solidFill>
                  <a:effectLst/>
                  <a:uLnTx/>
                  <a:uFillTx/>
                  <a:latin typeface="Arial" panose="020B0604020202020204"/>
                  <a:cs typeface="Poppins" panose="00000500000000000000" pitchFamily="2" charset="0"/>
                </a:rPr>
                <a:t> EDEF.</a:t>
              </a:r>
            </a:p>
            <a:p>
              <a:pPr marL="0" marR="0" lvl="0" indent="0" defTabSz="914400" eaLnBrk="1" fontAlgn="auto" latinLnBrk="0" hangingPunct="1">
                <a:lnSpc>
                  <a:spcPct val="100000"/>
                </a:lnSpc>
                <a:spcBef>
                  <a:spcPts val="0"/>
                </a:spcBef>
                <a:spcAft>
                  <a:spcPts val="0"/>
                </a:spcAft>
                <a:buClr>
                  <a:srgbClr val="F18706"/>
                </a:buClr>
                <a:buSzTx/>
                <a:buFontTx/>
                <a:buNone/>
                <a:tabLst/>
                <a:defRPr/>
              </a:pPr>
              <a:endParaRPr kumimoji="0" lang="fr-FR" sz="1000" b="0" i="0" u="none" strike="noStrike" kern="0" cap="none" spc="0" normalizeH="0" baseline="0" noProof="0">
                <a:ln>
                  <a:noFill/>
                </a:ln>
                <a:solidFill>
                  <a:srgbClr val="000000"/>
                </a:solidFill>
                <a:effectLst/>
                <a:uLnTx/>
                <a:uFillTx/>
                <a:latin typeface="Poppins" panose="00000500000000000000" pitchFamily="2" charset="0"/>
                <a:cs typeface="Poppins" panose="00000500000000000000" pitchFamily="2" charset="0"/>
              </a:endParaRPr>
            </a:p>
            <a:p>
              <a:pPr marL="0" marR="0" lvl="0" indent="0" defTabSz="914400" eaLnBrk="1" fontAlgn="auto" latinLnBrk="0" hangingPunct="1">
                <a:lnSpc>
                  <a:spcPct val="100000"/>
                </a:lnSpc>
                <a:spcBef>
                  <a:spcPts val="0"/>
                </a:spcBef>
                <a:spcAft>
                  <a:spcPts val="0"/>
                </a:spcAft>
                <a:buClr>
                  <a:srgbClr val="F18706"/>
                </a:buClr>
                <a:buSzTx/>
                <a:buFontTx/>
                <a:buNone/>
                <a:tabLst/>
                <a:defRPr/>
              </a:pPr>
              <a:endParaRPr kumimoji="0" lang="fr-FR" sz="1000" b="0" i="0" u="none" strike="noStrike" kern="0" cap="none" spc="0" normalizeH="0" baseline="0" noProof="0">
                <a:ln>
                  <a:noFill/>
                </a:ln>
                <a:solidFill>
                  <a:srgbClr val="000000"/>
                </a:solidFill>
                <a:effectLst/>
                <a:uLnTx/>
                <a:uFillTx/>
                <a:latin typeface="Poppins" panose="00000500000000000000" pitchFamily="2" charset="0"/>
                <a:cs typeface="Poppins" panose="00000500000000000000" pitchFamily="2" charset="0"/>
              </a:endParaRPr>
            </a:p>
            <a:p>
              <a:pPr marL="0" marR="0" lvl="0" indent="0" defTabSz="914400" eaLnBrk="1" fontAlgn="auto" latinLnBrk="0" hangingPunct="1">
                <a:lnSpc>
                  <a:spcPct val="100000"/>
                </a:lnSpc>
                <a:spcBef>
                  <a:spcPts val="0"/>
                </a:spcBef>
                <a:spcAft>
                  <a:spcPts val="0"/>
                </a:spcAft>
                <a:buClr>
                  <a:srgbClr val="F18706"/>
                </a:buClr>
                <a:buSzTx/>
                <a:buFontTx/>
                <a:buNone/>
                <a:tabLst/>
                <a:defRPr/>
              </a:pPr>
              <a:endParaRPr kumimoji="0" lang="fr-FR" sz="1000" b="0" i="0" u="none" strike="noStrike" kern="0" cap="none" spc="0" normalizeH="0" baseline="0" noProof="0">
                <a:ln>
                  <a:noFill/>
                </a:ln>
                <a:solidFill>
                  <a:srgbClr val="000000"/>
                </a:solidFill>
                <a:effectLst/>
                <a:uLnTx/>
                <a:uFillTx/>
                <a:latin typeface="Poppins" panose="00000500000000000000" pitchFamily="2" charset="0"/>
                <a:cs typeface="Poppins" panose="00000500000000000000" pitchFamily="2" charset="0"/>
              </a:endParaRPr>
            </a:p>
            <a:p>
              <a:pPr marL="0" marR="0" lvl="0" indent="0" defTabSz="914400" eaLnBrk="1" fontAlgn="auto" latinLnBrk="0" hangingPunct="1">
                <a:lnSpc>
                  <a:spcPct val="100000"/>
                </a:lnSpc>
                <a:spcBef>
                  <a:spcPts val="0"/>
                </a:spcBef>
                <a:spcAft>
                  <a:spcPts val="0"/>
                </a:spcAft>
                <a:buClr>
                  <a:srgbClr val="F18706"/>
                </a:buClr>
                <a:buSzTx/>
                <a:buFontTx/>
                <a:buNone/>
                <a:tabLst/>
                <a:defRPr/>
              </a:pPr>
              <a:endParaRPr kumimoji="0" lang="fr-FR" sz="1000" b="0" i="0" u="none" strike="noStrike" kern="0" cap="none" spc="0" normalizeH="0" baseline="0" noProof="0">
                <a:ln>
                  <a:noFill/>
                </a:ln>
                <a:solidFill>
                  <a:srgbClr val="000000"/>
                </a:solidFill>
                <a:effectLst/>
                <a:uLnTx/>
                <a:uFillTx/>
                <a:latin typeface="Poppins" panose="00000500000000000000" pitchFamily="2" charset="0"/>
                <a:cs typeface="Poppins" panose="00000500000000000000" pitchFamily="2" charset="0"/>
              </a:endParaRPr>
            </a:p>
            <a:p>
              <a:pPr marL="0" marR="0" lvl="0" indent="0" defTabSz="914400" eaLnBrk="1" fontAlgn="auto" latinLnBrk="0" hangingPunct="1">
                <a:lnSpc>
                  <a:spcPct val="100000"/>
                </a:lnSpc>
                <a:spcBef>
                  <a:spcPts val="0"/>
                </a:spcBef>
                <a:spcAft>
                  <a:spcPts val="0"/>
                </a:spcAft>
                <a:buClr>
                  <a:srgbClr val="F18706"/>
                </a:buClr>
                <a:buSzTx/>
                <a:buFontTx/>
                <a:buNone/>
                <a:tabLst/>
                <a:defRPr/>
              </a:pPr>
              <a:endParaRPr kumimoji="0" lang="fr-FR" sz="1000" b="0" i="0" u="none" strike="noStrike" kern="0" cap="none" spc="0" normalizeH="0" baseline="0" noProof="0">
                <a:ln>
                  <a:noFill/>
                </a:ln>
                <a:solidFill>
                  <a:srgbClr val="000000"/>
                </a:solidFill>
                <a:effectLst/>
                <a:uLnTx/>
                <a:uFillTx/>
                <a:latin typeface="Poppins" panose="00000500000000000000" pitchFamily="2" charset="0"/>
                <a:cs typeface="Poppins" panose="00000500000000000000" pitchFamily="2" charset="0"/>
              </a:endParaRPr>
            </a:p>
            <a:p>
              <a:pPr marL="0" marR="0" lvl="0" indent="0" defTabSz="914400" eaLnBrk="1" fontAlgn="auto" latinLnBrk="0" hangingPunct="1">
                <a:lnSpc>
                  <a:spcPct val="100000"/>
                </a:lnSpc>
                <a:spcBef>
                  <a:spcPts val="0"/>
                </a:spcBef>
                <a:spcAft>
                  <a:spcPts val="0"/>
                </a:spcAft>
                <a:buClr>
                  <a:srgbClr val="F18706"/>
                </a:buClr>
                <a:buSzTx/>
                <a:buFontTx/>
                <a:buNone/>
                <a:tabLst/>
                <a:defRPr/>
              </a:pPr>
              <a:endParaRPr kumimoji="0" lang="fr-FR" sz="1000" b="0" i="0" u="none" strike="noStrike" kern="0" cap="none" spc="0" normalizeH="0" baseline="0" noProof="0">
                <a:ln>
                  <a:noFill/>
                </a:ln>
                <a:solidFill>
                  <a:srgbClr val="000000"/>
                </a:solidFill>
                <a:effectLst/>
                <a:uLnTx/>
                <a:uFillTx/>
                <a:latin typeface="Poppins" panose="00000500000000000000" pitchFamily="2" charset="0"/>
                <a:cs typeface="Poppins" panose="00000500000000000000" pitchFamily="2"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fr-FR" sz="1000" b="0" i="0" u="none" strike="noStrike" kern="0" cap="none" spc="0" normalizeH="0" baseline="0" noProof="0">
                <a:ln>
                  <a:noFill/>
                </a:ln>
                <a:solidFill>
                  <a:srgbClr val="000000"/>
                </a:solidFill>
                <a:effectLst/>
                <a:uLnTx/>
                <a:uFillTx/>
                <a:latin typeface="Poppins" panose="00000500000000000000" pitchFamily="2" charset="0"/>
                <a:cs typeface="Poppins" panose="00000500000000000000" pitchFamily="2"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fr-FR" sz="1000" b="0" i="0" u="none" strike="noStrike" kern="0" cap="none" spc="0" normalizeH="0" baseline="0" noProof="0">
                <a:ln>
                  <a:noFill/>
                </a:ln>
                <a:solidFill>
                  <a:srgbClr val="000000"/>
                </a:solidFill>
                <a:effectLst/>
                <a:uLnTx/>
                <a:uFillTx/>
                <a:latin typeface="Poppins" panose="00000500000000000000" pitchFamily="2" charset="0"/>
                <a:cs typeface="Poppins" panose="00000500000000000000" pitchFamily="2"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fr-FR" sz="1000" b="0" i="0" u="none" strike="noStrike" kern="0" cap="none" spc="0" normalizeH="0" baseline="0" noProof="0">
                <a:ln>
                  <a:noFill/>
                </a:ln>
                <a:solidFill>
                  <a:srgbClr val="000000"/>
                </a:solidFill>
                <a:effectLst/>
                <a:uLnTx/>
                <a:uFillTx/>
                <a:latin typeface="Poppins" panose="00000500000000000000" pitchFamily="2" charset="0"/>
                <a:cs typeface="Poppins" panose="00000500000000000000" pitchFamily="2"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fr-FR" sz="1000" b="0" i="0" u="none" strike="noStrike" kern="0" cap="none" spc="0" normalizeH="0" baseline="0" noProof="0">
                <a:ln>
                  <a:noFill/>
                </a:ln>
                <a:solidFill>
                  <a:srgbClr val="000000"/>
                </a:solidFill>
                <a:effectLst/>
                <a:uLnTx/>
                <a:uFillTx/>
                <a:latin typeface="Poppins" panose="00000500000000000000" pitchFamily="2" charset="0"/>
                <a:cs typeface="Poppins" panose="00000500000000000000" pitchFamily="2"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fr-FR" sz="1000" b="0" i="0" u="none" strike="noStrike" kern="0" cap="none" spc="0" normalizeH="0" baseline="0" noProof="0">
                <a:ln>
                  <a:noFill/>
                </a:ln>
                <a:solidFill>
                  <a:srgbClr val="000000"/>
                </a:solidFill>
                <a:effectLst/>
                <a:uLnTx/>
                <a:uFillTx/>
                <a:latin typeface="Poppins" panose="00000500000000000000" pitchFamily="2" charset="0"/>
                <a:cs typeface="Poppins" panose="00000500000000000000" pitchFamily="2"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fr-FR" sz="1000" b="0" i="0" u="none" strike="noStrike" kern="0" cap="none" spc="0" normalizeH="0" baseline="0" noProof="0">
                <a:ln>
                  <a:noFill/>
                </a:ln>
                <a:solidFill>
                  <a:srgbClr val="000000"/>
                </a:solidFill>
                <a:effectLst/>
                <a:uLnTx/>
                <a:uFillTx/>
                <a:latin typeface="Poppins" panose="00000500000000000000" pitchFamily="2" charset="0"/>
                <a:cs typeface="Poppins" panose="00000500000000000000" pitchFamily="2"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fr-FR" sz="1000" b="0" i="0" u="none" strike="noStrike" kern="0" cap="none" spc="0" normalizeH="0" baseline="0" noProof="0">
                <a:ln>
                  <a:noFill/>
                </a:ln>
                <a:solidFill>
                  <a:srgbClr val="000000"/>
                </a:solidFill>
                <a:effectLst/>
                <a:uLnTx/>
                <a:uFillTx/>
                <a:latin typeface="Arial" panose="020B0604020202020204"/>
              </a:endParaRPr>
            </a:p>
          </p:txBody>
        </p:sp>
        <p:sp>
          <p:nvSpPr>
            <p:cNvPr id="298" name="ZoneTexte 297">
              <a:extLst>
                <a:ext uri="{FF2B5EF4-FFF2-40B4-BE49-F238E27FC236}">
                  <a16:creationId xmlns:a16="http://schemas.microsoft.com/office/drawing/2014/main" id="{9EA83B2F-AF52-066C-AB10-3617E40EFA48}"/>
                </a:ext>
              </a:extLst>
            </p:cNvPr>
            <p:cNvSpPr txBox="1"/>
            <p:nvPr/>
          </p:nvSpPr>
          <p:spPr>
            <a:xfrm>
              <a:off x="3240149" y="2576353"/>
              <a:ext cx="830862" cy="677108"/>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r-FR" sz="3800" b="0" i="0" u="none" strike="noStrike" kern="0" cap="none" spc="0" normalizeH="0" baseline="0" noProof="0">
                  <a:ln>
                    <a:noFill/>
                  </a:ln>
                  <a:solidFill>
                    <a:srgbClr val="000000"/>
                  </a:solidFill>
                  <a:effectLst/>
                  <a:uLnTx/>
                  <a:uFillTx/>
                  <a:latin typeface="Poppins Black" panose="00000A00000000000000" pitchFamily="2" charset="0"/>
                  <a:cs typeface="Poppins Black" panose="00000A00000000000000" pitchFamily="2" charset="0"/>
                </a:rPr>
                <a:t>2.</a:t>
              </a:r>
            </a:p>
          </p:txBody>
        </p:sp>
        <p:sp>
          <p:nvSpPr>
            <p:cNvPr id="299" name="Google Shape;195;p19">
              <a:extLst>
                <a:ext uri="{FF2B5EF4-FFF2-40B4-BE49-F238E27FC236}">
                  <a16:creationId xmlns:a16="http://schemas.microsoft.com/office/drawing/2014/main" id="{CE8E4F7A-DC13-5401-164D-9AE7C3D38C43}"/>
                </a:ext>
              </a:extLst>
            </p:cNvPr>
            <p:cNvSpPr/>
            <p:nvPr/>
          </p:nvSpPr>
          <p:spPr>
            <a:xfrm>
              <a:off x="2874070" y="3238594"/>
              <a:ext cx="1285884" cy="544592"/>
            </a:xfrm>
            <a:prstGeom prst="roundRect">
              <a:avLst>
                <a:gd name="adj" fmla="val 50000"/>
              </a:avLst>
            </a:prstGeom>
            <a:solidFill>
              <a:schemeClr val="accent3">
                <a:lumMod val="75000"/>
              </a:schemeClr>
            </a:solidFill>
            <a:ln>
              <a:noFill/>
            </a:ln>
          </p:spPr>
          <p:txBody>
            <a:bodyPr spcFirstLastPara="1" wrap="square" lIns="91425" tIns="91425" rIns="91425" bIns="91425"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Pts val="1100"/>
                <a:buFont typeface="Arial"/>
                <a:buNone/>
                <a:tabLst/>
                <a:defRPr/>
              </a:pPr>
              <a:r>
                <a:rPr kumimoji="0" lang="fr-FR" sz="1000" b="1" i="0" u="none" strike="noStrike" kern="0" cap="none" spc="0" normalizeH="0" baseline="0" noProof="0">
                  <a:ln>
                    <a:noFill/>
                  </a:ln>
                  <a:solidFill>
                    <a:srgbClr val="FFFFFF"/>
                  </a:solidFill>
                  <a:effectLst/>
                  <a:uLnTx/>
                  <a:uFillTx/>
                  <a:latin typeface="Arial" panose="020B0604020202020204"/>
                  <a:ea typeface="Fira Sans Extra Condensed"/>
                  <a:cs typeface="Poppins" panose="00000500000000000000" pitchFamily="2" charset="0"/>
                  <a:sym typeface="Fira Sans Extra Condensed"/>
                </a:rPr>
                <a:t>  </a:t>
              </a:r>
              <a:r>
                <a:rPr kumimoji="0" lang="fr-FR" sz="1200" b="1" i="0" u="none" strike="noStrike" kern="0" cap="none" spc="0" normalizeH="0" baseline="0" noProof="0">
                  <a:ln>
                    <a:noFill/>
                  </a:ln>
                  <a:solidFill>
                    <a:srgbClr val="FFFFFF"/>
                  </a:solidFill>
                  <a:effectLst/>
                  <a:uLnTx/>
                  <a:uFillTx/>
                  <a:latin typeface="Arial" panose="020B0604020202020204"/>
                  <a:ea typeface="Fira Sans Extra Condensed"/>
                  <a:cs typeface="Poppins" panose="00000500000000000000" pitchFamily="2" charset="0"/>
                  <a:sym typeface="Fira Sans Extra Condensed"/>
                </a:rPr>
                <a:t>Connexion</a:t>
              </a:r>
            </a:p>
            <a:p>
              <a:pPr marL="0" marR="0" lvl="0" indent="0" algn="ctr" defTabSz="914400" eaLnBrk="1" fontAlgn="auto" latinLnBrk="0" hangingPunct="1">
                <a:lnSpc>
                  <a:spcPct val="100000"/>
                </a:lnSpc>
                <a:spcBef>
                  <a:spcPts val="0"/>
                </a:spcBef>
                <a:spcAft>
                  <a:spcPts val="0"/>
                </a:spcAft>
                <a:buClr>
                  <a:srgbClr val="000000"/>
                </a:buClr>
                <a:buSzPts val="1100"/>
                <a:buFont typeface="Arial"/>
                <a:buNone/>
                <a:tabLst/>
                <a:defRPr/>
              </a:pPr>
              <a:r>
                <a:rPr kumimoji="0" lang="fr-FR" sz="1200" b="1" i="0" u="none" strike="noStrike" kern="0" cap="none" spc="0" normalizeH="0" baseline="0" noProof="0">
                  <a:ln>
                    <a:noFill/>
                  </a:ln>
                  <a:solidFill>
                    <a:srgbClr val="FFFFFF"/>
                  </a:solidFill>
                  <a:effectLst/>
                  <a:uLnTx/>
                  <a:uFillTx/>
                  <a:latin typeface="Arial" panose="020B0604020202020204"/>
                  <a:ea typeface="Fira Sans Extra Condensed"/>
                  <a:cs typeface="Poppins" panose="00000500000000000000" pitchFamily="2" charset="0"/>
                  <a:sym typeface="Fira Sans Extra Condensed"/>
                </a:rPr>
                <a:t> à EDEF</a:t>
              </a:r>
              <a:endParaRPr kumimoji="0" sz="1200" b="1" i="0" u="none" strike="noStrike" kern="0" cap="none" spc="0" normalizeH="0" baseline="0" noProof="0">
                <a:ln>
                  <a:noFill/>
                </a:ln>
                <a:solidFill>
                  <a:srgbClr val="FFFFFF"/>
                </a:solidFill>
                <a:effectLst/>
                <a:uLnTx/>
                <a:uFillTx/>
                <a:latin typeface="Arial" panose="020B0604020202020204"/>
                <a:ea typeface="Fira Sans Extra Condensed"/>
                <a:cs typeface="Poppins" panose="00000500000000000000" pitchFamily="2" charset="0"/>
                <a:sym typeface="Fira Sans Extra Condensed"/>
              </a:endParaRPr>
            </a:p>
          </p:txBody>
        </p:sp>
      </p:grpSp>
      <p:cxnSp>
        <p:nvCxnSpPr>
          <p:cNvPr id="300" name="Connecteur droit avec flèche 299">
            <a:extLst>
              <a:ext uri="{FF2B5EF4-FFF2-40B4-BE49-F238E27FC236}">
                <a16:creationId xmlns:a16="http://schemas.microsoft.com/office/drawing/2014/main" id="{DFACF532-F7A9-AB67-F26F-C8FD8EA7EA01}"/>
              </a:ext>
            </a:extLst>
          </p:cNvPr>
          <p:cNvCxnSpPr/>
          <p:nvPr/>
        </p:nvCxnSpPr>
        <p:spPr>
          <a:xfrm>
            <a:off x="3161578" y="2036062"/>
            <a:ext cx="491101" cy="986431"/>
          </a:xfrm>
          <a:prstGeom prst="straightConnector1">
            <a:avLst/>
          </a:prstGeom>
          <a:noFill/>
          <a:ln w="76200" cap="flat" cmpd="sng" algn="ctr">
            <a:solidFill>
              <a:schemeClr val="accent4">
                <a:lumMod val="20000"/>
                <a:lumOff val="80000"/>
              </a:schemeClr>
            </a:solidFill>
            <a:prstDash val="solid"/>
            <a:miter lim="800000"/>
            <a:tailEnd type="triangle"/>
          </a:ln>
          <a:effectLst/>
        </p:spPr>
      </p:cxnSp>
      <p:cxnSp>
        <p:nvCxnSpPr>
          <p:cNvPr id="301" name="Connecteur droit avec flèche 300">
            <a:extLst>
              <a:ext uri="{FF2B5EF4-FFF2-40B4-BE49-F238E27FC236}">
                <a16:creationId xmlns:a16="http://schemas.microsoft.com/office/drawing/2014/main" id="{D4684E5E-BF7F-48E1-0C85-848E627BBC2D}"/>
              </a:ext>
            </a:extLst>
          </p:cNvPr>
          <p:cNvCxnSpPr>
            <a:cxnSpLocks/>
          </p:cNvCxnSpPr>
          <p:nvPr/>
        </p:nvCxnSpPr>
        <p:spPr>
          <a:xfrm flipV="1">
            <a:off x="3829237" y="2063636"/>
            <a:ext cx="723594" cy="886066"/>
          </a:xfrm>
          <a:prstGeom prst="straightConnector1">
            <a:avLst/>
          </a:prstGeom>
          <a:noFill/>
          <a:ln w="76200" cap="flat" cmpd="sng" algn="ctr">
            <a:solidFill>
              <a:schemeClr val="accent4">
                <a:lumMod val="20000"/>
                <a:lumOff val="80000"/>
              </a:schemeClr>
            </a:solidFill>
            <a:prstDash val="solid"/>
            <a:miter lim="800000"/>
            <a:tailEnd type="triangle"/>
          </a:ln>
          <a:effectLst/>
        </p:spPr>
      </p:cxnSp>
      <p:cxnSp>
        <p:nvCxnSpPr>
          <p:cNvPr id="302" name="Connecteur droit avec flèche 301">
            <a:extLst>
              <a:ext uri="{FF2B5EF4-FFF2-40B4-BE49-F238E27FC236}">
                <a16:creationId xmlns:a16="http://schemas.microsoft.com/office/drawing/2014/main" id="{166CD9CD-203E-12E3-E3D7-C566EEFFC1E2}"/>
              </a:ext>
            </a:extLst>
          </p:cNvPr>
          <p:cNvCxnSpPr>
            <a:cxnSpLocks/>
          </p:cNvCxnSpPr>
          <p:nvPr/>
        </p:nvCxnSpPr>
        <p:spPr>
          <a:xfrm>
            <a:off x="8003005" y="2128188"/>
            <a:ext cx="694478" cy="955005"/>
          </a:xfrm>
          <a:prstGeom prst="straightConnector1">
            <a:avLst/>
          </a:prstGeom>
          <a:noFill/>
          <a:ln w="76200" cap="flat" cmpd="sng" algn="ctr">
            <a:solidFill>
              <a:schemeClr val="accent4">
                <a:lumMod val="20000"/>
                <a:lumOff val="80000"/>
              </a:schemeClr>
            </a:solidFill>
            <a:prstDash val="solid"/>
            <a:miter lim="800000"/>
            <a:tailEnd type="triangle"/>
          </a:ln>
          <a:effectLst/>
        </p:spPr>
      </p:cxnSp>
      <p:cxnSp>
        <p:nvCxnSpPr>
          <p:cNvPr id="303" name="Connecteur droit avec flèche 302">
            <a:extLst>
              <a:ext uri="{FF2B5EF4-FFF2-40B4-BE49-F238E27FC236}">
                <a16:creationId xmlns:a16="http://schemas.microsoft.com/office/drawing/2014/main" id="{F37C1E2D-29C1-FDE1-4B64-02DB8985B3B6}"/>
              </a:ext>
            </a:extLst>
          </p:cNvPr>
          <p:cNvCxnSpPr>
            <a:cxnSpLocks/>
          </p:cNvCxnSpPr>
          <p:nvPr/>
        </p:nvCxnSpPr>
        <p:spPr>
          <a:xfrm flipV="1">
            <a:off x="8883332" y="2227244"/>
            <a:ext cx="527874" cy="795249"/>
          </a:xfrm>
          <a:prstGeom prst="straightConnector1">
            <a:avLst/>
          </a:prstGeom>
          <a:noFill/>
          <a:ln w="76200" cap="flat" cmpd="sng" algn="ctr">
            <a:solidFill>
              <a:schemeClr val="accent4">
                <a:lumMod val="20000"/>
                <a:lumOff val="80000"/>
              </a:schemeClr>
            </a:solidFill>
            <a:prstDash val="solid"/>
            <a:miter lim="800000"/>
            <a:tailEnd type="triangle"/>
          </a:ln>
          <a:effectLst/>
        </p:spPr>
      </p:cxnSp>
      <p:sp>
        <p:nvSpPr>
          <p:cNvPr id="4" name="Google Shape;15845;p78">
            <a:extLst>
              <a:ext uri="{FF2B5EF4-FFF2-40B4-BE49-F238E27FC236}">
                <a16:creationId xmlns:a16="http://schemas.microsoft.com/office/drawing/2014/main" id="{8E54A361-6735-88F0-F7EA-94D3F0E3F8BB}"/>
              </a:ext>
            </a:extLst>
          </p:cNvPr>
          <p:cNvSpPr/>
          <p:nvPr/>
        </p:nvSpPr>
        <p:spPr>
          <a:xfrm rot="10800000">
            <a:off x="10674279" y="5178626"/>
            <a:ext cx="1834012" cy="1667677"/>
          </a:xfrm>
          <a:custGeom>
            <a:avLst/>
            <a:gdLst/>
            <a:ahLst/>
            <a:cxnLst/>
            <a:rect l="l" t="t" r="r" b="b"/>
            <a:pathLst>
              <a:path w="15326" h="13936" extrusionOk="0">
                <a:moveTo>
                  <a:pt x="12" y="0"/>
                </a:moveTo>
                <a:lnTo>
                  <a:pt x="12" y="3521"/>
                </a:lnTo>
                <a:lnTo>
                  <a:pt x="1730" y="4613"/>
                </a:lnTo>
                <a:cubicBezTo>
                  <a:pt x="2016" y="4794"/>
                  <a:pt x="2197" y="5112"/>
                  <a:pt x="2197" y="5462"/>
                </a:cubicBezTo>
                <a:cubicBezTo>
                  <a:pt x="2197" y="5812"/>
                  <a:pt x="2016" y="6130"/>
                  <a:pt x="1730" y="6310"/>
                </a:cubicBezTo>
                <a:lnTo>
                  <a:pt x="12" y="7403"/>
                </a:lnTo>
                <a:lnTo>
                  <a:pt x="12" y="10255"/>
                </a:lnTo>
                <a:cubicBezTo>
                  <a:pt x="12" y="10266"/>
                  <a:pt x="1" y="10277"/>
                  <a:pt x="1" y="10288"/>
                </a:cubicBezTo>
                <a:cubicBezTo>
                  <a:pt x="3140" y="10510"/>
                  <a:pt x="5972" y="11857"/>
                  <a:pt x="8082" y="13936"/>
                </a:cubicBezTo>
                <a:lnTo>
                  <a:pt x="10797" y="11210"/>
                </a:lnTo>
                <a:lnTo>
                  <a:pt x="13215" y="11507"/>
                </a:lnTo>
                <a:lnTo>
                  <a:pt x="12748" y="9248"/>
                </a:lnTo>
                <a:lnTo>
                  <a:pt x="15326" y="6650"/>
                </a:lnTo>
                <a:cubicBezTo>
                  <a:pt x="13226" y="4582"/>
                  <a:pt x="10787" y="2949"/>
                  <a:pt x="8082" y="1803"/>
                </a:cubicBezTo>
                <a:cubicBezTo>
                  <a:pt x="5516" y="711"/>
                  <a:pt x="2801" y="107"/>
                  <a:pt x="12" y="0"/>
                </a:cubicBezTo>
                <a:close/>
              </a:path>
            </a:pathLst>
          </a:custGeom>
          <a:solidFill>
            <a:srgbClr val="A1447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6" name="Google Shape;15851;p78">
            <a:extLst>
              <a:ext uri="{FF2B5EF4-FFF2-40B4-BE49-F238E27FC236}">
                <a16:creationId xmlns:a16="http://schemas.microsoft.com/office/drawing/2014/main" id="{38836A75-AA96-E680-7601-646B03A0DF35}"/>
              </a:ext>
            </a:extLst>
          </p:cNvPr>
          <p:cNvSpPr txBox="1"/>
          <p:nvPr/>
        </p:nvSpPr>
        <p:spPr>
          <a:xfrm>
            <a:off x="10810951" y="5388709"/>
            <a:ext cx="1634757" cy="1156797"/>
          </a:xfrm>
          <a:prstGeom prst="rect">
            <a:avLst/>
          </a:prstGeom>
          <a:noFill/>
          <a:ln>
            <a:noFill/>
          </a:ln>
        </p:spPr>
        <p:txBody>
          <a:bodyPr spcFirstLastPara="1" wrap="square" lIns="91425" tIns="91425" rIns="91425" bIns="91425" anchor="ctr" anchorCtr="0">
            <a:noAutofit/>
          </a:bodyPr>
          <a:lstStyle/>
          <a:p>
            <a:pPr algn="ctr">
              <a:buClr>
                <a:srgbClr val="000000"/>
              </a:buClr>
              <a:buFont typeface="Arial"/>
              <a:buNone/>
            </a:pPr>
            <a:r>
              <a:rPr lang="en" sz="6000" kern="0">
                <a:solidFill>
                  <a:schemeClr val="bg1"/>
                </a:solidFill>
                <a:latin typeface="Poppins SemiBold"/>
                <a:ea typeface="Poppins SemiBold"/>
                <a:cs typeface="Poppins SemiBold"/>
                <a:sym typeface="Poppins SemiBold"/>
              </a:rPr>
              <a:t>3</a:t>
            </a:r>
            <a:endParaRPr sz="6000" kern="0">
              <a:solidFill>
                <a:schemeClr val="bg1"/>
              </a:solidFill>
              <a:latin typeface="Poppins SemiBold"/>
              <a:ea typeface="Poppins SemiBold"/>
              <a:cs typeface="Poppins SemiBold"/>
              <a:sym typeface="Poppins SemiBold"/>
            </a:endParaRPr>
          </a:p>
        </p:txBody>
      </p:sp>
    </p:spTree>
    <p:extLst>
      <p:ext uri="{BB962C8B-B14F-4D97-AF65-F5344CB8AC3E}">
        <p14:creationId xmlns:p14="http://schemas.microsoft.com/office/powerpoint/2010/main" val="16908851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7917CE-903C-0211-118C-A841358495E5}"/>
            </a:ext>
          </a:extLst>
        </p:cNvPr>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4116D104-EA54-D4FD-AAD6-1F5B23412D1F}"/>
              </a:ext>
            </a:extLst>
          </p:cNvPr>
          <p:cNvSpPr>
            <a:spLocks noGrp="1"/>
          </p:cNvSpPr>
          <p:nvPr>
            <p:ph type="body" idx="16"/>
          </p:nvPr>
        </p:nvSpPr>
        <p:spPr>
          <a:xfrm>
            <a:off x="1764313" y="456044"/>
            <a:ext cx="6925077" cy="320284"/>
          </a:xfrm>
        </p:spPr>
        <p:txBody>
          <a:bodyPr>
            <a:noAutofit/>
          </a:bodyPr>
          <a:lstStyle/>
          <a:p>
            <a:pPr lvl="0" algn="just"/>
            <a:r>
              <a:rPr lang="fr-FR" sz="2800"/>
              <a:t>4 étapes clés</a:t>
            </a:r>
          </a:p>
        </p:txBody>
      </p:sp>
      <p:sp>
        <p:nvSpPr>
          <p:cNvPr id="8" name="Espace réservé du texte 7">
            <a:extLst>
              <a:ext uri="{FF2B5EF4-FFF2-40B4-BE49-F238E27FC236}">
                <a16:creationId xmlns:a16="http://schemas.microsoft.com/office/drawing/2014/main" id="{0E1F3254-3C96-863E-19E6-6488DB2B2B6F}"/>
              </a:ext>
            </a:extLst>
          </p:cNvPr>
          <p:cNvSpPr>
            <a:spLocks noGrp="1"/>
          </p:cNvSpPr>
          <p:nvPr>
            <p:ph type="body" idx="30"/>
          </p:nvPr>
        </p:nvSpPr>
        <p:spPr>
          <a:xfrm>
            <a:off x="1010909" y="456044"/>
            <a:ext cx="602738" cy="483838"/>
          </a:xfrm>
        </p:spPr>
        <p:txBody>
          <a:bodyPr>
            <a:normAutofit fontScale="92500" lnSpcReduction="20000"/>
          </a:bodyPr>
          <a:lstStyle/>
          <a:p>
            <a:r>
              <a:rPr lang="fr-FR"/>
              <a:t>01</a:t>
            </a:r>
          </a:p>
        </p:txBody>
      </p:sp>
      <p:sp>
        <p:nvSpPr>
          <p:cNvPr id="325" name="Google Shape;15843;p78">
            <a:extLst>
              <a:ext uri="{FF2B5EF4-FFF2-40B4-BE49-F238E27FC236}">
                <a16:creationId xmlns:a16="http://schemas.microsoft.com/office/drawing/2014/main" id="{4382F00D-E696-22CF-1A12-D1F3F3496E74}"/>
              </a:ext>
            </a:extLst>
          </p:cNvPr>
          <p:cNvSpPr/>
          <p:nvPr/>
        </p:nvSpPr>
        <p:spPr>
          <a:xfrm>
            <a:off x="976586" y="4878731"/>
            <a:ext cx="420710" cy="1000670"/>
          </a:xfrm>
          <a:prstGeom prst="rect">
            <a:avLst/>
          </a:pr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2" name="Google Shape;15845;p78">
            <a:extLst>
              <a:ext uri="{FF2B5EF4-FFF2-40B4-BE49-F238E27FC236}">
                <a16:creationId xmlns:a16="http://schemas.microsoft.com/office/drawing/2014/main" id="{FECF96D5-C10E-9F87-B08B-9C310B3FEECA}"/>
              </a:ext>
            </a:extLst>
          </p:cNvPr>
          <p:cNvSpPr/>
          <p:nvPr/>
        </p:nvSpPr>
        <p:spPr>
          <a:xfrm>
            <a:off x="-442914" y="1814872"/>
            <a:ext cx="2511449" cy="2283672"/>
          </a:xfrm>
          <a:custGeom>
            <a:avLst/>
            <a:gdLst/>
            <a:ahLst/>
            <a:cxnLst/>
            <a:rect l="l" t="t" r="r" b="b"/>
            <a:pathLst>
              <a:path w="15326" h="13936" extrusionOk="0">
                <a:moveTo>
                  <a:pt x="12" y="0"/>
                </a:moveTo>
                <a:lnTo>
                  <a:pt x="12" y="3521"/>
                </a:lnTo>
                <a:lnTo>
                  <a:pt x="1730" y="4613"/>
                </a:lnTo>
                <a:cubicBezTo>
                  <a:pt x="2016" y="4794"/>
                  <a:pt x="2197" y="5112"/>
                  <a:pt x="2197" y="5462"/>
                </a:cubicBezTo>
                <a:cubicBezTo>
                  <a:pt x="2197" y="5812"/>
                  <a:pt x="2016" y="6130"/>
                  <a:pt x="1730" y="6310"/>
                </a:cubicBezTo>
                <a:lnTo>
                  <a:pt x="12" y="7403"/>
                </a:lnTo>
                <a:lnTo>
                  <a:pt x="12" y="10255"/>
                </a:lnTo>
                <a:cubicBezTo>
                  <a:pt x="12" y="10266"/>
                  <a:pt x="1" y="10277"/>
                  <a:pt x="1" y="10288"/>
                </a:cubicBezTo>
                <a:cubicBezTo>
                  <a:pt x="3140" y="10510"/>
                  <a:pt x="5972" y="11857"/>
                  <a:pt x="8082" y="13936"/>
                </a:cubicBezTo>
                <a:lnTo>
                  <a:pt x="10797" y="11210"/>
                </a:lnTo>
                <a:lnTo>
                  <a:pt x="13215" y="11507"/>
                </a:lnTo>
                <a:lnTo>
                  <a:pt x="12748" y="9248"/>
                </a:lnTo>
                <a:lnTo>
                  <a:pt x="15326" y="6650"/>
                </a:lnTo>
                <a:cubicBezTo>
                  <a:pt x="13226" y="4582"/>
                  <a:pt x="10787" y="2949"/>
                  <a:pt x="8082" y="1803"/>
                </a:cubicBezTo>
                <a:cubicBezTo>
                  <a:pt x="5516" y="711"/>
                  <a:pt x="2801" y="107"/>
                  <a:pt x="12" y="0"/>
                </a:cubicBezTo>
                <a:close/>
              </a:path>
            </a:pathLst>
          </a:custGeom>
          <a:solidFill>
            <a:srgbClr val="A1447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 name="Espace réservé du numéro de diapositive 4">
            <a:extLst>
              <a:ext uri="{FF2B5EF4-FFF2-40B4-BE49-F238E27FC236}">
                <a16:creationId xmlns:a16="http://schemas.microsoft.com/office/drawing/2014/main" id="{BDC805CF-DB39-4AC2-49FA-B51455DCCE3A}"/>
              </a:ext>
            </a:extLst>
          </p:cNvPr>
          <p:cNvSpPr>
            <a:spLocks noGrp="1"/>
          </p:cNvSpPr>
          <p:nvPr>
            <p:ph type="sldNum" sz="quarter" idx="4"/>
          </p:nvPr>
        </p:nvSpPr>
        <p:spPr>
          <a:xfrm>
            <a:off x="11659105" y="6314218"/>
            <a:ext cx="449765"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75C4A9-563C-D943-841B-F8A44946A7C2}" type="slidenum">
              <a:rPr kumimoji="0" lang="fr-FR" sz="1000" b="1" i="0" u="none" strike="noStrike" kern="1200" cap="none" spc="0" normalizeH="0" baseline="0" noProof="0" smtClean="0">
                <a:ln>
                  <a:noFill/>
                </a:ln>
                <a:solidFill>
                  <a:srgbClr val="212950"/>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fr-FR" sz="1000" b="1" i="0" u="none" strike="noStrike" kern="1200" cap="none" spc="0" normalizeH="0" baseline="0" noProof="0">
              <a:ln>
                <a:noFill/>
              </a:ln>
              <a:solidFill>
                <a:srgbClr val="212950"/>
              </a:solidFill>
              <a:effectLst/>
              <a:uLnTx/>
              <a:uFillTx/>
              <a:latin typeface="Arial" panose="020B0604020202020204" pitchFamily="34" charset="0"/>
              <a:ea typeface="+mn-ea"/>
              <a:cs typeface="Arial" panose="020B0604020202020204" pitchFamily="34" charset="0"/>
            </a:endParaRPr>
          </a:p>
        </p:txBody>
      </p:sp>
      <p:sp>
        <p:nvSpPr>
          <p:cNvPr id="319" name="Google Shape;15851;p78">
            <a:extLst>
              <a:ext uri="{FF2B5EF4-FFF2-40B4-BE49-F238E27FC236}">
                <a16:creationId xmlns:a16="http://schemas.microsoft.com/office/drawing/2014/main" id="{D13B108A-E7FB-ECB3-06DC-D70BF0F1E6CF}"/>
              </a:ext>
            </a:extLst>
          </p:cNvPr>
          <p:cNvSpPr txBox="1"/>
          <p:nvPr/>
        </p:nvSpPr>
        <p:spPr>
          <a:xfrm>
            <a:off x="174390" y="2554750"/>
            <a:ext cx="1132353" cy="801283"/>
          </a:xfrm>
          <a:prstGeom prst="rect">
            <a:avLst/>
          </a:prstGeom>
          <a:noFill/>
          <a:ln>
            <a:noFill/>
          </a:ln>
        </p:spPr>
        <p:txBody>
          <a:bodyPr spcFirstLastPara="1" wrap="square" lIns="91425" tIns="91425" rIns="91425" bIns="91425" anchor="ctr" anchorCtr="0">
            <a:noAutofit/>
          </a:bodyPr>
          <a:lstStyle/>
          <a:p>
            <a:pPr algn="ctr">
              <a:buClr>
                <a:srgbClr val="000000"/>
              </a:buClr>
              <a:buFont typeface="Arial"/>
              <a:buNone/>
            </a:pPr>
            <a:r>
              <a:rPr lang="en" sz="6000" kern="0">
                <a:solidFill>
                  <a:schemeClr val="bg1"/>
                </a:solidFill>
                <a:latin typeface="Poppins SemiBold"/>
                <a:ea typeface="Poppins SemiBold"/>
                <a:cs typeface="Poppins SemiBold"/>
                <a:sym typeface="Poppins SemiBold"/>
              </a:rPr>
              <a:t>3</a:t>
            </a:r>
            <a:endParaRPr sz="6000" kern="0">
              <a:solidFill>
                <a:schemeClr val="bg1"/>
              </a:solidFill>
              <a:latin typeface="Poppins SemiBold"/>
              <a:ea typeface="Poppins SemiBold"/>
              <a:cs typeface="Poppins SemiBold"/>
              <a:sym typeface="Poppins SemiBold"/>
            </a:endParaRPr>
          </a:p>
        </p:txBody>
      </p:sp>
      <p:sp>
        <p:nvSpPr>
          <p:cNvPr id="987" name="Google Shape;23865;p108">
            <a:extLst>
              <a:ext uri="{FF2B5EF4-FFF2-40B4-BE49-F238E27FC236}">
                <a16:creationId xmlns:a16="http://schemas.microsoft.com/office/drawing/2014/main" id="{3A23769E-9BB0-84BB-5AD1-4A36533A192E}"/>
              </a:ext>
            </a:extLst>
          </p:cNvPr>
          <p:cNvSpPr/>
          <p:nvPr/>
        </p:nvSpPr>
        <p:spPr>
          <a:xfrm rot="5400000">
            <a:off x="10454334" y="6461901"/>
            <a:ext cx="800555" cy="913042"/>
          </a:xfrm>
          <a:custGeom>
            <a:avLst/>
            <a:gdLst/>
            <a:ahLst/>
            <a:cxnLst/>
            <a:rect l="l" t="t" r="r" b="b"/>
            <a:pathLst>
              <a:path w="24667" h="28133" extrusionOk="0">
                <a:moveTo>
                  <a:pt x="24457" y="360"/>
                </a:moveTo>
                <a:lnTo>
                  <a:pt x="24457" y="27771"/>
                </a:lnTo>
                <a:lnTo>
                  <a:pt x="423" y="14066"/>
                </a:lnTo>
                <a:lnTo>
                  <a:pt x="24457" y="360"/>
                </a:lnTo>
                <a:close/>
                <a:moveTo>
                  <a:pt x="24666" y="1"/>
                </a:moveTo>
                <a:lnTo>
                  <a:pt x="0" y="14066"/>
                </a:lnTo>
                <a:lnTo>
                  <a:pt x="24666" y="28132"/>
                </a:lnTo>
                <a:lnTo>
                  <a:pt x="24666" y="1"/>
                </a:lnTo>
                <a:close/>
              </a:path>
            </a:pathLst>
          </a:custGeom>
          <a:solidFill>
            <a:schemeClr val="accent2"/>
          </a:solidFill>
          <a:ln>
            <a:solidFill>
              <a:schemeClr val="accent2"/>
            </a:solid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43434"/>
              </a:solidFill>
              <a:effectLst/>
              <a:uLnTx/>
              <a:uFillTx/>
              <a:latin typeface="Calibri" panose="020F0502020204030204"/>
              <a:ea typeface="+mn-ea"/>
              <a:cs typeface="+mn-cs"/>
            </a:endParaRPr>
          </a:p>
        </p:txBody>
      </p:sp>
      <p:sp>
        <p:nvSpPr>
          <p:cNvPr id="988" name="ZoneTexte 987">
            <a:extLst>
              <a:ext uri="{FF2B5EF4-FFF2-40B4-BE49-F238E27FC236}">
                <a16:creationId xmlns:a16="http://schemas.microsoft.com/office/drawing/2014/main" id="{CB1ED8D1-49C8-E35B-7CC8-22400F42A625}"/>
              </a:ext>
            </a:extLst>
          </p:cNvPr>
          <p:cNvSpPr txBox="1"/>
          <p:nvPr/>
        </p:nvSpPr>
        <p:spPr>
          <a:xfrm>
            <a:off x="262520" y="4275605"/>
            <a:ext cx="3053248" cy="954107"/>
          </a:xfrm>
          <a:prstGeom prst="rect">
            <a:avLst/>
          </a:prstGeom>
          <a:noFill/>
        </p:spPr>
        <p:txBody>
          <a:bodyPr wrap="square">
            <a:spAutoFit/>
          </a:bodyPr>
          <a:lstStyle/>
          <a:p>
            <a:r>
              <a:rPr lang="fr-FR" sz="2800" b="1">
                <a:solidFill>
                  <a:schemeClr val="accent2"/>
                </a:solidFill>
                <a:latin typeface="Arial Rounded MT Bold" panose="020F0704030504030204" pitchFamily="34" charset="0"/>
                <a:ea typeface="Fira Sans Extra Condensed"/>
                <a:cs typeface="Arial" panose="020B0604020202020204" pitchFamily="34" charset="0"/>
                <a:sym typeface="Fira Sans Extra Condensed"/>
              </a:rPr>
              <a:t>Versement à la CDC</a:t>
            </a:r>
          </a:p>
        </p:txBody>
      </p:sp>
      <p:sp>
        <p:nvSpPr>
          <p:cNvPr id="4" name="ZoneTexte 3">
            <a:extLst>
              <a:ext uri="{FF2B5EF4-FFF2-40B4-BE49-F238E27FC236}">
                <a16:creationId xmlns:a16="http://schemas.microsoft.com/office/drawing/2014/main" id="{72AB3291-A2F2-051C-0AA2-13239C27516A}"/>
              </a:ext>
            </a:extLst>
          </p:cNvPr>
          <p:cNvSpPr txBox="1"/>
          <p:nvPr/>
        </p:nvSpPr>
        <p:spPr>
          <a:xfrm>
            <a:off x="310114" y="5229712"/>
            <a:ext cx="3262028" cy="646331"/>
          </a:xfrm>
          <a:prstGeom prst="rect">
            <a:avLst/>
          </a:prstGeom>
          <a:noFill/>
        </p:spPr>
        <p:txBody>
          <a:bodyPr wrap="square" rtlCol="0">
            <a:spAutoFit/>
          </a:bodyPr>
          <a:lstStyle/>
          <a:p>
            <a:r>
              <a:rPr kumimoji="0" lang="en-US" sz="1800" b="0" i="0" u="none" strike="noStrike" kern="0" cap="none" spc="0" normalizeH="0" baseline="0" noProof="0">
                <a:ln>
                  <a:noFill/>
                </a:ln>
                <a:solidFill>
                  <a:srgbClr val="3F4D53"/>
                </a:solidFill>
                <a:effectLst/>
                <a:uLnTx/>
                <a:uFillTx/>
                <a:latin typeface="Arial Nova Light" panose="020B0304020202020204" pitchFamily="34" charset="0"/>
                <a:sym typeface="Poppins Light"/>
              </a:rPr>
              <a:t>Si abondement ou dotation</a:t>
            </a:r>
          </a:p>
          <a:p>
            <a:endParaRPr lang="fr-FR">
              <a:latin typeface="Arial Nova Light" panose="020B0304020202020204" pitchFamily="34" charset="0"/>
            </a:endParaRPr>
          </a:p>
        </p:txBody>
      </p:sp>
      <p:sp>
        <p:nvSpPr>
          <p:cNvPr id="5" name="ZoneTexte 4">
            <a:extLst>
              <a:ext uri="{FF2B5EF4-FFF2-40B4-BE49-F238E27FC236}">
                <a16:creationId xmlns:a16="http://schemas.microsoft.com/office/drawing/2014/main" id="{562407EF-A083-235E-2F7D-862E9B1BC37B}"/>
              </a:ext>
            </a:extLst>
          </p:cNvPr>
          <p:cNvSpPr txBox="1"/>
          <p:nvPr/>
        </p:nvSpPr>
        <p:spPr>
          <a:xfrm>
            <a:off x="3788892" y="2354121"/>
            <a:ext cx="7096365" cy="892552"/>
          </a:xfrm>
          <a:prstGeom prst="rect">
            <a:avLst/>
          </a:prstGeom>
          <a:noFill/>
        </p:spPr>
        <p:txBody>
          <a:bodyPr wrap="square" lIns="91440" tIns="45720" rIns="91440" bIns="45720" anchor="t">
            <a:spAutoFit/>
          </a:bodyPr>
          <a:lstStyle/>
          <a:p>
            <a:r>
              <a:rPr lang="fr-FR" sz="2000">
                <a:latin typeface="Arial" panose="020B0604020202020204" pitchFamily="34" charset="0"/>
                <a:ea typeface="Aptos" panose="020B0004020202020204" pitchFamily="34" charset="0"/>
              </a:rPr>
              <a:t>Pour vous aider à </a:t>
            </a:r>
            <a:r>
              <a:rPr lang="fr-FR" sz="2000" b="1">
                <a:latin typeface="Arial" panose="020B0604020202020204" pitchFamily="34" charset="0"/>
                <a:ea typeface="Aptos" panose="020B0004020202020204" pitchFamily="34" charset="0"/>
              </a:rPr>
              <a:t>calculer le montant à verser à la CDC </a:t>
            </a:r>
            <a:r>
              <a:rPr lang="fr-FR" sz="2000">
                <a:latin typeface="Arial" panose="020B0604020202020204" pitchFamily="34" charset="0"/>
                <a:ea typeface="Aptos" panose="020B0004020202020204" pitchFamily="34" charset="0"/>
              </a:rPr>
              <a:t>:</a:t>
            </a:r>
          </a:p>
          <a:p>
            <a:endParaRPr lang="fr-FR" sz="1600">
              <a:latin typeface="Arial" panose="020B0604020202020204" pitchFamily="34" charset="0"/>
              <a:ea typeface="Aptos" panose="020B0004020202020204" pitchFamily="34" charset="0"/>
            </a:endParaRPr>
          </a:p>
          <a:p>
            <a:endParaRPr lang="fr-FR" sz="1600" b="1">
              <a:latin typeface="Arial" panose="020B0604020202020204" pitchFamily="34" charset="0"/>
              <a:ea typeface="Aptos" panose="020B0004020202020204" pitchFamily="34" charset="0"/>
            </a:endParaRPr>
          </a:p>
        </p:txBody>
      </p:sp>
      <p:sp>
        <p:nvSpPr>
          <p:cNvPr id="6" name="Freeform 5">
            <a:extLst>
              <a:ext uri="{FF2B5EF4-FFF2-40B4-BE49-F238E27FC236}">
                <a16:creationId xmlns:a16="http://schemas.microsoft.com/office/drawing/2014/main" id="{D7038DD6-0061-F4A4-13FB-AAB8DFBDDD9F}"/>
              </a:ext>
            </a:extLst>
          </p:cNvPr>
          <p:cNvSpPr/>
          <p:nvPr/>
        </p:nvSpPr>
        <p:spPr>
          <a:xfrm>
            <a:off x="5431535" y="3185117"/>
            <a:ext cx="2826639" cy="2211503"/>
          </a:xfrm>
          <a:custGeom>
            <a:avLst/>
            <a:gdLst/>
            <a:ahLst/>
            <a:cxnLst/>
            <a:rect l="l" t="t" r="r" b="b"/>
            <a:pathLst>
              <a:path w="8766551" h="8229600">
                <a:moveTo>
                  <a:pt x="0" y="0"/>
                </a:moveTo>
                <a:lnTo>
                  <a:pt x="8766552" y="0"/>
                </a:lnTo>
                <a:lnTo>
                  <a:pt x="8766552" y="8229600"/>
                </a:lnTo>
                <a:lnTo>
                  <a:pt x="0" y="8229600"/>
                </a:lnTo>
                <a:lnTo>
                  <a:pt x="0" y="0"/>
                </a:lnTo>
                <a:close/>
              </a:path>
            </a:pathLst>
          </a:custGeom>
          <a:blipFill>
            <a:blip r:embed="rId3"/>
            <a:stretch>
              <a:fillRect/>
            </a:stretch>
          </a:blipFill>
        </p:spPr>
        <p:txBody>
          <a:bodyPr/>
          <a:lstStyle/>
          <a:p>
            <a:endParaRPr lang="fr-FR"/>
          </a:p>
        </p:txBody>
      </p:sp>
      <p:sp>
        <p:nvSpPr>
          <p:cNvPr id="9" name="ZoneTexte 8">
            <a:extLst>
              <a:ext uri="{FF2B5EF4-FFF2-40B4-BE49-F238E27FC236}">
                <a16:creationId xmlns:a16="http://schemas.microsoft.com/office/drawing/2014/main" id="{15464C56-7F59-E7CF-6279-428E1B36C9B7}"/>
              </a:ext>
            </a:extLst>
          </p:cNvPr>
          <p:cNvSpPr txBox="1"/>
          <p:nvPr/>
        </p:nvSpPr>
        <p:spPr>
          <a:xfrm>
            <a:off x="3788892" y="1695178"/>
            <a:ext cx="6319614" cy="461665"/>
          </a:xfrm>
          <a:prstGeom prst="rect">
            <a:avLst/>
          </a:prstGeom>
          <a:noFill/>
        </p:spPr>
        <p:txBody>
          <a:bodyPr wrap="square">
            <a:spAutoFit/>
          </a:bodyPr>
          <a:lstStyle/>
          <a:p>
            <a:r>
              <a:rPr lang="fr-FR" sz="2400">
                <a:solidFill>
                  <a:schemeClr val="bg1">
                    <a:lumMod val="65000"/>
                  </a:schemeClr>
                </a:solidFill>
                <a:latin typeface="Arial Nova Light" panose="020B0304020202020204" pitchFamily="34" charset="0"/>
                <a:ea typeface="Aptos" panose="020B0004020202020204" pitchFamily="34" charset="0"/>
              </a:rPr>
              <a:t>Mise à disposition d’une calculette</a:t>
            </a:r>
          </a:p>
        </p:txBody>
      </p:sp>
    </p:spTree>
    <p:extLst>
      <p:ext uri="{BB962C8B-B14F-4D97-AF65-F5344CB8AC3E}">
        <p14:creationId xmlns:p14="http://schemas.microsoft.com/office/powerpoint/2010/main" val="947569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6FE24E-9D06-5472-8317-A017A321494F}"/>
            </a:ext>
          </a:extLst>
        </p:cNvPr>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6D1BD971-70FA-A877-CB53-A2949D1AFDA4}"/>
              </a:ext>
            </a:extLst>
          </p:cNvPr>
          <p:cNvSpPr>
            <a:spLocks noGrp="1"/>
          </p:cNvSpPr>
          <p:nvPr>
            <p:ph type="body" idx="16"/>
          </p:nvPr>
        </p:nvSpPr>
        <p:spPr>
          <a:xfrm>
            <a:off x="1764313" y="456044"/>
            <a:ext cx="6925077" cy="320284"/>
          </a:xfrm>
        </p:spPr>
        <p:txBody>
          <a:bodyPr>
            <a:noAutofit/>
          </a:bodyPr>
          <a:lstStyle/>
          <a:p>
            <a:pPr lvl="0" algn="just"/>
            <a:r>
              <a:rPr lang="fr-FR" sz="2800"/>
              <a:t>4 étapes clés</a:t>
            </a:r>
          </a:p>
        </p:txBody>
      </p:sp>
      <p:sp>
        <p:nvSpPr>
          <p:cNvPr id="8" name="Espace réservé du texte 7">
            <a:extLst>
              <a:ext uri="{FF2B5EF4-FFF2-40B4-BE49-F238E27FC236}">
                <a16:creationId xmlns:a16="http://schemas.microsoft.com/office/drawing/2014/main" id="{6B6CD83C-5027-FA7E-7271-BF44E15D6D64}"/>
              </a:ext>
            </a:extLst>
          </p:cNvPr>
          <p:cNvSpPr>
            <a:spLocks noGrp="1"/>
          </p:cNvSpPr>
          <p:nvPr>
            <p:ph type="body" idx="30"/>
          </p:nvPr>
        </p:nvSpPr>
        <p:spPr>
          <a:xfrm>
            <a:off x="1010909" y="456044"/>
            <a:ext cx="602738" cy="483838"/>
          </a:xfrm>
        </p:spPr>
        <p:txBody>
          <a:bodyPr>
            <a:normAutofit fontScale="92500" lnSpcReduction="20000"/>
          </a:bodyPr>
          <a:lstStyle/>
          <a:p>
            <a:r>
              <a:rPr lang="fr-FR"/>
              <a:t>01</a:t>
            </a:r>
          </a:p>
        </p:txBody>
      </p:sp>
      <p:sp>
        <p:nvSpPr>
          <p:cNvPr id="325" name="Google Shape;15843;p78">
            <a:extLst>
              <a:ext uri="{FF2B5EF4-FFF2-40B4-BE49-F238E27FC236}">
                <a16:creationId xmlns:a16="http://schemas.microsoft.com/office/drawing/2014/main" id="{FE74D0D9-E1DC-E3D1-0F3C-DD5A97E8D312}"/>
              </a:ext>
            </a:extLst>
          </p:cNvPr>
          <p:cNvSpPr/>
          <p:nvPr/>
        </p:nvSpPr>
        <p:spPr>
          <a:xfrm>
            <a:off x="976586" y="4878731"/>
            <a:ext cx="420710" cy="1000670"/>
          </a:xfrm>
          <a:prstGeom prst="rect">
            <a:avLst/>
          </a:pr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 name="Espace réservé du numéro de diapositive 4">
            <a:extLst>
              <a:ext uri="{FF2B5EF4-FFF2-40B4-BE49-F238E27FC236}">
                <a16:creationId xmlns:a16="http://schemas.microsoft.com/office/drawing/2014/main" id="{2E968923-F8A9-55AD-F5A9-F1CFA947E74C}"/>
              </a:ext>
            </a:extLst>
          </p:cNvPr>
          <p:cNvSpPr>
            <a:spLocks noGrp="1"/>
          </p:cNvSpPr>
          <p:nvPr>
            <p:ph type="sldNum" sz="quarter" idx="4"/>
          </p:nvPr>
        </p:nvSpPr>
        <p:spPr>
          <a:xfrm>
            <a:off x="11659105" y="6314218"/>
            <a:ext cx="449765"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75C4A9-563C-D943-841B-F8A44946A7C2}" type="slidenum">
              <a:rPr kumimoji="0" lang="fr-FR" sz="1000" b="1" i="0" u="none" strike="noStrike" kern="1200" cap="none" spc="0" normalizeH="0" baseline="0" noProof="0" smtClean="0">
                <a:ln>
                  <a:noFill/>
                </a:ln>
                <a:solidFill>
                  <a:srgbClr val="212950"/>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fr-FR" sz="1000" b="1" i="0" u="none" strike="noStrike" kern="1200" cap="none" spc="0" normalizeH="0" baseline="0" noProof="0">
              <a:ln>
                <a:noFill/>
              </a:ln>
              <a:solidFill>
                <a:srgbClr val="212950"/>
              </a:solidFill>
              <a:effectLst/>
              <a:uLnTx/>
              <a:uFillTx/>
              <a:latin typeface="Arial" panose="020B0604020202020204" pitchFamily="34" charset="0"/>
              <a:ea typeface="+mn-ea"/>
              <a:cs typeface="Arial" panose="020B0604020202020204" pitchFamily="34" charset="0"/>
            </a:endParaRPr>
          </a:p>
        </p:txBody>
      </p:sp>
      <p:sp>
        <p:nvSpPr>
          <p:cNvPr id="319" name="Google Shape;15851;p78">
            <a:extLst>
              <a:ext uri="{FF2B5EF4-FFF2-40B4-BE49-F238E27FC236}">
                <a16:creationId xmlns:a16="http://schemas.microsoft.com/office/drawing/2014/main" id="{7FA194E4-D619-5C8B-572D-8D8AD575549A}"/>
              </a:ext>
            </a:extLst>
          </p:cNvPr>
          <p:cNvSpPr txBox="1"/>
          <p:nvPr/>
        </p:nvSpPr>
        <p:spPr>
          <a:xfrm>
            <a:off x="214167" y="2526175"/>
            <a:ext cx="1132353" cy="801283"/>
          </a:xfrm>
          <a:prstGeom prst="rect">
            <a:avLst/>
          </a:prstGeom>
          <a:noFill/>
          <a:ln>
            <a:noFill/>
          </a:ln>
        </p:spPr>
        <p:txBody>
          <a:bodyPr spcFirstLastPara="1" wrap="square" lIns="91425" tIns="91425" rIns="91425" bIns="91425" anchor="ctr" anchorCtr="0">
            <a:noAutofit/>
          </a:bodyPr>
          <a:lstStyle/>
          <a:p>
            <a:pPr algn="ctr">
              <a:buClr>
                <a:srgbClr val="000000"/>
              </a:buClr>
              <a:buFont typeface="Arial"/>
              <a:buNone/>
            </a:pPr>
            <a:r>
              <a:rPr lang="en" sz="6000" kern="0">
                <a:solidFill>
                  <a:schemeClr val="bg1"/>
                </a:solidFill>
                <a:latin typeface="Poppins SemiBold"/>
                <a:ea typeface="Poppins SemiBold"/>
                <a:cs typeface="Poppins SemiBold"/>
                <a:sym typeface="Poppins SemiBold"/>
              </a:rPr>
              <a:t>4</a:t>
            </a:r>
            <a:endParaRPr sz="6000" kern="0">
              <a:solidFill>
                <a:schemeClr val="bg1"/>
              </a:solidFill>
              <a:latin typeface="Poppins SemiBold"/>
              <a:ea typeface="Poppins SemiBold"/>
              <a:cs typeface="Poppins SemiBold"/>
              <a:sym typeface="Poppins SemiBold"/>
            </a:endParaRPr>
          </a:p>
        </p:txBody>
      </p:sp>
      <p:sp>
        <p:nvSpPr>
          <p:cNvPr id="987" name="Google Shape;23865;p108">
            <a:extLst>
              <a:ext uri="{FF2B5EF4-FFF2-40B4-BE49-F238E27FC236}">
                <a16:creationId xmlns:a16="http://schemas.microsoft.com/office/drawing/2014/main" id="{7BD79A9F-0D07-D74F-C7A8-01F0C958269F}"/>
              </a:ext>
            </a:extLst>
          </p:cNvPr>
          <p:cNvSpPr/>
          <p:nvPr/>
        </p:nvSpPr>
        <p:spPr>
          <a:xfrm rot="5400000">
            <a:off x="10454334" y="6461901"/>
            <a:ext cx="800555" cy="913042"/>
          </a:xfrm>
          <a:custGeom>
            <a:avLst/>
            <a:gdLst/>
            <a:ahLst/>
            <a:cxnLst/>
            <a:rect l="l" t="t" r="r" b="b"/>
            <a:pathLst>
              <a:path w="24667" h="28133" extrusionOk="0">
                <a:moveTo>
                  <a:pt x="24457" y="360"/>
                </a:moveTo>
                <a:lnTo>
                  <a:pt x="24457" y="27771"/>
                </a:lnTo>
                <a:lnTo>
                  <a:pt x="423" y="14066"/>
                </a:lnTo>
                <a:lnTo>
                  <a:pt x="24457" y="360"/>
                </a:lnTo>
                <a:close/>
                <a:moveTo>
                  <a:pt x="24666" y="1"/>
                </a:moveTo>
                <a:lnTo>
                  <a:pt x="0" y="14066"/>
                </a:lnTo>
                <a:lnTo>
                  <a:pt x="24666" y="28132"/>
                </a:lnTo>
                <a:lnTo>
                  <a:pt x="24666" y="1"/>
                </a:lnTo>
                <a:close/>
              </a:path>
            </a:pathLst>
          </a:custGeom>
          <a:solidFill>
            <a:schemeClr val="accent2"/>
          </a:solidFill>
          <a:ln>
            <a:solidFill>
              <a:schemeClr val="accent2"/>
            </a:solid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43434"/>
              </a:solidFill>
              <a:effectLst/>
              <a:uLnTx/>
              <a:uFillTx/>
              <a:latin typeface="Calibri" panose="020F0502020204030204"/>
              <a:ea typeface="+mn-ea"/>
              <a:cs typeface="+mn-cs"/>
            </a:endParaRPr>
          </a:p>
        </p:txBody>
      </p:sp>
      <p:sp>
        <p:nvSpPr>
          <p:cNvPr id="7" name="ZoneTexte 6">
            <a:extLst>
              <a:ext uri="{FF2B5EF4-FFF2-40B4-BE49-F238E27FC236}">
                <a16:creationId xmlns:a16="http://schemas.microsoft.com/office/drawing/2014/main" id="{7DE8747A-0F4F-D69C-8996-7259701F4656}"/>
              </a:ext>
            </a:extLst>
          </p:cNvPr>
          <p:cNvSpPr txBox="1"/>
          <p:nvPr/>
        </p:nvSpPr>
        <p:spPr>
          <a:xfrm>
            <a:off x="766433" y="1623905"/>
            <a:ext cx="6319614" cy="461665"/>
          </a:xfrm>
          <a:prstGeom prst="rect">
            <a:avLst/>
          </a:prstGeom>
          <a:noFill/>
        </p:spPr>
        <p:txBody>
          <a:bodyPr wrap="square">
            <a:spAutoFit/>
          </a:bodyPr>
          <a:lstStyle/>
          <a:p>
            <a:r>
              <a:rPr lang="fr-FR" sz="2400">
                <a:solidFill>
                  <a:schemeClr val="bg1">
                    <a:lumMod val="65000"/>
                  </a:schemeClr>
                </a:solidFill>
                <a:latin typeface="Arial Nova Light" panose="020B0304020202020204" pitchFamily="34" charset="0"/>
                <a:ea typeface="Aptos" panose="020B0004020202020204" pitchFamily="34" charset="0"/>
              </a:rPr>
              <a:t>Formulaire remboursement CPF-TP</a:t>
            </a:r>
          </a:p>
        </p:txBody>
      </p:sp>
      <p:sp>
        <p:nvSpPr>
          <p:cNvPr id="10" name="ZoneTexte 9">
            <a:extLst>
              <a:ext uri="{FF2B5EF4-FFF2-40B4-BE49-F238E27FC236}">
                <a16:creationId xmlns:a16="http://schemas.microsoft.com/office/drawing/2014/main" id="{A7CE45ED-034E-66C2-6526-13CDBDE47EFD}"/>
              </a:ext>
            </a:extLst>
          </p:cNvPr>
          <p:cNvSpPr txBox="1"/>
          <p:nvPr/>
        </p:nvSpPr>
        <p:spPr>
          <a:xfrm>
            <a:off x="766211" y="2124176"/>
            <a:ext cx="6319836" cy="230832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a:ln>
                  <a:noFill/>
                </a:ln>
                <a:solidFill>
                  <a:schemeClr val="accent3">
                    <a:lumMod val="75000"/>
                  </a:schemeClr>
                </a:solidFill>
                <a:effectLst/>
                <a:uLnTx/>
                <a:uFillTx/>
                <a:latin typeface="Arial" panose="020B0604020202020204" pitchFamily="34" charset="0"/>
                <a:ea typeface="Aptos" panose="020B0004020202020204" pitchFamily="34" charset="0"/>
                <a:cs typeface="+mn-cs"/>
              </a:rPr>
              <a:t>Pour les entreprises de moins de 50 salariés :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i="0" u="none" strike="noStrike" kern="1200" cap="none" spc="0" normalizeH="0" baseline="0" noProof="0">
                <a:ln>
                  <a:noFill/>
                </a:ln>
                <a:effectLst/>
                <a:uLnTx/>
                <a:uFillTx/>
                <a:latin typeface="Arial" panose="020B0604020202020204" pitchFamily="34" charset="0"/>
                <a:ea typeface="Aptos" panose="020B0004020202020204" pitchFamily="34" charset="0"/>
                <a:cs typeface="+mn-cs"/>
              </a:rPr>
              <a:t>Dotation ou Abondement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600" b="0" i="0" u="none" strike="noStrike" kern="1200" cap="none" spc="0" normalizeH="0" baseline="0" noProof="0">
              <a:ln>
                <a:noFill/>
              </a:ln>
              <a:solidFill>
                <a:srgbClr val="000000"/>
              </a:solidFill>
              <a:effectLst/>
              <a:uLnTx/>
              <a:uFillTx/>
              <a:latin typeface="Arial" panose="020B0604020202020204" pitchFamily="34" charset="0"/>
              <a:ea typeface="Aptos" panose="020B0004020202020204" pitchFamily="34"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600" b="0" i="0" u="none" strike="noStrike" kern="1200" cap="none" spc="0" normalizeH="0" baseline="0" noProof="0">
              <a:ln>
                <a:noFill/>
              </a:ln>
              <a:solidFill>
                <a:srgbClr val="000000"/>
              </a:solidFill>
              <a:effectLst/>
              <a:uLnTx/>
              <a:uFillTx/>
              <a:latin typeface="Arial" panose="020B0604020202020204" pitchFamily="34" charset="0"/>
              <a:ea typeface="Aptos" panose="020B0004020202020204" pitchFamily="34"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600" b="0" i="0" u="none" strike="noStrike" kern="1200" cap="none" spc="0" normalizeH="0" baseline="0" noProof="0">
              <a:ln>
                <a:noFill/>
              </a:ln>
              <a:solidFill>
                <a:srgbClr val="000000"/>
              </a:solidFill>
              <a:effectLst/>
              <a:uLnTx/>
              <a:uFillTx/>
              <a:latin typeface="Arial" panose="020B0604020202020204" pitchFamily="34" charset="0"/>
              <a:ea typeface="Aptos" panose="020B0004020202020204" pitchFamily="34"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0" normalizeH="0" baseline="0" noProof="0">
                <a:ln>
                  <a:noFill/>
                </a:ln>
                <a:effectLst/>
                <a:uLnTx/>
                <a:uFillTx/>
                <a:latin typeface="Arial" panose="020B0604020202020204" pitchFamily="34" charset="0"/>
                <a:ea typeface="Aptos" panose="020B0004020202020204" pitchFamily="34" charset="0"/>
                <a:cs typeface="+mn-cs"/>
              </a:rPr>
              <a:t>Remboursement au réel possible </a:t>
            </a:r>
            <a:r>
              <a:rPr kumimoji="0" lang="fr-FR" sz="1600" b="1" i="0" u="none" strike="noStrike" kern="1200" cap="none" spc="0" normalizeH="0" baseline="0" noProof="0">
                <a:ln>
                  <a:noFill/>
                </a:ln>
                <a:solidFill>
                  <a:schemeClr val="accent3">
                    <a:lumMod val="75000"/>
                  </a:schemeClr>
                </a:solidFill>
                <a:effectLst/>
                <a:uLnTx/>
                <a:uFillTx/>
                <a:latin typeface="Arial" panose="020B0604020202020204" pitchFamily="34" charset="0"/>
                <a:ea typeface="Aptos" panose="020B0004020202020204" pitchFamily="34" charset="0"/>
                <a:cs typeface="+mn-cs"/>
              </a:rPr>
              <a:t>à l’issue du versement à la CDC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a:ln>
                  <a:noFill/>
                </a:ln>
                <a:effectLst/>
                <a:uLnTx/>
                <a:uFillTx/>
                <a:latin typeface="Arial" panose="020B0604020202020204" pitchFamily="34" charset="0"/>
                <a:ea typeface="Aptos" panose="020B0004020202020204" pitchFamily="34" charset="0"/>
                <a:cs typeface="+mn-cs"/>
              </a:rPr>
              <a:t>Pièces justificatives : </a:t>
            </a:r>
          </a:p>
          <a:p>
            <a:pPr marL="285750" marR="0" lvl="0" indent="-285750" algn="l" defTabSz="914400" rtl="0" eaLnBrk="1" fontAlgn="auto" latinLnBrk="0" hangingPunct="1">
              <a:lnSpc>
                <a:spcPct val="100000"/>
              </a:lnSpc>
              <a:spcBef>
                <a:spcPts val="0"/>
              </a:spcBef>
              <a:spcAft>
                <a:spcPts val="0"/>
              </a:spcAft>
              <a:buClr>
                <a:srgbClr val="000000"/>
              </a:buClr>
              <a:buSzTx/>
              <a:buFont typeface="Wingdings" panose="05000000000000000000" pitchFamily="2" charset="2"/>
              <a:buChar char="§"/>
              <a:tabLst/>
              <a:defRPr/>
            </a:pPr>
            <a:r>
              <a:rPr kumimoji="0" lang="fr-FR" sz="1600" b="0" i="0" u="none" strike="noStrike" kern="1200" cap="none" spc="0" normalizeH="0" baseline="0" noProof="0">
                <a:ln>
                  <a:noFill/>
                </a:ln>
                <a:effectLst/>
                <a:uLnTx/>
                <a:uFillTx/>
                <a:latin typeface="Arial" panose="020B0604020202020204" pitchFamily="34" charset="0"/>
                <a:ea typeface="Aptos" panose="020B0004020202020204" pitchFamily="34" charset="0"/>
                <a:cs typeface="+mn-cs"/>
              </a:rPr>
              <a:t>Facture</a:t>
            </a:r>
          </a:p>
          <a:p>
            <a:pPr marL="285750" marR="0" lvl="0" indent="-285750" algn="l" defTabSz="914400" rtl="0" eaLnBrk="1" fontAlgn="auto" latinLnBrk="0" hangingPunct="1">
              <a:lnSpc>
                <a:spcPct val="100000"/>
              </a:lnSpc>
              <a:spcBef>
                <a:spcPts val="0"/>
              </a:spcBef>
              <a:spcAft>
                <a:spcPts val="0"/>
              </a:spcAft>
              <a:buClr>
                <a:srgbClr val="000000"/>
              </a:buClr>
              <a:buSzTx/>
              <a:buFont typeface="Wingdings" panose="05000000000000000000" pitchFamily="2" charset="2"/>
              <a:buChar char="§"/>
              <a:tabLst/>
              <a:defRPr/>
            </a:pPr>
            <a:r>
              <a:rPr kumimoji="0" lang="fr-FR" sz="1600" b="0" i="0" u="none" strike="noStrike" kern="1200" cap="none" spc="0" normalizeH="0" baseline="0" noProof="0">
                <a:ln>
                  <a:noFill/>
                </a:ln>
                <a:effectLst/>
                <a:uLnTx/>
                <a:uFillTx/>
                <a:latin typeface="Arial" panose="020B0604020202020204" pitchFamily="34" charset="0"/>
                <a:ea typeface="Aptos" panose="020B0004020202020204" pitchFamily="34" charset="0"/>
                <a:cs typeface="+mn-cs"/>
              </a:rPr>
              <a:t>Preuve de versement à la CDC </a:t>
            </a:r>
          </a:p>
        </p:txBody>
      </p:sp>
      <p:sp>
        <p:nvSpPr>
          <p:cNvPr id="11" name="Rectangle : coins arrondis 10">
            <a:extLst>
              <a:ext uri="{FF2B5EF4-FFF2-40B4-BE49-F238E27FC236}">
                <a16:creationId xmlns:a16="http://schemas.microsoft.com/office/drawing/2014/main" id="{DB31256F-07CD-DDBD-61F7-F7AB8707BE03}"/>
              </a:ext>
            </a:extLst>
          </p:cNvPr>
          <p:cNvSpPr/>
          <p:nvPr/>
        </p:nvSpPr>
        <p:spPr>
          <a:xfrm>
            <a:off x="766211" y="4818751"/>
            <a:ext cx="6924953" cy="1331678"/>
          </a:xfrm>
          <a:prstGeom prst="roundRect">
            <a:avLst/>
          </a:prstGeom>
          <a:solidFill>
            <a:schemeClr val="accent3">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indent="-285750">
              <a:buClr>
                <a:schemeClr val="tx1"/>
              </a:buClr>
              <a:buFont typeface="Wingdings" panose="05000000000000000000" pitchFamily="2" charset="2"/>
              <a:buChar char="§"/>
            </a:pPr>
            <a:r>
              <a:rPr lang="fr-FR" sz="1400">
                <a:effectLst/>
                <a:latin typeface="Arial"/>
                <a:ea typeface="Aptos" panose="020B0004020202020204" pitchFamily="34" charset="0"/>
                <a:cs typeface="Arial"/>
              </a:rPr>
              <a:t>Le remboursement est effectué au bout d’un mois si le dossier est conforme et complet. </a:t>
            </a:r>
          </a:p>
          <a:p>
            <a:pPr marL="285750" indent="-285750">
              <a:buClr>
                <a:schemeClr val="tx1"/>
              </a:buClr>
              <a:buFont typeface="Wingdings" panose="05000000000000000000" pitchFamily="2" charset="2"/>
              <a:buChar char="§"/>
            </a:pPr>
            <a:r>
              <a:rPr lang="fr-FR" sz="1400">
                <a:effectLst/>
                <a:latin typeface="Arial"/>
                <a:ea typeface="Aptos" panose="020B0004020202020204" pitchFamily="34" charset="0"/>
                <a:cs typeface="Arial"/>
              </a:rPr>
              <a:t>L’entreprise est notifiée sur eGestion.</a:t>
            </a:r>
          </a:p>
          <a:p>
            <a:pPr marL="285750" indent="-285750">
              <a:buClr>
                <a:schemeClr val="tx1"/>
              </a:buClr>
              <a:buFont typeface="Wingdings" panose="05000000000000000000" pitchFamily="2" charset="2"/>
              <a:buChar char="§"/>
            </a:pPr>
            <a:r>
              <a:rPr lang="fr-FR" sz="1400">
                <a:latin typeface="Arial"/>
                <a:ea typeface="Aptos" panose="020B0004020202020204" pitchFamily="34" charset="0"/>
                <a:cs typeface="Arial"/>
              </a:rPr>
              <a:t>Le formulaire est accessible sur eGestion et utilisé de manière transitoire en attendant les évolutions dans eGestion </a:t>
            </a:r>
            <a:endParaRPr lang="fr-FR" sz="1400">
              <a:effectLst/>
              <a:latin typeface="Arial"/>
              <a:ea typeface="Aptos" panose="020B0004020202020204" pitchFamily="34" charset="0"/>
              <a:cs typeface="Arial"/>
            </a:endParaRPr>
          </a:p>
        </p:txBody>
      </p:sp>
      <p:sp>
        <p:nvSpPr>
          <p:cNvPr id="12" name="ZoneTexte 11">
            <a:extLst>
              <a:ext uri="{FF2B5EF4-FFF2-40B4-BE49-F238E27FC236}">
                <a16:creationId xmlns:a16="http://schemas.microsoft.com/office/drawing/2014/main" id="{9942B20C-C090-5AD1-744C-AAB6EB5D261F}"/>
              </a:ext>
            </a:extLst>
          </p:cNvPr>
          <p:cNvSpPr txBox="1"/>
          <p:nvPr/>
        </p:nvSpPr>
        <p:spPr>
          <a:xfrm>
            <a:off x="718586" y="2782016"/>
            <a:ext cx="6097508" cy="369332"/>
          </a:xfrm>
          <a:prstGeom prst="rect">
            <a:avLst/>
          </a:prstGeom>
          <a:noFill/>
        </p:spPr>
        <p:txBody>
          <a:bodyPr wrap="square">
            <a:spAutoFit/>
          </a:bodyPr>
          <a:lstStyle/>
          <a:p>
            <a:r>
              <a:rPr lang="fr-FR" sz="1800" b="1" u="sng">
                <a:solidFill>
                  <a:schemeClr val="accent2"/>
                </a:solidFill>
                <a:effectLst/>
                <a:latin typeface="Arial" panose="020B0604020202020204" pitchFamily="34" charset="0"/>
                <a:ea typeface="Arial" panose="020B0604020202020204" pitchFamily="34" charset="0"/>
                <a:hlinkClick r:id="rId3">
                  <a:extLst>
                    <a:ext uri="{A12FA001-AC4F-418D-AE19-62706E023703}">
                      <ahyp:hlinkClr xmlns:ahyp="http://schemas.microsoft.com/office/drawing/2018/hyperlinkcolor" val="tx"/>
                    </a:ext>
                  </a:extLst>
                </a:hlinkClick>
              </a:rPr>
              <a:t>Formulaire remboursement CPF-TP</a:t>
            </a:r>
            <a:endParaRPr lang="fr-FR">
              <a:solidFill>
                <a:schemeClr val="accent2"/>
              </a:solidFill>
            </a:endParaRPr>
          </a:p>
        </p:txBody>
      </p:sp>
      <p:sp>
        <p:nvSpPr>
          <p:cNvPr id="13" name="Google Shape;15845;p78">
            <a:extLst>
              <a:ext uri="{FF2B5EF4-FFF2-40B4-BE49-F238E27FC236}">
                <a16:creationId xmlns:a16="http://schemas.microsoft.com/office/drawing/2014/main" id="{D214E984-0731-876B-6E7F-5748C15B7D20}"/>
              </a:ext>
            </a:extLst>
          </p:cNvPr>
          <p:cNvSpPr/>
          <p:nvPr/>
        </p:nvSpPr>
        <p:spPr>
          <a:xfrm flipH="1">
            <a:off x="10169842" y="1590952"/>
            <a:ext cx="2511449" cy="2283672"/>
          </a:xfrm>
          <a:custGeom>
            <a:avLst/>
            <a:gdLst/>
            <a:ahLst/>
            <a:cxnLst/>
            <a:rect l="l" t="t" r="r" b="b"/>
            <a:pathLst>
              <a:path w="15326" h="13936" extrusionOk="0">
                <a:moveTo>
                  <a:pt x="12" y="0"/>
                </a:moveTo>
                <a:lnTo>
                  <a:pt x="12" y="3521"/>
                </a:lnTo>
                <a:lnTo>
                  <a:pt x="1730" y="4613"/>
                </a:lnTo>
                <a:cubicBezTo>
                  <a:pt x="2016" y="4794"/>
                  <a:pt x="2197" y="5112"/>
                  <a:pt x="2197" y="5462"/>
                </a:cubicBezTo>
                <a:cubicBezTo>
                  <a:pt x="2197" y="5812"/>
                  <a:pt x="2016" y="6130"/>
                  <a:pt x="1730" y="6310"/>
                </a:cubicBezTo>
                <a:lnTo>
                  <a:pt x="12" y="7403"/>
                </a:lnTo>
                <a:lnTo>
                  <a:pt x="12" y="10255"/>
                </a:lnTo>
                <a:cubicBezTo>
                  <a:pt x="12" y="10266"/>
                  <a:pt x="1" y="10277"/>
                  <a:pt x="1" y="10288"/>
                </a:cubicBezTo>
                <a:cubicBezTo>
                  <a:pt x="3140" y="10510"/>
                  <a:pt x="5972" y="11857"/>
                  <a:pt x="8082" y="13936"/>
                </a:cubicBezTo>
                <a:lnTo>
                  <a:pt x="10797" y="11210"/>
                </a:lnTo>
                <a:lnTo>
                  <a:pt x="13215" y="11507"/>
                </a:lnTo>
                <a:lnTo>
                  <a:pt x="12748" y="9248"/>
                </a:lnTo>
                <a:lnTo>
                  <a:pt x="15326" y="6650"/>
                </a:lnTo>
                <a:cubicBezTo>
                  <a:pt x="13226" y="4582"/>
                  <a:pt x="10787" y="2949"/>
                  <a:pt x="8082" y="1803"/>
                </a:cubicBezTo>
                <a:cubicBezTo>
                  <a:pt x="5516" y="711"/>
                  <a:pt x="2801" y="107"/>
                  <a:pt x="12"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 name="ZoneTexte 13">
            <a:extLst>
              <a:ext uri="{FF2B5EF4-FFF2-40B4-BE49-F238E27FC236}">
                <a16:creationId xmlns:a16="http://schemas.microsoft.com/office/drawing/2014/main" id="{041E21D8-E830-1CCA-997E-72911285E614}"/>
              </a:ext>
            </a:extLst>
          </p:cNvPr>
          <p:cNvSpPr txBox="1"/>
          <p:nvPr/>
        </p:nvSpPr>
        <p:spPr>
          <a:xfrm>
            <a:off x="8557150" y="4085742"/>
            <a:ext cx="3027567" cy="954107"/>
          </a:xfrm>
          <a:prstGeom prst="rect">
            <a:avLst/>
          </a:prstGeom>
          <a:noFill/>
        </p:spPr>
        <p:txBody>
          <a:bodyPr wrap="square">
            <a:spAutoFit/>
          </a:bodyPr>
          <a:lstStyle/>
          <a:p>
            <a:r>
              <a:rPr lang="fr-FR" sz="2800" b="1">
                <a:solidFill>
                  <a:schemeClr val="accent2"/>
                </a:solidFill>
                <a:latin typeface="Arial Rounded MT Bold" panose="020F0704030504030204" pitchFamily="34" charset="0"/>
                <a:ea typeface="Fira Sans Extra Condensed"/>
                <a:cs typeface="Arial" panose="020B0604020202020204" pitchFamily="34" charset="0"/>
                <a:sym typeface="Fira Sans Extra Condensed"/>
              </a:rPr>
              <a:t>Financement Constructys</a:t>
            </a:r>
          </a:p>
        </p:txBody>
      </p:sp>
      <p:sp>
        <p:nvSpPr>
          <p:cNvPr id="15" name="ZoneTexte 14">
            <a:extLst>
              <a:ext uri="{FF2B5EF4-FFF2-40B4-BE49-F238E27FC236}">
                <a16:creationId xmlns:a16="http://schemas.microsoft.com/office/drawing/2014/main" id="{7A4E29CE-370A-937A-DB43-A463B40D52F8}"/>
              </a:ext>
            </a:extLst>
          </p:cNvPr>
          <p:cNvSpPr txBox="1"/>
          <p:nvPr/>
        </p:nvSpPr>
        <p:spPr>
          <a:xfrm>
            <a:off x="8557150" y="4976842"/>
            <a:ext cx="3551720" cy="92333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buClr>
                <a:srgbClr val="3F4D53"/>
              </a:buClr>
              <a:buSzPts val="1400"/>
              <a:buFont typeface="Poppins Light"/>
              <a:buNone/>
              <a:tabLst/>
              <a:defRPr/>
            </a:pPr>
            <a:r>
              <a:rPr kumimoji="0" lang="fr-FR" sz="1800" b="0" i="0" u="none" strike="noStrike" kern="0" cap="none" spc="0" normalizeH="0" baseline="0" noProof="0">
                <a:ln>
                  <a:noFill/>
                </a:ln>
                <a:solidFill>
                  <a:srgbClr val="3F4D53"/>
                </a:solidFill>
                <a:effectLst/>
                <a:uLnTx/>
                <a:uFillTx/>
                <a:latin typeface="Arial Nova Light" panose="020B0304020202020204" pitchFamily="34" charset="0"/>
                <a:sym typeface="Poppins Light"/>
              </a:rPr>
              <a:t>Pour les entreprises de moins de 50 salaries</a:t>
            </a:r>
            <a:r>
              <a:rPr lang="fr-FR" sz="1800" kern="0">
                <a:solidFill>
                  <a:srgbClr val="3F4D53"/>
                </a:solidFill>
                <a:latin typeface="Arial Nova Light" panose="020B0304020202020204" pitchFamily="34" charset="0"/>
              </a:rPr>
              <a:t> </a:t>
            </a:r>
            <a:r>
              <a:rPr kumimoji="0" lang="fr-FR" sz="1800" b="0" i="0" u="none" strike="noStrike" kern="0" cap="none" spc="0" normalizeH="0" baseline="0" noProof="0">
                <a:ln>
                  <a:noFill/>
                </a:ln>
                <a:solidFill>
                  <a:srgbClr val="3F4D53"/>
                </a:solidFill>
                <a:effectLst/>
                <a:uLnTx/>
                <a:uFillTx/>
                <a:latin typeface="Arial Nova Light" panose="020B0304020202020204" pitchFamily="34" charset="0"/>
                <a:sym typeface="Poppins Light"/>
              </a:rPr>
              <a:t>sous conditions et en fonction des </a:t>
            </a:r>
            <a:r>
              <a:rPr kumimoji="0" lang="fr-FR" sz="1800" b="0" i="0" u="none" strike="noStrike" kern="0" cap="none" spc="0" normalizeH="0" baseline="0">
                <a:ln>
                  <a:noFill/>
                </a:ln>
                <a:solidFill>
                  <a:srgbClr val="3F4D53"/>
                </a:solidFill>
                <a:effectLst/>
                <a:uLnTx/>
                <a:uFillTx/>
                <a:latin typeface="Arial Nova Light" panose="020B0304020202020204" pitchFamily="34" charset="0"/>
                <a:sym typeface="Poppins Light"/>
              </a:rPr>
              <a:t>modalités choisies</a:t>
            </a:r>
          </a:p>
        </p:txBody>
      </p:sp>
      <p:sp>
        <p:nvSpPr>
          <p:cNvPr id="16" name="Google Shape;15851;p78">
            <a:extLst>
              <a:ext uri="{FF2B5EF4-FFF2-40B4-BE49-F238E27FC236}">
                <a16:creationId xmlns:a16="http://schemas.microsoft.com/office/drawing/2014/main" id="{4B18E7D3-8CB8-C9EC-81F4-0A53F83CD611}"/>
              </a:ext>
            </a:extLst>
          </p:cNvPr>
          <p:cNvSpPr txBox="1"/>
          <p:nvPr/>
        </p:nvSpPr>
        <p:spPr>
          <a:xfrm>
            <a:off x="10744956" y="2291147"/>
            <a:ext cx="1132353" cy="801283"/>
          </a:xfrm>
          <a:prstGeom prst="rect">
            <a:avLst/>
          </a:prstGeom>
          <a:noFill/>
          <a:ln>
            <a:noFill/>
          </a:ln>
        </p:spPr>
        <p:txBody>
          <a:bodyPr spcFirstLastPara="1" wrap="square" lIns="91425" tIns="91425" rIns="91425" bIns="91425" anchor="ctr" anchorCtr="0">
            <a:noAutofit/>
          </a:bodyPr>
          <a:lstStyle/>
          <a:p>
            <a:pPr algn="ctr">
              <a:buClr>
                <a:srgbClr val="000000"/>
              </a:buClr>
              <a:buFont typeface="Arial"/>
              <a:buNone/>
            </a:pPr>
            <a:r>
              <a:rPr lang="en" sz="6000" kern="0">
                <a:solidFill>
                  <a:schemeClr val="bg1"/>
                </a:solidFill>
                <a:latin typeface="Poppins SemiBold"/>
                <a:ea typeface="Poppins SemiBold"/>
                <a:cs typeface="Poppins SemiBold"/>
                <a:sym typeface="Poppins SemiBold"/>
              </a:rPr>
              <a:t>4</a:t>
            </a:r>
            <a:endParaRPr sz="6000" kern="0">
              <a:solidFill>
                <a:schemeClr val="bg1"/>
              </a:solidFill>
              <a:latin typeface="Poppins SemiBold"/>
              <a:ea typeface="Poppins SemiBold"/>
              <a:cs typeface="Poppins SemiBold"/>
              <a:sym typeface="Poppins SemiBold"/>
            </a:endParaRPr>
          </a:p>
        </p:txBody>
      </p:sp>
    </p:spTree>
    <p:extLst>
      <p:ext uri="{BB962C8B-B14F-4D97-AF65-F5344CB8AC3E}">
        <p14:creationId xmlns:p14="http://schemas.microsoft.com/office/powerpoint/2010/main" val="7009505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ADDCD5-46CC-166C-183A-EF2A43295AEB}"/>
            </a:ext>
          </a:extLst>
        </p:cNvPr>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DEC63B58-54A1-2673-BF7B-26A6832B786D}"/>
              </a:ext>
            </a:extLst>
          </p:cNvPr>
          <p:cNvSpPr>
            <a:spLocks noGrp="1"/>
          </p:cNvSpPr>
          <p:nvPr>
            <p:ph type="body" idx="16"/>
          </p:nvPr>
        </p:nvSpPr>
        <p:spPr>
          <a:xfrm>
            <a:off x="1764313" y="456044"/>
            <a:ext cx="6925077" cy="320284"/>
          </a:xfrm>
        </p:spPr>
        <p:txBody>
          <a:bodyPr>
            <a:noAutofit/>
          </a:bodyPr>
          <a:lstStyle/>
          <a:p>
            <a:pPr lvl="0" algn="just"/>
            <a:r>
              <a:rPr lang="fr-FR" sz="2800"/>
              <a:t>4 étapes clés</a:t>
            </a:r>
          </a:p>
        </p:txBody>
      </p:sp>
      <p:sp>
        <p:nvSpPr>
          <p:cNvPr id="8" name="Espace réservé du texte 7">
            <a:extLst>
              <a:ext uri="{FF2B5EF4-FFF2-40B4-BE49-F238E27FC236}">
                <a16:creationId xmlns:a16="http://schemas.microsoft.com/office/drawing/2014/main" id="{C674252E-DE01-8A69-9113-8B7E1CFB889C}"/>
              </a:ext>
            </a:extLst>
          </p:cNvPr>
          <p:cNvSpPr>
            <a:spLocks noGrp="1"/>
          </p:cNvSpPr>
          <p:nvPr>
            <p:ph type="body" idx="30"/>
          </p:nvPr>
        </p:nvSpPr>
        <p:spPr>
          <a:xfrm>
            <a:off x="1010909" y="456044"/>
            <a:ext cx="602738" cy="483838"/>
          </a:xfrm>
        </p:spPr>
        <p:txBody>
          <a:bodyPr>
            <a:normAutofit fontScale="92500" lnSpcReduction="20000"/>
          </a:bodyPr>
          <a:lstStyle/>
          <a:p>
            <a:r>
              <a:rPr lang="fr-FR"/>
              <a:t>01</a:t>
            </a:r>
          </a:p>
        </p:txBody>
      </p:sp>
      <p:sp>
        <p:nvSpPr>
          <p:cNvPr id="325" name="Google Shape;15843;p78">
            <a:extLst>
              <a:ext uri="{FF2B5EF4-FFF2-40B4-BE49-F238E27FC236}">
                <a16:creationId xmlns:a16="http://schemas.microsoft.com/office/drawing/2014/main" id="{B99AFFE2-6714-6214-559F-13B9976353C4}"/>
              </a:ext>
            </a:extLst>
          </p:cNvPr>
          <p:cNvSpPr/>
          <p:nvPr/>
        </p:nvSpPr>
        <p:spPr>
          <a:xfrm>
            <a:off x="5601604" y="4686276"/>
            <a:ext cx="420710" cy="1000670"/>
          </a:xfrm>
          <a:prstGeom prst="rect">
            <a:avLst/>
          </a:pr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 name="Espace réservé du numéro de diapositive 4">
            <a:extLst>
              <a:ext uri="{FF2B5EF4-FFF2-40B4-BE49-F238E27FC236}">
                <a16:creationId xmlns:a16="http://schemas.microsoft.com/office/drawing/2014/main" id="{86646FD8-A698-1647-6509-36C530FFE598}"/>
              </a:ext>
            </a:extLst>
          </p:cNvPr>
          <p:cNvSpPr>
            <a:spLocks noGrp="1"/>
          </p:cNvSpPr>
          <p:nvPr>
            <p:ph type="sldNum" sz="quarter" idx="4"/>
          </p:nvPr>
        </p:nvSpPr>
        <p:spPr>
          <a:xfrm>
            <a:off x="11659105" y="6314218"/>
            <a:ext cx="449765"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75C4A9-563C-D943-841B-F8A44946A7C2}" type="slidenum">
              <a:rPr kumimoji="0" lang="fr-FR" sz="1000" b="1" i="0" u="none" strike="noStrike" kern="1200" cap="none" spc="0" normalizeH="0" baseline="0" noProof="0" smtClean="0">
                <a:ln>
                  <a:noFill/>
                </a:ln>
                <a:solidFill>
                  <a:srgbClr val="212950"/>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fr-FR" sz="1000" b="1" i="0" u="none" strike="noStrike" kern="1200" cap="none" spc="0" normalizeH="0" baseline="0" noProof="0">
              <a:ln>
                <a:noFill/>
              </a:ln>
              <a:solidFill>
                <a:srgbClr val="212950"/>
              </a:solidFill>
              <a:effectLst/>
              <a:uLnTx/>
              <a:uFillTx/>
              <a:latin typeface="Arial" panose="020B0604020202020204" pitchFamily="34" charset="0"/>
              <a:ea typeface="+mn-ea"/>
              <a:cs typeface="Arial" panose="020B0604020202020204" pitchFamily="34" charset="0"/>
            </a:endParaRPr>
          </a:p>
        </p:txBody>
      </p:sp>
      <p:sp>
        <p:nvSpPr>
          <p:cNvPr id="319" name="Google Shape;15851;p78">
            <a:extLst>
              <a:ext uri="{FF2B5EF4-FFF2-40B4-BE49-F238E27FC236}">
                <a16:creationId xmlns:a16="http://schemas.microsoft.com/office/drawing/2014/main" id="{4A68EC84-99F6-2BBF-3B34-277D12031F76}"/>
              </a:ext>
            </a:extLst>
          </p:cNvPr>
          <p:cNvSpPr txBox="1"/>
          <p:nvPr/>
        </p:nvSpPr>
        <p:spPr>
          <a:xfrm>
            <a:off x="10949366" y="2375726"/>
            <a:ext cx="1132353" cy="801283"/>
          </a:xfrm>
          <a:prstGeom prst="rect">
            <a:avLst/>
          </a:prstGeom>
          <a:noFill/>
          <a:ln>
            <a:noFill/>
          </a:ln>
        </p:spPr>
        <p:txBody>
          <a:bodyPr spcFirstLastPara="1" wrap="square" lIns="91425" tIns="91425" rIns="91425" bIns="91425" anchor="ctr" anchorCtr="0">
            <a:noAutofit/>
          </a:bodyPr>
          <a:lstStyle/>
          <a:p>
            <a:pPr algn="ctr">
              <a:buClr>
                <a:srgbClr val="000000"/>
              </a:buClr>
              <a:buFont typeface="Arial"/>
              <a:buNone/>
            </a:pPr>
            <a:r>
              <a:rPr lang="en" sz="6000" kern="0">
                <a:solidFill>
                  <a:schemeClr val="bg1"/>
                </a:solidFill>
                <a:latin typeface="Poppins SemiBold"/>
                <a:ea typeface="Poppins SemiBold"/>
                <a:cs typeface="Poppins SemiBold"/>
                <a:sym typeface="Poppins SemiBold"/>
              </a:rPr>
              <a:t>1</a:t>
            </a:r>
            <a:endParaRPr sz="6000" kern="0">
              <a:solidFill>
                <a:schemeClr val="bg1"/>
              </a:solidFill>
              <a:latin typeface="Poppins SemiBold"/>
              <a:ea typeface="Poppins SemiBold"/>
              <a:cs typeface="Poppins SemiBold"/>
              <a:sym typeface="Poppins SemiBold"/>
            </a:endParaRPr>
          </a:p>
        </p:txBody>
      </p:sp>
      <p:sp>
        <p:nvSpPr>
          <p:cNvPr id="987" name="Google Shape;23865;p108">
            <a:extLst>
              <a:ext uri="{FF2B5EF4-FFF2-40B4-BE49-F238E27FC236}">
                <a16:creationId xmlns:a16="http://schemas.microsoft.com/office/drawing/2014/main" id="{93F46FE1-0B92-DB81-5F91-F21FBF3E14F9}"/>
              </a:ext>
            </a:extLst>
          </p:cNvPr>
          <p:cNvSpPr/>
          <p:nvPr/>
        </p:nvSpPr>
        <p:spPr>
          <a:xfrm rot="5400000">
            <a:off x="5979026" y="6401479"/>
            <a:ext cx="800555" cy="913042"/>
          </a:xfrm>
          <a:custGeom>
            <a:avLst/>
            <a:gdLst/>
            <a:ahLst/>
            <a:cxnLst/>
            <a:rect l="l" t="t" r="r" b="b"/>
            <a:pathLst>
              <a:path w="24667" h="28133" extrusionOk="0">
                <a:moveTo>
                  <a:pt x="24457" y="360"/>
                </a:moveTo>
                <a:lnTo>
                  <a:pt x="24457" y="27771"/>
                </a:lnTo>
                <a:lnTo>
                  <a:pt x="423" y="14066"/>
                </a:lnTo>
                <a:lnTo>
                  <a:pt x="24457" y="360"/>
                </a:lnTo>
                <a:close/>
                <a:moveTo>
                  <a:pt x="24666" y="1"/>
                </a:moveTo>
                <a:lnTo>
                  <a:pt x="0" y="14066"/>
                </a:lnTo>
                <a:lnTo>
                  <a:pt x="24666" y="28132"/>
                </a:lnTo>
                <a:lnTo>
                  <a:pt x="24666" y="1"/>
                </a:lnTo>
                <a:close/>
              </a:path>
            </a:pathLst>
          </a:custGeom>
          <a:solidFill>
            <a:schemeClr val="accent2"/>
          </a:solidFill>
          <a:ln>
            <a:solidFill>
              <a:schemeClr val="accent2"/>
            </a:solid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343434"/>
              </a:solidFill>
              <a:effectLst/>
              <a:uLnTx/>
              <a:uFillTx/>
              <a:latin typeface="Calibri" panose="020F0502020204030204"/>
              <a:ea typeface="+mn-ea"/>
              <a:cs typeface="+mn-cs"/>
            </a:endParaRPr>
          </a:p>
        </p:txBody>
      </p:sp>
      <p:sp>
        <p:nvSpPr>
          <p:cNvPr id="5" name="Google Shape;15851;p78">
            <a:extLst>
              <a:ext uri="{FF2B5EF4-FFF2-40B4-BE49-F238E27FC236}">
                <a16:creationId xmlns:a16="http://schemas.microsoft.com/office/drawing/2014/main" id="{5DBE90F6-F333-9F37-936A-CACD83FDFDE4}"/>
              </a:ext>
            </a:extLst>
          </p:cNvPr>
          <p:cNvSpPr txBox="1"/>
          <p:nvPr/>
        </p:nvSpPr>
        <p:spPr>
          <a:xfrm flipH="1">
            <a:off x="10749183" y="2261256"/>
            <a:ext cx="1132353" cy="801283"/>
          </a:xfrm>
          <a:prstGeom prst="rect">
            <a:avLst/>
          </a:prstGeom>
          <a:noFill/>
          <a:ln>
            <a:noFill/>
          </a:ln>
        </p:spPr>
        <p:txBody>
          <a:bodyPr spcFirstLastPara="1" wrap="square" lIns="91425" tIns="91425" rIns="91425" bIns="91425" anchor="ctr" anchorCtr="0">
            <a:noAutofit/>
          </a:bodyPr>
          <a:lstStyle/>
          <a:p>
            <a:pPr algn="ctr">
              <a:buClr>
                <a:srgbClr val="000000"/>
              </a:buClr>
              <a:buFont typeface="Arial"/>
              <a:buNone/>
            </a:pPr>
            <a:r>
              <a:rPr lang="en" sz="6000" kern="0">
                <a:solidFill>
                  <a:schemeClr val="bg1"/>
                </a:solidFill>
                <a:latin typeface="Poppins SemiBold"/>
                <a:ea typeface="Poppins SemiBold"/>
                <a:cs typeface="Poppins SemiBold"/>
                <a:sym typeface="Poppins SemiBold"/>
              </a:rPr>
              <a:t>4</a:t>
            </a:r>
            <a:endParaRPr sz="6000" kern="0">
              <a:solidFill>
                <a:schemeClr val="bg1"/>
              </a:solidFill>
              <a:latin typeface="Poppins SemiBold"/>
              <a:ea typeface="Poppins SemiBold"/>
              <a:cs typeface="Poppins SemiBold"/>
              <a:sym typeface="Poppins SemiBold"/>
            </a:endParaRPr>
          </a:p>
        </p:txBody>
      </p:sp>
      <p:sp>
        <p:nvSpPr>
          <p:cNvPr id="9" name="ZoneTexte 8">
            <a:extLst>
              <a:ext uri="{FF2B5EF4-FFF2-40B4-BE49-F238E27FC236}">
                <a16:creationId xmlns:a16="http://schemas.microsoft.com/office/drawing/2014/main" id="{8692600C-EBF2-4CE0-84C4-2FADDD457143}"/>
              </a:ext>
            </a:extLst>
          </p:cNvPr>
          <p:cNvSpPr txBox="1"/>
          <p:nvPr/>
        </p:nvSpPr>
        <p:spPr>
          <a:xfrm>
            <a:off x="5339491" y="1547103"/>
            <a:ext cx="6319614" cy="461665"/>
          </a:xfrm>
          <a:prstGeom prst="rect">
            <a:avLst/>
          </a:prstGeom>
          <a:noFill/>
        </p:spPr>
        <p:txBody>
          <a:bodyPr wrap="square">
            <a:spAutoFit/>
          </a:bodyPr>
          <a:lstStyle/>
          <a:p>
            <a:r>
              <a:rPr lang="fr-FR" sz="2400">
                <a:solidFill>
                  <a:schemeClr val="bg1">
                    <a:lumMod val="65000"/>
                  </a:schemeClr>
                </a:solidFill>
                <a:latin typeface="Arial Nova Light" panose="020B0304020202020204" pitchFamily="34" charset="0"/>
                <a:ea typeface="Aptos" panose="020B0004020202020204" pitchFamily="34" charset="0"/>
              </a:rPr>
              <a:t>Formulaire remboursement CPF-TP</a:t>
            </a:r>
          </a:p>
        </p:txBody>
      </p:sp>
      <p:sp>
        <p:nvSpPr>
          <p:cNvPr id="15" name="ZoneTexte 14">
            <a:extLst>
              <a:ext uri="{FF2B5EF4-FFF2-40B4-BE49-F238E27FC236}">
                <a16:creationId xmlns:a16="http://schemas.microsoft.com/office/drawing/2014/main" id="{BAE98EF8-2856-0FC3-8EF8-8F9F5C945EEB}"/>
              </a:ext>
            </a:extLst>
          </p:cNvPr>
          <p:cNvSpPr txBox="1"/>
          <p:nvPr/>
        </p:nvSpPr>
        <p:spPr>
          <a:xfrm>
            <a:off x="5339269" y="2047374"/>
            <a:ext cx="6319836" cy="280076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a:ln>
                  <a:noFill/>
                </a:ln>
                <a:solidFill>
                  <a:schemeClr val="accent3">
                    <a:lumMod val="75000"/>
                  </a:schemeClr>
                </a:solidFill>
                <a:effectLst/>
                <a:uLnTx/>
                <a:uFillTx/>
                <a:latin typeface="Arial" panose="020B0604020202020204" pitchFamily="34" charset="0"/>
                <a:ea typeface="Aptos" panose="020B0004020202020204" pitchFamily="34" charset="0"/>
                <a:cs typeface="+mn-cs"/>
              </a:rPr>
              <a:t>Pour les entreprises de moins de </a:t>
            </a:r>
            <a:r>
              <a:rPr lang="fr-FR" sz="1600" b="1">
                <a:solidFill>
                  <a:schemeClr val="accent3">
                    <a:lumMod val="75000"/>
                  </a:schemeClr>
                </a:solidFill>
                <a:latin typeface="Arial" panose="020B0604020202020204" pitchFamily="34" charset="0"/>
                <a:ea typeface="Aptos" panose="020B0004020202020204" pitchFamily="34" charset="0"/>
              </a:rPr>
              <a:t>11</a:t>
            </a:r>
            <a:r>
              <a:rPr kumimoji="0" lang="fr-FR" sz="1600" b="1" i="0" u="none" strike="noStrike" kern="1200" cap="none" spc="0" normalizeH="0" baseline="0" noProof="0">
                <a:ln>
                  <a:noFill/>
                </a:ln>
                <a:solidFill>
                  <a:schemeClr val="accent3">
                    <a:lumMod val="75000"/>
                  </a:schemeClr>
                </a:solidFill>
                <a:effectLst/>
                <a:uLnTx/>
                <a:uFillTx/>
                <a:latin typeface="Arial" panose="020B0604020202020204" pitchFamily="34" charset="0"/>
                <a:ea typeface="Aptos" panose="020B0004020202020204" pitchFamily="34" charset="0"/>
                <a:cs typeface="+mn-cs"/>
              </a:rPr>
              <a:t> salariés : </a:t>
            </a:r>
          </a:p>
          <a:p>
            <a:pPr>
              <a:defRPr/>
            </a:pPr>
            <a:r>
              <a:rPr lang="fr-FR" sz="1600">
                <a:latin typeface="Arial" panose="020B0604020202020204" pitchFamily="34" charset="0"/>
                <a:ea typeface="Aptos" panose="020B0004020202020204" pitchFamily="34" charset="0"/>
              </a:rPr>
              <a:t>Formation réalisée sur le temps de travail</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600" b="0" i="0" u="none" strike="noStrike" kern="1200" cap="none" spc="0" normalizeH="0" baseline="0" noProof="0">
              <a:ln>
                <a:noFill/>
              </a:ln>
              <a:solidFill>
                <a:srgbClr val="000000"/>
              </a:solidFill>
              <a:effectLst/>
              <a:uLnTx/>
              <a:uFillTx/>
              <a:latin typeface="Arial" panose="020B0604020202020204" pitchFamily="34" charset="0"/>
              <a:ea typeface="Aptos" panose="020B0004020202020204" pitchFamily="34"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600" b="0" i="0" u="none" strike="noStrike" kern="1200" cap="none" spc="0" normalizeH="0" baseline="0" noProof="0">
              <a:ln>
                <a:noFill/>
              </a:ln>
              <a:solidFill>
                <a:srgbClr val="000000"/>
              </a:solidFill>
              <a:effectLst/>
              <a:uLnTx/>
              <a:uFillTx/>
              <a:latin typeface="Arial" panose="020B0604020202020204" pitchFamily="34" charset="0"/>
              <a:ea typeface="Aptos" panose="020B0004020202020204" pitchFamily="34"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600" b="0" i="0" u="none" strike="noStrike" kern="1200" cap="none" spc="0" normalizeH="0" baseline="0" noProof="0">
              <a:ln>
                <a:noFill/>
              </a:ln>
              <a:solidFill>
                <a:srgbClr val="000000"/>
              </a:solidFill>
              <a:effectLst/>
              <a:uLnTx/>
              <a:uFillTx/>
              <a:latin typeface="Arial" panose="020B0604020202020204" pitchFamily="34" charset="0"/>
              <a:ea typeface="Aptos" panose="020B0004020202020204" pitchFamily="34"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i="0" u="none" strike="noStrike" kern="1200" cap="none" spc="0" normalizeH="0" baseline="0" noProof="0">
                <a:ln>
                  <a:noFill/>
                </a:ln>
                <a:effectLst/>
                <a:uLnTx/>
                <a:uFillTx/>
                <a:latin typeface="Arial" panose="020B0604020202020204" pitchFamily="34" charset="0"/>
                <a:ea typeface="Aptos" panose="020B0004020202020204" pitchFamily="34" charset="0"/>
                <a:cs typeface="+mn-cs"/>
              </a:rPr>
              <a:t>Prise en charge de la rémunération</a:t>
            </a:r>
            <a:r>
              <a:rPr lang="fr-FR" sz="1600">
                <a:latin typeface="Arial" panose="020B0604020202020204" pitchFamily="34" charset="0"/>
                <a:ea typeface="Aptos" panose="020B0004020202020204" pitchFamily="34" charset="0"/>
              </a:rPr>
              <a:t> possible à </a:t>
            </a:r>
            <a:r>
              <a:rPr lang="fr-FR" sz="1600" b="1">
                <a:solidFill>
                  <a:schemeClr val="accent3">
                    <a:lumMod val="75000"/>
                  </a:schemeClr>
                </a:solidFill>
                <a:latin typeface="Arial" panose="020B0604020202020204" pitchFamily="34" charset="0"/>
                <a:ea typeface="Aptos" panose="020B0004020202020204" pitchFamily="34" charset="0"/>
              </a:rPr>
              <a:t>l’issue de l’action de formation</a:t>
            </a:r>
            <a:endParaRPr kumimoji="0" lang="fr-FR" sz="1600" b="1" i="0" u="none" strike="noStrike" kern="1200" cap="none" spc="0" normalizeH="0" baseline="0" noProof="0">
              <a:ln>
                <a:noFill/>
              </a:ln>
              <a:solidFill>
                <a:schemeClr val="accent3">
                  <a:lumMod val="75000"/>
                </a:schemeClr>
              </a:solidFill>
              <a:effectLst/>
              <a:uLnTx/>
              <a:uFillTx/>
              <a:latin typeface="Arial" panose="020B0604020202020204" pitchFamily="34" charset="0"/>
              <a:ea typeface="Aptos" panose="020B0004020202020204" pitchFamily="34"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br>
              <a:rPr kumimoji="0" lang="fr-FR" sz="1600" b="1" i="0" u="none" strike="noStrike" kern="1200" cap="none" spc="0" normalizeH="0" baseline="0" noProof="0">
                <a:ln>
                  <a:noFill/>
                </a:ln>
                <a:effectLst/>
                <a:uLnTx/>
                <a:uFillTx/>
                <a:latin typeface="Arial" panose="020B0604020202020204" pitchFamily="34" charset="0"/>
                <a:ea typeface="Aptos" panose="020B0004020202020204" pitchFamily="34" charset="0"/>
                <a:cs typeface="+mn-cs"/>
              </a:rPr>
            </a:br>
            <a:r>
              <a:rPr kumimoji="0" lang="fr-FR" sz="1600" b="1" i="0" u="none" strike="noStrike" kern="1200" cap="none" spc="0" normalizeH="0" baseline="0" noProof="0">
                <a:ln>
                  <a:noFill/>
                </a:ln>
                <a:effectLst/>
                <a:uLnTx/>
                <a:uFillTx/>
                <a:latin typeface="Arial" panose="020B0604020202020204" pitchFamily="34" charset="0"/>
                <a:ea typeface="Aptos" panose="020B0004020202020204" pitchFamily="34" charset="0"/>
                <a:cs typeface="+mn-cs"/>
              </a:rPr>
              <a:t>Pièces justificatives : </a:t>
            </a:r>
          </a:p>
          <a:p>
            <a:pPr marL="285750" marR="0" lvl="0" indent="-285750" algn="l" defTabSz="914400" rtl="0" eaLnBrk="1" fontAlgn="auto" latinLnBrk="0" hangingPunct="1">
              <a:lnSpc>
                <a:spcPct val="100000"/>
              </a:lnSpc>
              <a:spcBef>
                <a:spcPts val="0"/>
              </a:spcBef>
              <a:spcAft>
                <a:spcPts val="0"/>
              </a:spcAft>
              <a:buClr>
                <a:srgbClr val="000000"/>
              </a:buClr>
              <a:buSzTx/>
              <a:buFont typeface="Wingdings" panose="05000000000000000000" pitchFamily="2" charset="2"/>
              <a:buChar char="§"/>
              <a:tabLst/>
              <a:defRPr/>
            </a:pPr>
            <a:r>
              <a:rPr kumimoji="0" lang="fr-FR" sz="1600" b="0" i="0" u="none" strike="noStrike" kern="1200" cap="none" spc="0" normalizeH="0" baseline="0" noProof="0">
                <a:ln>
                  <a:noFill/>
                </a:ln>
                <a:effectLst/>
                <a:uLnTx/>
                <a:uFillTx/>
                <a:latin typeface="Arial" panose="020B0604020202020204" pitchFamily="34" charset="0"/>
                <a:ea typeface="Aptos" panose="020B0004020202020204" pitchFamily="34" charset="0"/>
                <a:cs typeface="+mn-cs"/>
              </a:rPr>
              <a:t>Facture</a:t>
            </a:r>
          </a:p>
          <a:p>
            <a:pPr marL="285750" marR="0" lvl="0" indent="-285750" algn="l" defTabSz="914400" rtl="0" eaLnBrk="1" fontAlgn="auto" latinLnBrk="0" hangingPunct="1">
              <a:lnSpc>
                <a:spcPct val="100000"/>
              </a:lnSpc>
              <a:spcBef>
                <a:spcPts val="0"/>
              </a:spcBef>
              <a:spcAft>
                <a:spcPts val="0"/>
              </a:spcAft>
              <a:buClr>
                <a:srgbClr val="000000"/>
              </a:buClr>
              <a:buSzTx/>
              <a:buFont typeface="Wingdings" panose="05000000000000000000" pitchFamily="2" charset="2"/>
              <a:buChar char="§"/>
              <a:tabLst/>
              <a:defRPr/>
            </a:pPr>
            <a:r>
              <a:rPr lang="fr-FR" sz="1600">
                <a:latin typeface="Arial" panose="020B0604020202020204" pitchFamily="34" charset="0"/>
                <a:ea typeface="Aptos" panose="020B0004020202020204" pitchFamily="34" charset="0"/>
              </a:rPr>
              <a:t>Certificat de réalisation</a:t>
            </a:r>
            <a:endParaRPr kumimoji="0" lang="fr-FR" sz="1600" b="0" i="0" u="none" strike="noStrike" kern="1200" cap="none" spc="0" normalizeH="0" baseline="0" noProof="0">
              <a:ln>
                <a:noFill/>
              </a:ln>
              <a:effectLst/>
              <a:uLnTx/>
              <a:uFillTx/>
              <a:latin typeface="Arial" panose="020B0604020202020204" pitchFamily="34" charset="0"/>
              <a:ea typeface="Aptos" panose="020B0004020202020204" pitchFamily="34" charset="0"/>
              <a:cs typeface="+mn-cs"/>
            </a:endParaRPr>
          </a:p>
        </p:txBody>
      </p:sp>
      <p:sp>
        <p:nvSpPr>
          <p:cNvPr id="17" name="ZoneTexte 16">
            <a:extLst>
              <a:ext uri="{FF2B5EF4-FFF2-40B4-BE49-F238E27FC236}">
                <a16:creationId xmlns:a16="http://schemas.microsoft.com/office/drawing/2014/main" id="{1A07E412-3E08-FC73-8B78-8098B5AE4248}"/>
              </a:ext>
            </a:extLst>
          </p:cNvPr>
          <p:cNvSpPr txBox="1"/>
          <p:nvPr/>
        </p:nvSpPr>
        <p:spPr>
          <a:xfrm>
            <a:off x="5293592" y="2716656"/>
            <a:ext cx="6097508" cy="369332"/>
          </a:xfrm>
          <a:prstGeom prst="rect">
            <a:avLst/>
          </a:prstGeom>
          <a:noFill/>
        </p:spPr>
        <p:txBody>
          <a:bodyPr wrap="square">
            <a:spAutoFit/>
          </a:bodyPr>
          <a:lstStyle/>
          <a:p>
            <a:r>
              <a:rPr lang="fr-FR" b="1" u="sng">
                <a:solidFill>
                  <a:schemeClr val="accent2"/>
                </a:solidFill>
                <a:latin typeface="Arial" panose="020B0604020202020204" pitchFamily="34" charset="0"/>
                <a:ea typeface="Arial" panose="020B0604020202020204" pitchFamily="34" charset="0"/>
                <a:hlinkClick r:id="rId3">
                  <a:extLst>
                    <a:ext uri="{A12FA001-AC4F-418D-AE19-62706E023703}">
                      <ahyp:hlinkClr xmlns:ahyp="http://schemas.microsoft.com/office/drawing/2018/hyperlinkcolor" val="tx"/>
                    </a:ext>
                  </a:extLst>
                </a:hlinkClick>
              </a:rPr>
              <a:t>Formulaire remboursement CPF-TP</a:t>
            </a:r>
            <a:endParaRPr lang="fr-FR">
              <a:solidFill>
                <a:schemeClr val="accent2"/>
              </a:solidFill>
              <a:latin typeface="Arial" panose="020B0604020202020204"/>
            </a:endParaRPr>
          </a:p>
        </p:txBody>
      </p:sp>
      <p:sp>
        <p:nvSpPr>
          <p:cNvPr id="19" name="Rectangle : coins arrondis 18">
            <a:extLst>
              <a:ext uri="{FF2B5EF4-FFF2-40B4-BE49-F238E27FC236}">
                <a16:creationId xmlns:a16="http://schemas.microsoft.com/office/drawing/2014/main" id="{166CD214-C48B-0B7E-AC47-5F400A501066}"/>
              </a:ext>
            </a:extLst>
          </p:cNvPr>
          <p:cNvSpPr/>
          <p:nvPr/>
        </p:nvSpPr>
        <p:spPr>
          <a:xfrm>
            <a:off x="5283227" y="5135927"/>
            <a:ext cx="5264573" cy="420102"/>
          </a:xfrm>
          <a:prstGeom prst="roundRect">
            <a:avLst/>
          </a:prstGeom>
          <a:solidFill>
            <a:schemeClr val="accent3">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fr-FR" sz="1400">
                <a:effectLst/>
                <a:latin typeface="Arial"/>
                <a:ea typeface="Aptos" panose="020B0004020202020204" pitchFamily="34" charset="0"/>
                <a:cs typeface="Arial"/>
              </a:rPr>
              <a:t>Prise en charge au réel dans la limite de 15 € par stagiaire.</a:t>
            </a:r>
          </a:p>
        </p:txBody>
      </p:sp>
      <p:sp>
        <p:nvSpPr>
          <p:cNvPr id="20" name="Google Shape;15845;p78">
            <a:extLst>
              <a:ext uri="{FF2B5EF4-FFF2-40B4-BE49-F238E27FC236}">
                <a16:creationId xmlns:a16="http://schemas.microsoft.com/office/drawing/2014/main" id="{A8CA7680-3664-6C12-93A7-A1E9EC9E353D}"/>
              </a:ext>
            </a:extLst>
          </p:cNvPr>
          <p:cNvSpPr/>
          <p:nvPr/>
        </p:nvSpPr>
        <p:spPr>
          <a:xfrm>
            <a:off x="-442914" y="1814872"/>
            <a:ext cx="2511449" cy="2283672"/>
          </a:xfrm>
          <a:custGeom>
            <a:avLst/>
            <a:gdLst/>
            <a:ahLst/>
            <a:cxnLst/>
            <a:rect l="l" t="t" r="r" b="b"/>
            <a:pathLst>
              <a:path w="15326" h="13936" extrusionOk="0">
                <a:moveTo>
                  <a:pt x="12" y="0"/>
                </a:moveTo>
                <a:lnTo>
                  <a:pt x="12" y="3521"/>
                </a:lnTo>
                <a:lnTo>
                  <a:pt x="1730" y="4613"/>
                </a:lnTo>
                <a:cubicBezTo>
                  <a:pt x="2016" y="4794"/>
                  <a:pt x="2197" y="5112"/>
                  <a:pt x="2197" y="5462"/>
                </a:cubicBezTo>
                <a:cubicBezTo>
                  <a:pt x="2197" y="5812"/>
                  <a:pt x="2016" y="6130"/>
                  <a:pt x="1730" y="6310"/>
                </a:cubicBezTo>
                <a:lnTo>
                  <a:pt x="12" y="7403"/>
                </a:lnTo>
                <a:lnTo>
                  <a:pt x="12" y="10255"/>
                </a:lnTo>
                <a:cubicBezTo>
                  <a:pt x="12" y="10266"/>
                  <a:pt x="1" y="10277"/>
                  <a:pt x="1" y="10288"/>
                </a:cubicBezTo>
                <a:cubicBezTo>
                  <a:pt x="3140" y="10510"/>
                  <a:pt x="5972" y="11857"/>
                  <a:pt x="8082" y="13936"/>
                </a:cubicBezTo>
                <a:lnTo>
                  <a:pt x="10797" y="11210"/>
                </a:lnTo>
                <a:lnTo>
                  <a:pt x="13215" y="11507"/>
                </a:lnTo>
                <a:lnTo>
                  <a:pt x="12748" y="9248"/>
                </a:lnTo>
                <a:lnTo>
                  <a:pt x="15326" y="6650"/>
                </a:lnTo>
                <a:cubicBezTo>
                  <a:pt x="13226" y="4582"/>
                  <a:pt x="10787" y="2949"/>
                  <a:pt x="8082" y="1803"/>
                </a:cubicBezTo>
                <a:cubicBezTo>
                  <a:pt x="5516" y="711"/>
                  <a:pt x="2801" y="107"/>
                  <a:pt x="12"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 name="Google Shape;15851;p78">
            <a:extLst>
              <a:ext uri="{FF2B5EF4-FFF2-40B4-BE49-F238E27FC236}">
                <a16:creationId xmlns:a16="http://schemas.microsoft.com/office/drawing/2014/main" id="{8CBAEF6E-C348-394C-5BF2-E07FA70A060A}"/>
              </a:ext>
            </a:extLst>
          </p:cNvPr>
          <p:cNvSpPr txBox="1"/>
          <p:nvPr/>
        </p:nvSpPr>
        <p:spPr>
          <a:xfrm>
            <a:off x="174390" y="2554750"/>
            <a:ext cx="1132353" cy="801283"/>
          </a:xfrm>
          <a:prstGeom prst="rect">
            <a:avLst/>
          </a:prstGeom>
          <a:noFill/>
          <a:ln>
            <a:noFill/>
          </a:ln>
        </p:spPr>
        <p:txBody>
          <a:bodyPr spcFirstLastPara="1" wrap="square" lIns="91425" tIns="91425" rIns="91425" bIns="91425" anchor="ctr" anchorCtr="0">
            <a:noAutofit/>
          </a:bodyPr>
          <a:lstStyle/>
          <a:p>
            <a:pPr algn="ctr">
              <a:buClr>
                <a:srgbClr val="000000"/>
              </a:buClr>
              <a:buFont typeface="Arial"/>
              <a:buNone/>
            </a:pPr>
            <a:r>
              <a:rPr lang="en" sz="6000" kern="0">
                <a:solidFill>
                  <a:schemeClr val="bg1"/>
                </a:solidFill>
                <a:latin typeface="Poppins SemiBold"/>
                <a:ea typeface="Poppins SemiBold"/>
                <a:cs typeface="Poppins SemiBold"/>
                <a:sym typeface="Poppins SemiBold"/>
              </a:rPr>
              <a:t>4</a:t>
            </a:r>
            <a:endParaRPr sz="6000" kern="0">
              <a:solidFill>
                <a:schemeClr val="bg1"/>
              </a:solidFill>
              <a:latin typeface="Poppins SemiBold"/>
              <a:ea typeface="Poppins SemiBold"/>
              <a:cs typeface="Poppins SemiBold"/>
              <a:sym typeface="Poppins SemiBold"/>
            </a:endParaRPr>
          </a:p>
        </p:txBody>
      </p:sp>
      <p:sp>
        <p:nvSpPr>
          <p:cNvPr id="22" name="ZoneTexte 21">
            <a:extLst>
              <a:ext uri="{FF2B5EF4-FFF2-40B4-BE49-F238E27FC236}">
                <a16:creationId xmlns:a16="http://schemas.microsoft.com/office/drawing/2014/main" id="{F6E31E14-FCD0-5767-2B35-CAAB1375A644}"/>
              </a:ext>
            </a:extLst>
          </p:cNvPr>
          <p:cNvSpPr txBox="1"/>
          <p:nvPr/>
        </p:nvSpPr>
        <p:spPr>
          <a:xfrm>
            <a:off x="262520" y="4275605"/>
            <a:ext cx="3053248" cy="954107"/>
          </a:xfrm>
          <a:prstGeom prst="rect">
            <a:avLst/>
          </a:prstGeom>
          <a:noFill/>
        </p:spPr>
        <p:txBody>
          <a:bodyPr wrap="square">
            <a:spAutoFit/>
          </a:bodyPr>
          <a:lstStyle/>
          <a:p>
            <a:r>
              <a:rPr lang="fr-FR" sz="2800" b="1">
                <a:solidFill>
                  <a:schemeClr val="accent2"/>
                </a:solidFill>
                <a:latin typeface="Arial Rounded MT Bold" panose="020F0704030504030204" pitchFamily="34" charset="0"/>
                <a:ea typeface="Fira Sans Extra Condensed"/>
                <a:cs typeface="Arial" panose="020B0604020202020204" pitchFamily="34" charset="0"/>
                <a:sym typeface="Fira Sans Extra Condensed"/>
              </a:rPr>
              <a:t>Financement Constructys</a:t>
            </a:r>
          </a:p>
        </p:txBody>
      </p:sp>
      <p:sp>
        <p:nvSpPr>
          <p:cNvPr id="23" name="ZoneTexte 22">
            <a:extLst>
              <a:ext uri="{FF2B5EF4-FFF2-40B4-BE49-F238E27FC236}">
                <a16:creationId xmlns:a16="http://schemas.microsoft.com/office/drawing/2014/main" id="{1F156A56-1F2F-7574-E85C-E896C39B0029}"/>
              </a:ext>
            </a:extLst>
          </p:cNvPr>
          <p:cNvSpPr txBox="1"/>
          <p:nvPr/>
        </p:nvSpPr>
        <p:spPr>
          <a:xfrm>
            <a:off x="310114" y="5229712"/>
            <a:ext cx="3586768"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buClr>
                <a:srgbClr val="3F4D53"/>
              </a:buClr>
              <a:buSzPts val="1400"/>
              <a:buFont typeface="Poppins Light"/>
              <a:buNone/>
              <a:tabLst/>
              <a:defRPr/>
            </a:pPr>
            <a:r>
              <a:rPr kumimoji="0" lang="fr-FR" sz="1800" b="0" i="0" u="none" strike="noStrike" kern="0" cap="none" spc="0" normalizeH="0" baseline="0" noProof="0">
                <a:ln>
                  <a:noFill/>
                </a:ln>
                <a:solidFill>
                  <a:srgbClr val="3F4D53"/>
                </a:solidFill>
                <a:effectLst/>
                <a:uLnTx/>
                <a:uFillTx/>
                <a:latin typeface="Arial Nova Light" panose="020B0304020202020204" pitchFamily="34" charset="0"/>
                <a:sym typeface="Poppins Light"/>
              </a:rPr>
              <a:t>Pour les entreprises de moins de 50 salaries</a:t>
            </a:r>
            <a:r>
              <a:rPr lang="fr-FR" sz="1800" kern="0">
                <a:solidFill>
                  <a:srgbClr val="3F4D53"/>
                </a:solidFill>
                <a:latin typeface="Arial Nova Light" panose="020B0304020202020204" pitchFamily="34" charset="0"/>
              </a:rPr>
              <a:t> </a:t>
            </a:r>
            <a:r>
              <a:rPr kumimoji="0" lang="fr-FR" sz="1800" b="0" i="0" u="none" strike="noStrike" kern="0" cap="none" spc="0" normalizeH="0" baseline="0" noProof="0">
                <a:ln>
                  <a:noFill/>
                </a:ln>
                <a:solidFill>
                  <a:srgbClr val="3F4D53"/>
                </a:solidFill>
                <a:effectLst/>
                <a:uLnTx/>
                <a:uFillTx/>
                <a:latin typeface="Arial Nova Light" panose="020B0304020202020204" pitchFamily="34" charset="0"/>
                <a:sym typeface="Poppins Light"/>
              </a:rPr>
              <a:t>sous conditions et en fonction des </a:t>
            </a:r>
            <a:r>
              <a:rPr kumimoji="0" lang="fr-FR" sz="1800" b="0" i="0" u="none" strike="noStrike" kern="0" cap="none" spc="0" normalizeH="0" baseline="0">
                <a:ln>
                  <a:noFill/>
                </a:ln>
                <a:solidFill>
                  <a:srgbClr val="3F4D53"/>
                </a:solidFill>
                <a:effectLst/>
                <a:uLnTx/>
                <a:uFillTx/>
                <a:latin typeface="Arial Nova Light" panose="020B0304020202020204" pitchFamily="34" charset="0"/>
                <a:sym typeface="Poppins Light"/>
              </a:rPr>
              <a:t>modalités choisies</a:t>
            </a:r>
          </a:p>
          <a:p>
            <a:endParaRPr lang="fr-FR">
              <a:latin typeface="Arial Nova Light" panose="020B0304020202020204" pitchFamily="34" charset="0"/>
            </a:endParaRPr>
          </a:p>
        </p:txBody>
      </p:sp>
    </p:spTree>
    <p:extLst>
      <p:ext uri="{BB962C8B-B14F-4D97-AF65-F5344CB8AC3E}">
        <p14:creationId xmlns:p14="http://schemas.microsoft.com/office/powerpoint/2010/main" val="1311880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7">
            <a:extLst>
              <a:ext uri="{FF2B5EF4-FFF2-40B4-BE49-F238E27FC236}">
                <a16:creationId xmlns:a16="http://schemas.microsoft.com/office/drawing/2014/main" id="{2528C9FF-BAB1-766A-C0AA-AC741C94F2E3}"/>
              </a:ext>
            </a:extLst>
          </p:cNvPr>
          <p:cNvSpPr txBox="1">
            <a:spLocks/>
          </p:cNvSpPr>
          <p:nvPr/>
        </p:nvSpPr>
        <p:spPr>
          <a:xfrm>
            <a:off x="1117794" y="2949741"/>
            <a:ext cx="845810" cy="1465668"/>
          </a:xfrm>
          <a:prstGeom prst="rect">
            <a:avLst/>
          </a:prstGeom>
        </p:spPr>
        <p:txBody>
          <a:bodyPr vert="horz" lIns="91440" tIns="45720" rIns="91440" bIns="45720" rtlCol="0">
            <a:noAutofit/>
          </a:bodyPr>
          <a:lstStyle>
            <a:lvl1pPr marL="0" indent="0" algn="l" defTabSz="914400" rtl="0" eaLnBrk="1" latinLnBrk="0" hangingPunct="1">
              <a:lnSpc>
                <a:spcPct val="100000"/>
              </a:lnSpc>
              <a:spcBef>
                <a:spcPts val="1000"/>
              </a:spcBef>
              <a:buFont typeface="Arial" panose="020B0604020202020204" pitchFamily="34" charset="0"/>
              <a:buNone/>
              <a:defRPr sz="2000" b="1" kern="1200">
                <a:solidFill>
                  <a:schemeClr val="tx1"/>
                </a:solidFill>
                <a:latin typeface="Arial" panose="020B0604020202020204" pitchFamily="34" charset="0"/>
                <a:ea typeface="+mn-ea"/>
                <a:cs typeface="Arial" panose="020B0604020202020204" pitchFamily="34" charset="0"/>
              </a:defRPr>
            </a:lvl1pPr>
            <a:lvl2pPr marL="360362" indent="-342900" algn="l" defTabSz="914400" rtl="0" eaLnBrk="1" latinLnBrk="0" hangingPunct="1">
              <a:lnSpc>
                <a:spcPct val="100000"/>
              </a:lnSpc>
              <a:spcBef>
                <a:spcPts val="500"/>
              </a:spcBef>
              <a:buClr>
                <a:srgbClr val="F18700"/>
              </a:buClr>
              <a:buFont typeface="Wingdings" pitchFamily="2" charset="2"/>
              <a:buChar char="§"/>
              <a:tabLst/>
              <a:defRPr sz="1600" b="1" kern="1200">
                <a:solidFill>
                  <a:schemeClr val="tx1"/>
                </a:solidFill>
                <a:latin typeface="Arial" panose="020B0604020202020204" pitchFamily="34" charset="0"/>
                <a:ea typeface="+mn-ea"/>
                <a:cs typeface="Arial" panose="020B0604020202020204" pitchFamily="34" charset="0"/>
              </a:defRPr>
            </a:lvl2pPr>
            <a:lvl3pPr marL="360363" indent="0" algn="l" defTabSz="914400" rtl="0" eaLnBrk="1" latinLnBrk="0" hangingPunct="1">
              <a:lnSpc>
                <a:spcPct val="100000"/>
              </a:lnSpc>
              <a:spcBef>
                <a:spcPts val="500"/>
              </a:spcBef>
              <a:buFont typeface="Arial" panose="020B0604020202020204" pitchFamily="34" charset="0"/>
              <a:buNone/>
              <a:tabLst/>
              <a:defRPr sz="1400" b="1" kern="1200">
                <a:solidFill>
                  <a:schemeClr val="tx1"/>
                </a:solidFill>
                <a:latin typeface="Arial" panose="020B0604020202020204" pitchFamily="34" charset="0"/>
                <a:ea typeface="+mn-ea"/>
                <a:cs typeface="Arial" panose="020B0604020202020204" pitchFamily="34" charset="0"/>
              </a:defRPr>
            </a:lvl3pPr>
            <a:lvl4pPr marL="360363" indent="0" algn="l" defTabSz="914400" rtl="0" eaLnBrk="1" latinLnBrk="0" hangingPunct="1">
              <a:lnSpc>
                <a:spcPct val="100000"/>
              </a:lnSpc>
              <a:spcBef>
                <a:spcPts val="500"/>
              </a:spcBef>
              <a:buFont typeface="Arial" panose="020B0604020202020204" pitchFamily="34" charset="0"/>
              <a:buNone/>
              <a:tabLst/>
              <a:defRPr sz="1400" kern="1200">
                <a:solidFill>
                  <a:schemeClr val="tx1"/>
                </a:solidFill>
                <a:latin typeface="Arial" panose="020B0604020202020204" pitchFamily="34" charset="0"/>
                <a:ea typeface="+mn-ea"/>
                <a:cs typeface="Arial" panose="020B0604020202020204" pitchFamily="34" charset="0"/>
              </a:defRPr>
            </a:lvl4pPr>
            <a:lvl5pPr marL="488950" indent="-128588" algn="l" defTabSz="914400" rtl="0" eaLnBrk="1" latinLnBrk="0" hangingPunct="1">
              <a:lnSpc>
                <a:spcPct val="100000"/>
              </a:lnSpc>
              <a:spcBef>
                <a:spcPts val="500"/>
              </a:spcBef>
              <a:buClr>
                <a:srgbClr val="F18700"/>
              </a:buClr>
              <a:buFont typeface="Arial" panose="020B0604020202020204" pitchFamily="34" charset="0"/>
              <a:buChar char="•"/>
              <a:tabLst/>
              <a:defRPr sz="1400" b="0" kern="1200">
                <a:solidFill>
                  <a:schemeClr val="tx1"/>
                </a:solidFill>
                <a:latin typeface="Arial" panose="020B0604020202020204" pitchFamily="34" charset="0"/>
                <a:ea typeface="+mn-ea"/>
                <a:cs typeface="Arial" panose="020B0604020202020204" pitchFamily="34" charset="0"/>
              </a:defRPr>
            </a:lvl5pPr>
            <a:lvl6pPr marL="182563" indent="-169863" algn="l" defTabSz="914400" rtl="0" eaLnBrk="1" latinLnBrk="0" hangingPunct="1">
              <a:lnSpc>
                <a:spcPct val="150000"/>
              </a:lnSpc>
              <a:spcBef>
                <a:spcPts val="500"/>
              </a:spcBef>
              <a:buFontTx/>
              <a:buChar char="-"/>
              <a:tabLst/>
              <a:defRPr sz="1200" kern="1200">
                <a:solidFill>
                  <a:schemeClr val="tx1"/>
                </a:solidFill>
                <a:latin typeface="Arial" panose="020B0604020202020204" pitchFamily="34" charset="0"/>
                <a:ea typeface="+mn-ea"/>
                <a:cs typeface="Arial" panose="020B0604020202020204" pitchFamily="34" charset="0"/>
              </a:defRPr>
            </a:lvl6pPr>
            <a:lvl7pPr marL="674688" indent="-174625" algn="l" defTabSz="914400" rtl="0" eaLnBrk="1" latinLnBrk="0" hangingPunct="1">
              <a:lnSpc>
                <a:spcPct val="100000"/>
              </a:lnSpc>
              <a:spcBef>
                <a:spcPts val="500"/>
              </a:spcBef>
              <a:buFont typeface="Police système Courant"/>
              <a:buChar char="&gt;"/>
              <a:tabLst/>
              <a:defRPr sz="1400" kern="1200">
                <a:solidFill>
                  <a:schemeClr val="tx1"/>
                </a:solidFill>
                <a:latin typeface="Arial" panose="020B0604020202020204" pitchFamily="34" charset="0"/>
                <a:ea typeface="+mn-ea"/>
                <a:cs typeface="Arial" panose="020B0604020202020204" pitchFamily="34" charset="0"/>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endParaRPr kumimoji="0" lang="fr-FR" sz="36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pic>
        <p:nvPicPr>
          <p:cNvPr id="4" name="Image 3">
            <a:extLst>
              <a:ext uri="{FF2B5EF4-FFF2-40B4-BE49-F238E27FC236}">
                <a16:creationId xmlns:a16="http://schemas.microsoft.com/office/drawing/2014/main" id="{FF579A81-7D80-BBD3-B69B-A5C9736645C9}"/>
              </a:ext>
            </a:extLst>
          </p:cNvPr>
          <p:cNvPicPr>
            <a:picLocks noChangeAspect="1"/>
          </p:cNvPicPr>
          <p:nvPr/>
        </p:nvPicPr>
        <p:blipFill>
          <a:blip r:embed="rId2"/>
          <a:stretch>
            <a:fillRect/>
          </a:stretch>
        </p:blipFill>
        <p:spPr>
          <a:xfrm rot="16200000">
            <a:off x="1726107" y="3200647"/>
            <a:ext cx="404618" cy="125239"/>
          </a:xfrm>
          <a:prstGeom prst="rect">
            <a:avLst/>
          </a:prstGeom>
        </p:spPr>
      </p:pic>
      <p:pic>
        <p:nvPicPr>
          <p:cNvPr id="5" name="Image 4">
            <a:extLst>
              <a:ext uri="{FF2B5EF4-FFF2-40B4-BE49-F238E27FC236}">
                <a16:creationId xmlns:a16="http://schemas.microsoft.com/office/drawing/2014/main" id="{E5236AFF-8C85-7090-0024-B7746E0D834F}"/>
              </a:ext>
            </a:extLst>
          </p:cNvPr>
          <p:cNvPicPr>
            <a:picLocks noChangeAspect="1"/>
          </p:cNvPicPr>
          <p:nvPr/>
        </p:nvPicPr>
        <p:blipFill>
          <a:blip r:embed="rId3"/>
          <a:stretch>
            <a:fillRect/>
          </a:stretch>
        </p:blipFill>
        <p:spPr>
          <a:xfrm>
            <a:off x="1117794" y="889892"/>
            <a:ext cx="1441140" cy="1441140"/>
          </a:xfrm>
          <a:prstGeom prst="rect">
            <a:avLst/>
          </a:prstGeom>
        </p:spPr>
      </p:pic>
      <p:sp>
        <p:nvSpPr>
          <p:cNvPr id="6" name="Espace réservé du texte 7">
            <a:extLst>
              <a:ext uri="{FF2B5EF4-FFF2-40B4-BE49-F238E27FC236}">
                <a16:creationId xmlns:a16="http://schemas.microsoft.com/office/drawing/2014/main" id="{9EDA6549-8DAD-D8E6-F70F-69097CEAFCBC}"/>
              </a:ext>
            </a:extLst>
          </p:cNvPr>
          <p:cNvSpPr txBox="1">
            <a:spLocks/>
          </p:cNvSpPr>
          <p:nvPr/>
        </p:nvSpPr>
        <p:spPr>
          <a:xfrm>
            <a:off x="2087057" y="2949741"/>
            <a:ext cx="7724005" cy="1240010"/>
          </a:xfrm>
          <a:prstGeom prst="rect">
            <a:avLst/>
          </a:prstGeom>
        </p:spPr>
        <p:txBody>
          <a:bodyPr vert="horz" lIns="91440" tIns="45720" rIns="91440" bIns="45720" rtlCol="0">
            <a:noAutofit/>
          </a:bodyPr>
          <a:lstStyle>
            <a:lvl1pPr marL="0" indent="0" algn="l" defTabSz="914400" rtl="0" eaLnBrk="1" latinLnBrk="0" hangingPunct="1">
              <a:lnSpc>
                <a:spcPct val="100000"/>
              </a:lnSpc>
              <a:spcBef>
                <a:spcPts val="1000"/>
              </a:spcBef>
              <a:buFont typeface="Arial" panose="020B0604020202020204" pitchFamily="34" charset="0"/>
              <a:buNone/>
              <a:defRPr sz="2000" b="1" kern="1200">
                <a:solidFill>
                  <a:schemeClr val="tx1"/>
                </a:solidFill>
                <a:latin typeface="Arial" panose="020B0604020202020204" pitchFamily="34" charset="0"/>
                <a:ea typeface="+mn-ea"/>
                <a:cs typeface="Arial" panose="020B0604020202020204" pitchFamily="34" charset="0"/>
              </a:defRPr>
            </a:lvl1pPr>
            <a:lvl2pPr marL="360362" indent="-342900" algn="l" defTabSz="914400" rtl="0" eaLnBrk="1" latinLnBrk="0" hangingPunct="1">
              <a:lnSpc>
                <a:spcPct val="100000"/>
              </a:lnSpc>
              <a:spcBef>
                <a:spcPts val="500"/>
              </a:spcBef>
              <a:buClr>
                <a:srgbClr val="F18700"/>
              </a:buClr>
              <a:buFont typeface="Wingdings" pitchFamily="2" charset="2"/>
              <a:buChar char="§"/>
              <a:tabLst/>
              <a:defRPr sz="1600" b="1" kern="1200">
                <a:solidFill>
                  <a:schemeClr val="tx1"/>
                </a:solidFill>
                <a:latin typeface="Arial" panose="020B0604020202020204" pitchFamily="34" charset="0"/>
                <a:ea typeface="+mn-ea"/>
                <a:cs typeface="Arial" panose="020B0604020202020204" pitchFamily="34" charset="0"/>
              </a:defRPr>
            </a:lvl2pPr>
            <a:lvl3pPr marL="360363" indent="0" algn="l" defTabSz="914400" rtl="0" eaLnBrk="1" latinLnBrk="0" hangingPunct="1">
              <a:lnSpc>
                <a:spcPct val="100000"/>
              </a:lnSpc>
              <a:spcBef>
                <a:spcPts val="500"/>
              </a:spcBef>
              <a:buFont typeface="Arial" panose="020B0604020202020204" pitchFamily="34" charset="0"/>
              <a:buNone/>
              <a:tabLst/>
              <a:defRPr sz="1400" b="1" kern="1200">
                <a:solidFill>
                  <a:schemeClr val="tx1"/>
                </a:solidFill>
                <a:latin typeface="Arial" panose="020B0604020202020204" pitchFamily="34" charset="0"/>
                <a:ea typeface="+mn-ea"/>
                <a:cs typeface="Arial" panose="020B0604020202020204" pitchFamily="34" charset="0"/>
              </a:defRPr>
            </a:lvl3pPr>
            <a:lvl4pPr marL="360363" indent="0" algn="l" defTabSz="914400" rtl="0" eaLnBrk="1" latinLnBrk="0" hangingPunct="1">
              <a:lnSpc>
                <a:spcPct val="100000"/>
              </a:lnSpc>
              <a:spcBef>
                <a:spcPts val="500"/>
              </a:spcBef>
              <a:buFont typeface="Arial" panose="020B0604020202020204" pitchFamily="34" charset="0"/>
              <a:buNone/>
              <a:tabLst/>
              <a:defRPr sz="1400" kern="1200">
                <a:solidFill>
                  <a:schemeClr val="tx1"/>
                </a:solidFill>
                <a:latin typeface="Arial" panose="020B0604020202020204" pitchFamily="34" charset="0"/>
                <a:ea typeface="+mn-ea"/>
                <a:cs typeface="Arial" panose="020B0604020202020204" pitchFamily="34" charset="0"/>
              </a:defRPr>
            </a:lvl4pPr>
            <a:lvl5pPr marL="488950" indent="-128588" algn="l" defTabSz="914400" rtl="0" eaLnBrk="1" latinLnBrk="0" hangingPunct="1">
              <a:lnSpc>
                <a:spcPct val="100000"/>
              </a:lnSpc>
              <a:spcBef>
                <a:spcPts val="500"/>
              </a:spcBef>
              <a:buClr>
                <a:srgbClr val="F18700"/>
              </a:buClr>
              <a:buFont typeface="Arial" panose="020B0604020202020204" pitchFamily="34" charset="0"/>
              <a:buChar char="•"/>
              <a:tabLst/>
              <a:defRPr sz="1400" b="0" kern="1200">
                <a:solidFill>
                  <a:schemeClr val="tx1"/>
                </a:solidFill>
                <a:latin typeface="Arial" panose="020B0604020202020204" pitchFamily="34" charset="0"/>
                <a:ea typeface="+mn-ea"/>
                <a:cs typeface="Arial" panose="020B0604020202020204" pitchFamily="34" charset="0"/>
              </a:defRPr>
            </a:lvl5pPr>
            <a:lvl6pPr marL="182563" indent="-169863" algn="l" defTabSz="914400" rtl="0" eaLnBrk="1" latinLnBrk="0" hangingPunct="1">
              <a:lnSpc>
                <a:spcPct val="150000"/>
              </a:lnSpc>
              <a:spcBef>
                <a:spcPts val="500"/>
              </a:spcBef>
              <a:buFontTx/>
              <a:buChar char="-"/>
              <a:tabLst/>
              <a:defRPr sz="1200" kern="1200">
                <a:solidFill>
                  <a:schemeClr val="tx1"/>
                </a:solidFill>
                <a:latin typeface="Arial" panose="020B0604020202020204" pitchFamily="34" charset="0"/>
                <a:ea typeface="+mn-ea"/>
                <a:cs typeface="Arial" panose="020B0604020202020204" pitchFamily="34" charset="0"/>
              </a:defRPr>
            </a:lvl6pPr>
            <a:lvl7pPr marL="674688" indent="-174625" algn="l" defTabSz="914400" rtl="0" eaLnBrk="1" latinLnBrk="0" hangingPunct="1">
              <a:lnSpc>
                <a:spcPct val="100000"/>
              </a:lnSpc>
              <a:spcBef>
                <a:spcPts val="500"/>
              </a:spcBef>
              <a:buFont typeface="Police système Courant"/>
              <a:buChar char="&gt;"/>
              <a:tabLst/>
              <a:defRPr sz="1400" kern="1200">
                <a:solidFill>
                  <a:schemeClr val="tx1"/>
                </a:solidFill>
                <a:latin typeface="Arial" panose="020B0604020202020204" pitchFamily="34" charset="0"/>
                <a:ea typeface="+mn-ea"/>
                <a:cs typeface="Arial" panose="020B0604020202020204" pitchFamily="34" charset="0"/>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fr-FR" sz="36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BOÎTE À OUTILS</a:t>
            </a:r>
          </a:p>
        </p:txBody>
      </p:sp>
      <p:sp>
        <p:nvSpPr>
          <p:cNvPr id="8" name="Espace réservé de la date 2">
            <a:extLst>
              <a:ext uri="{FF2B5EF4-FFF2-40B4-BE49-F238E27FC236}">
                <a16:creationId xmlns:a16="http://schemas.microsoft.com/office/drawing/2014/main" id="{2D6F6DCC-3B48-69D3-C148-B84B6105F268}"/>
              </a:ext>
            </a:extLst>
          </p:cNvPr>
          <p:cNvSpPr>
            <a:spLocks noGrp="1"/>
          </p:cNvSpPr>
          <p:nvPr>
            <p:ph type="dt" sz="half" idx="20"/>
          </p:nvPr>
        </p:nvSpPr>
        <p:spPr>
          <a:xfrm>
            <a:off x="10216176" y="6442028"/>
            <a:ext cx="1347355" cy="142469"/>
          </a:xfrm>
        </p:spPr>
        <p:txBody>
          <a:bodyPr/>
          <a:lstStyle>
            <a:lvl1pPr algn="ctr">
              <a:defRPr sz="800" b="1">
                <a:solidFill>
                  <a:schemeClr val="bg1"/>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D65454CA-676C-E145-9576-6A8866DA88D3}" type="slidenum">
              <a:rPr kumimoji="0" lang="fr-FR" sz="800" b="1" i="0" u="none" strike="noStrike" kern="1200" cap="none" spc="0" normalizeH="0" baseline="0" noProof="0" smtClean="0">
                <a:ln>
                  <a:noFill/>
                </a:ln>
                <a:solidFill>
                  <a:srgbClr val="FFFFFF"/>
                </a:solidFill>
                <a:effectLst/>
                <a:uLnTx/>
                <a:uFillTx/>
                <a:latin typeface="Arial" panose="020B0604020202020204" pitchFamily="34" charset="0"/>
                <a:ea typeface="+mn-ea"/>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9</a:t>
            </a:fld>
            <a:endParaRPr kumimoji="0" lang="fr-FR" sz="8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2" name="Google Shape;410;p23">
            <a:extLst>
              <a:ext uri="{FF2B5EF4-FFF2-40B4-BE49-F238E27FC236}">
                <a16:creationId xmlns:a16="http://schemas.microsoft.com/office/drawing/2014/main" id="{9017A138-50CF-D825-2DC3-E31AB5246C2C}"/>
              </a:ext>
            </a:extLst>
          </p:cNvPr>
          <p:cNvSpPr txBox="1"/>
          <p:nvPr/>
        </p:nvSpPr>
        <p:spPr>
          <a:xfrm>
            <a:off x="2087057" y="3480265"/>
            <a:ext cx="3110950" cy="404619"/>
          </a:xfrm>
          <a:prstGeom prst="rect">
            <a:avLst/>
          </a:prstGeom>
          <a:noFill/>
          <a:ln>
            <a:noFill/>
          </a:ln>
        </p:spPr>
        <p:txBody>
          <a:bodyPr spcFirstLastPara="1" wrap="square" lIns="121900" tIns="121900" rIns="121900" bIns="1219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a:ln>
                  <a:noFill/>
                </a:ln>
                <a:solidFill>
                  <a:srgbClr val="000000"/>
                </a:solidFill>
                <a:effectLst/>
                <a:uLnTx/>
                <a:uFillTx/>
                <a:latin typeface="Arial" panose="020B0604020202020204" pitchFamily="34" charset="0"/>
                <a:ea typeface="Roboto"/>
                <a:cs typeface="Arial" panose="020B0604020202020204" pitchFamily="34" charset="0"/>
                <a:sym typeface="Roboto"/>
              </a:rPr>
              <a:t>ACCORD CPF TRAVAUX PUBLICS</a:t>
            </a:r>
          </a:p>
        </p:txBody>
      </p:sp>
    </p:spTree>
    <p:extLst>
      <p:ext uri="{BB962C8B-B14F-4D97-AF65-F5344CB8AC3E}">
        <p14:creationId xmlns:p14="http://schemas.microsoft.com/office/powerpoint/2010/main" val="1083618158"/>
      </p:ext>
    </p:extLst>
  </p:cSld>
  <p:clrMapOvr>
    <a:masterClrMapping/>
  </p:clrMapOvr>
</p:sld>
</file>

<file path=ppt/theme/theme1.xml><?xml version="1.0" encoding="utf-8"?>
<a:theme xmlns:a="http://schemas.openxmlformats.org/drawingml/2006/main" name="Thème Office 2013 – 2022">
  <a:themeElements>
    <a:clrScheme name="Personnalisé 3">
      <a:dk1>
        <a:srgbClr val="000000"/>
      </a:dk1>
      <a:lt1>
        <a:srgbClr val="FFFFFF"/>
      </a:lt1>
      <a:dk2>
        <a:srgbClr val="44546A"/>
      </a:dk2>
      <a:lt2>
        <a:srgbClr val="E7E6E6"/>
      </a:lt2>
      <a:accent1>
        <a:srgbClr val="F18706"/>
      </a:accent1>
      <a:accent2>
        <a:srgbClr val="D04919"/>
      </a:accent2>
      <a:accent3>
        <a:srgbClr val="4CBDCC"/>
      </a:accent3>
      <a:accent4>
        <a:srgbClr val="4073B2"/>
      </a:accent4>
      <a:accent5>
        <a:srgbClr val="B14084"/>
      </a:accent5>
      <a:accent6>
        <a:srgbClr val="B7DA2A"/>
      </a:accent6>
      <a:hlink>
        <a:srgbClr val="F18706"/>
      </a:hlink>
      <a:folHlink>
        <a:srgbClr val="F1870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ONSTRUCTYS_MODELE_MASQUE_PPT_GENERIQUE_VF  -  Lecture seule" id="{0A0ED765-E834-43B4-8F17-9C26B5C6EFE1}" vid="{EB1215ED-BD93-4256-A4FD-3433D6266501}"/>
    </a:ext>
  </a:extLst>
</a:theme>
</file>

<file path=ppt/theme/theme2.xml><?xml version="1.0" encoding="utf-8"?>
<a:theme xmlns:a="http://schemas.openxmlformats.org/drawingml/2006/main" name="1_Thème Office 2013 – 2022">
  <a:themeElements>
    <a:clrScheme name="Personnalisé 3">
      <a:dk1>
        <a:srgbClr val="000000"/>
      </a:dk1>
      <a:lt1>
        <a:srgbClr val="FFFFFF"/>
      </a:lt1>
      <a:dk2>
        <a:srgbClr val="44546A"/>
      </a:dk2>
      <a:lt2>
        <a:srgbClr val="E7E6E6"/>
      </a:lt2>
      <a:accent1>
        <a:srgbClr val="F18706"/>
      </a:accent1>
      <a:accent2>
        <a:srgbClr val="D04919"/>
      </a:accent2>
      <a:accent3>
        <a:srgbClr val="4CBDCC"/>
      </a:accent3>
      <a:accent4>
        <a:srgbClr val="21285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3.xml><?xml version="1.0" encoding="utf-8"?>
<a:theme xmlns:a="http://schemas.openxmlformats.org/drawingml/2006/main" name="2_Thème Office 2013 – 2022">
  <a:themeElements>
    <a:clrScheme name="Personnalisé 3">
      <a:dk1>
        <a:srgbClr val="000000"/>
      </a:dk1>
      <a:lt1>
        <a:srgbClr val="FFFFFF"/>
      </a:lt1>
      <a:dk2>
        <a:srgbClr val="44546A"/>
      </a:dk2>
      <a:lt2>
        <a:srgbClr val="E7E6E6"/>
      </a:lt2>
      <a:accent1>
        <a:srgbClr val="F18706"/>
      </a:accent1>
      <a:accent2>
        <a:srgbClr val="D04919"/>
      </a:accent2>
      <a:accent3>
        <a:srgbClr val="4CBDCC"/>
      </a:accent3>
      <a:accent4>
        <a:srgbClr val="4073B2"/>
      </a:accent4>
      <a:accent5>
        <a:srgbClr val="B14084"/>
      </a:accent5>
      <a:accent6>
        <a:srgbClr val="B7DA2A"/>
      </a:accent6>
      <a:hlink>
        <a:srgbClr val="F18706"/>
      </a:hlink>
      <a:folHlink>
        <a:srgbClr val="F1870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ONSTRUCTYS_MODELE_MASQUE_PPT_GENERIQUE_VF  -  Lecture seule" id="{0A0ED765-E834-43B4-8F17-9C26B5C6EFE1}" vid="{EB1215ED-BD93-4256-A4FD-3433D6266501}"/>
    </a:ext>
  </a:ext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B7B050FA66AEB344B49157C9B52EB052" ma:contentTypeVersion="4" ma:contentTypeDescription="Crée un document." ma:contentTypeScope="" ma:versionID="f675ccfcd6023fd72b427135dbeed8c9">
  <xsd:schema xmlns:xsd="http://www.w3.org/2001/XMLSchema" xmlns:xs="http://www.w3.org/2001/XMLSchema" xmlns:p="http://schemas.microsoft.com/office/2006/metadata/properties" xmlns:ns2="ab51f1d1-8c76-4522-aafc-b29397e7a383" targetNamespace="http://schemas.microsoft.com/office/2006/metadata/properties" ma:root="true" ma:fieldsID="82f55edf21d7474759825b43b6700821" ns2:_="">
    <xsd:import namespace="ab51f1d1-8c76-4522-aafc-b29397e7a383"/>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b51f1d1-8c76-4522-aafc-b29397e7a38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789786BB-4C18-4489-818C-0FA3539C2515}">
  <ds:schemaRefs>
    <ds:schemaRef ds:uri="http://schemas.microsoft.com/sharepoint/v3/contenttype/forms"/>
  </ds:schemaRefs>
</ds:datastoreItem>
</file>

<file path=customXml/itemProps2.xml><?xml version="1.0" encoding="utf-8"?>
<ds:datastoreItem xmlns:ds="http://schemas.openxmlformats.org/officeDocument/2006/customXml" ds:itemID="{84D241FD-C69F-465D-8DCA-3538A444774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b51f1d1-8c76-4522-aafc-b29397e7a38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80D5C06-4AA7-437A-9D90-CA26F918D5C2}">
  <ds:schemaRefs>
    <ds:schemaRef ds:uri="http://www.w3.org/XML/1998/namespace"/>
    <ds:schemaRef ds:uri="http://purl.org/dc/elements/1.1/"/>
    <ds:schemaRef ds:uri="http://schemas.openxmlformats.org/package/2006/metadata/core-properties"/>
    <ds:schemaRef ds:uri="http://schemas.microsoft.com/office/2006/documentManagement/types"/>
    <ds:schemaRef ds:uri="http://schemas.microsoft.com/office/infopath/2007/PartnerControls"/>
    <ds:schemaRef ds:uri="http://schemas.microsoft.com/office/2006/metadata/properties"/>
    <ds:schemaRef ds:uri="ab51f1d1-8c76-4522-aafc-b29397e7a383"/>
    <ds:schemaRef ds:uri="http://purl.org/dc/dcmitype/"/>
    <ds:schemaRef ds:uri="http://purl.org/dc/terms/"/>
  </ds:schemaRefs>
</ds:datastoreItem>
</file>

<file path=docProps/app.xml><?xml version="1.0" encoding="utf-8"?>
<Properties xmlns="http://schemas.openxmlformats.org/officeDocument/2006/extended-properties" xmlns:vt="http://schemas.openxmlformats.org/officeDocument/2006/docPropsVTypes">
  <Template>TM04033923[[fn=Profondeur]]</Template>
  <TotalTime>31</TotalTime>
  <Words>1875</Words>
  <Application>Microsoft Office PowerPoint</Application>
  <PresentationFormat>Grand écran</PresentationFormat>
  <Paragraphs>530</Paragraphs>
  <Slides>30</Slides>
  <Notes>6</Notes>
  <HiddenSlides>0</HiddenSlides>
  <MMClips>0</MMClips>
  <ScaleCrop>false</ScaleCrop>
  <HeadingPairs>
    <vt:vector size="6" baseType="variant">
      <vt:variant>
        <vt:lpstr>Polices utilisées</vt:lpstr>
      </vt:variant>
      <vt:variant>
        <vt:i4>10</vt:i4>
      </vt:variant>
      <vt:variant>
        <vt:lpstr>Thème</vt:lpstr>
      </vt:variant>
      <vt:variant>
        <vt:i4>3</vt:i4>
      </vt:variant>
      <vt:variant>
        <vt:lpstr>Titres des diapositives</vt:lpstr>
      </vt:variant>
      <vt:variant>
        <vt:i4>30</vt:i4>
      </vt:variant>
    </vt:vector>
  </HeadingPairs>
  <TitlesOfParts>
    <vt:vector size="43" baseType="lpstr">
      <vt:lpstr>Arial</vt:lpstr>
      <vt:lpstr>Arial Nova Light</vt:lpstr>
      <vt:lpstr>Arial Rounded MT Bold</vt:lpstr>
      <vt:lpstr>Calibri</vt:lpstr>
      <vt:lpstr>Police système Courant</vt:lpstr>
      <vt:lpstr>Poppins</vt:lpstr>
      <vt:lpstr>Poppins Black</vt:lpstr>
      <vt:lpstr>Poppins Light</vt:lpstr>
      <vt:lpstr>Poppins SemiBold</vt:lpstr>
      <vt:lpstr>Wingdings</vt:lpstr>
      <vt:lpstr>Thème Office 2013 – 2022</vt:lpstr>
      <vt:lpstr>1_Thème Office 2013 – 2022</vt:lpstr>
      <vt:lpstr>2_Thème Office 2013 – 2022</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ESMIOL Nicolas</dc:creator>
  <cp:lastModifiedBy>CHERON Anne-Marie</cp:lastModifiedBy>
  <cp:revision>2</cp:revision>
  <dcterms:created xsi:type="dcterms:W3CDTF">2023-03-22T09:36:56Z</dcterms:created>
  <dcterms:modified xsi:type="dcterms:W3CDTF">2025-02-18T15:08:29Z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0x010100B7B050FA66AEB344B49157C9B52EB052</vt:lpwstr>
  </property>
  <property fmtid="{D5CDD505-2E9C-101B-9397-08002B2CF9AE}" pid="3" name="MediaServiceImageTags">
    <vt:lpwstr/>
  </property>
  <property fmtid="{D5CDD505-2E9C-101B-9397-08002B2CF9AE}" pid="4" name="Order">
    <vt:r8>4117700</vt:r8>
  </property>
  <property fmtid="{D5CDD505-2E9C-101B-9397-08002B2CF9AE}" pid="5" name="xd_Signature">
    <vt:bool>false</vt:bool>
  </property>
  <property fmtid="{D5CDD505-2E9C-101B-9397-08002B2CF9AE}" pid="6" name="xd_ProgID">
    <vt:lpwstr/>
  </property>
  <property fmtid="{D5CDD505-2E9C-101B-9397-08002B2CF9AE}" pid="7" name="ComplianceAssetId">
    <vt:lpwstr/>
  </property>
  <property fmtid="{D5CDD505-2E9C-101B-9397-08002B2CF9AE}" pid="8" name="TemplateUrl">
    <vt:lpwstr/>
  </property>
  <property fmtid="{D5CDD505-2E9C-101B-9397-08002B2CF9AE}" pid="9" name="_ExtendedDescription">
    <vt:lpwstr/>
  </property>
  <property fmtid="{D5CDD505-2E9C-101B-9397-08002B2CF9AE}" pid="10" name="TriggerFlowInfo">
    <vt:lpwstr/>
  </property>
</Properties>
</file>