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1" r:id="rId5"/>
  </p:sldMasterIdLst>
  <p:notesMasterIdLst>
    <p:notesMasterId r:id="rId27"/>
  </p:notesMasterIdLst>
  <p:handoutMasterIdLst>
    <p:handoutMasterId r:id="rId28"/>
  </p:handoutMasterIdLst>
  <p:sldIdLst>
    <p:sldId id="4266" r:id="rId6"/>
    <p:sldId id="295" r:id="rId7"/>
    <p:sldId id="303354103" r:id="rId8"/>
    <p:sldId id="303354109" r:id="rId9"/>
    <p:sldId id="303354164" r:id="rId10"/>
    <p:sldId id="303354154" r:id="rId11"/>
    <p:sldId id="303354140" r:id="rId12"/>
    <p:sldId id="303354157" r:id="rId13"/>
    <p:sldId id="303354158" r:id="rId14"/>
    <p:sldId id="303354159" r:id="rId15"/>
    <p:sldId id="303354160" r:id="rId16"/>
    <p:sldId id="303354161" r:id="rId17"/>
    <p:sldId id="303354125" r:id="rId18"/>
    <p:sldId id="303354132" r:id="rId19"/>
    <p:sldId id="303354120" r:id="rId20"/>
    <p:sldId id="303354134" r:id="rId21"/>
    <p:sldId id="303354152" r:id="rId22"/>
    <p:sldId id="303354169" r:id="rId23"/>
    <p:sldId id="303354168" r:id="rId24"/>
    <p:sldId id="303354149" r:id="rId25"/>
    <p:sldId id="4322" r:id="rId2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84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205E6D-3E9A-DA84-DAFF-492BFF071940}" name="TAISNE Laura" initials="LT" userId="S::laura.taisne@constructys.fr::c8933ed8-4e24-4648-a501-90f0ff789eac" providerId="AD"/>
  <p188:author id="{7448F1B4-A744-947D-F2EB-41951034EB25}" name="BETRIOU Elise" initials="EB" userId="S::elise.betriou@constructys.fr::1dbfd296-8d46-48d4-93dd-a71604811dd7" providerId="AD"/>
  <p188:author id="{DD1A4BC8-94DB-75AD-D3E9-13F20B42A9C5}" name="LATHAUD Nathalie" initials="NL" userId="S::nathalie.lathaud@constructys.fr::af4742de-52b3-4e52-8eb0-101bf06d8564" providerId="AD"/>
  <p188:author id="{510C58D4-A364-5F01-8DD8-295B3B8F3860}" name="Christina WEBB" initials="CW" userId="S::christina.webb@constructys.fr::9d9b6608-70d0-450b-b372-a33ae49db0e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AF0"/>
    <a:srgbClr val="D0491A"/>
    <a:srgbClr val="3780A9"/>
    <a:srgbClr val="B7E5EB"/>
    <a:srgbClr val="156082"/>
    <a:srgbClr val="F18706"/>
    <a:srgbClr val="000000"/>
    <a:srgbClr val="656989"/>
    <a:srgbClr val="273269"/>
    <a:srgbClr val="2128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27B382-22CC-42A3-9C47-481EC5720961}" v="8" dt="2025-01-28T17:22:40.465"/>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Style moyen 1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666" y="300"/>
      </p:cViewPr>
      <p:guideLst>
        <p:guide orient="horz" pos="2160"/>
        <p:guide pos="84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65130329627169"/>
          <c:y val="0.11859526950189049"/>
          <c:w val="0.34277335583403723"/>
          <c:h val="0.68401063888631064"/>
        </c:manualLayout>
      </c:layout>
      <c:pieChart>
        <c:varyColors val="1"/>
        <c:ser>
          <c:idx val="0"/>
          <c:order val="0"/>
          <c:explosion val="1"/>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F1FE-4D7E-82EC-96956E1F8B35}"/>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F1FE-4D7E-82EC-96956E1F8B35}"/>
              </c:ext>
            </c:extLst>
          </c:dPt>
          <c:dLbls>
            <c:dLbl>
              <c:idx val="0"/>
              <c:tx>
                <c:rich>
                  <a:bodyPr/>
                  <a:lstStyle/>
                  <a:p>
                    <a:fld id="{ECE115B4-EE11-427F-BA3F-A0803EBB82BC}" type="PERCENTAGE">
                      <a:rPr lang="en-US"/>
                      <a:pPr/>
                      <a:t>[POURCENTAGE]</a:t>
                    </a:fld>
                    <a:endParaRPr lang="fr-FR"/>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1FE-4D7E-82EC-96956E1F8B35}"/>
                </c:ext>
              </c:extLst>
            </c:dLbl>
            <c:dLbl>
              <c:idx val="1"/>
              <c:tx>
                <c:rich>
                  <a:bodyPr/>
                  <a:lstStyle/>
                  <a:p>
                    <a:fld id="{F37BEE31-D4C3-41BF-BF79-D19B52928F30}" type="PERCENTAGE">
                      <a:rPr lang="en-US" smtClean="0"/>
                      <a:pPr/>
                      <a:t>[POURCENTAGE]</a:t>
                    </a:fld>
                    <a:endParaRPr lang="en-US" dirty="0"/>
                  </a:p>
                  <a:p>
                    <a:r>
                      <a:rPr lang="en-US" dirty="0"/>
                      <a:t>FSE+</a:t>
                    </a:r>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1FE-4D7E-82EC-96956E1F8B35}"/>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Feuil1!$A$2:$A$3</c:f>
              <c:strCache>
                <c:ptCount val="2"/>
                <c:pt idx="0">
                  <c:v>Conventionnelle ou VV</c:v>
                </c:pt>
                <c:pt idx="1">
                  <c:v>FSE</c:v>
                </c:pt>
              </c:strCache>
            </c:strRef>
          </c:cat>
          <c:val>
            <c:numRef>
              <c:f>Feuil1!$B$2:$B$3</c:f>
              <c:numCache>
                <c:formatCode>0%</c:formatCode>
                <c:ptCount val="2"/>
                <c:pt idx="0">
                  <c:v>0.5</c:v>
                </c:pt>
                <c:pt idx="1">
                  <c:v>0.5</c:v>
                </c:pt>
              </c:numCache>
            </c:numRef>
          </c:val>
          <c:extLst>
            <c:ext xmlns:c16="http://schemas.microsoft.com/office/drawing/2014/chart" uri="{C3380CC4-5D6E-409C-BE32-E72D297353CC}">
              <c16:uniqueId val="{00000004-F1FE-4D7E-82EC-96956E1F8B35}"/>
            </c:ext>
          </c:extLst>
        </c:ser>
        <c:dLbls>
          <c:dLblPos val="ctr"/>
          <c:showLegendKey val="0"/>
          <c:showVal val="0"/>
          <c:showCatName val="0"/>
          <c:showSerName val="0"/>
          <c:showPercent val="1"/>
          <c:showBubbleSize val="0"/>
          <c:showLeaderLines val="1"/>
        </c:dLbls>
        <c:firstSliceAng val="180"/>
      </c:pieChart>
      <c:spPr>
        <a:noFill/>
        <a:ln>
          <a:noFill/>
        </a:ln>
        <a:effectLst/>
      </c:spPr>
    </c:plotArea>
    <c:legend>
      <c:legendPos val="b"/>
      <c:legendEntry>
        <c:idx val="0"/>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fr-FR"/>
          </a:p>
        </c:txPr>
      </c:legendEntry>
      <c:legendEntry>
        <c:idx val="1"/>
        <c:delete val="1"/>
      </c:legendEntry>
      <c:layout>
        <c:manualLayout>
          <c:xMode val="edge"/>
          <c:yMode val="edge"/>
          <c:x val="0.10238497722667457"/>
          <c:y val="0.73214596919489328"/>
          <c:w val="0.79413538814474116"/>
          <c:h val="0.1127469340847002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_rels/data10.xml.rels><?xml version="1.0" encoding="UTF-8" standalone="yes"?>
<Relationships xmlns="http://schemas.openxmlformats.org/package/2006/relationships"><Relationship Id="rId2" Type="http://schemas.openxmlformats.org/officeDocument/2006/relationships/image" Target="../media/image99.svg"/><Relationship Id="rId1" Type="http://schemas.openxmlformats.org/officeDocument/2006/relationships/image" Target="../media/image98.png"/></Relationships>
</file>

<file path=ppt/diagrams/_rels/data3.xml.rels><?xml version="1.0" encoding="UTF-8" standalone="yes"?>
<Relationships xmlns="http://schemas.openxmlformats.org/package/2006/relationships"><Relationship Id="rId2" Type="http://schemas.openxmlformats.org/officeDocument/2006/relationships/image" Target="../media/image71.svg"/><Relationship Id="rId1" Type="http://schemas.openxmlformats.org/officeDocument/2006/relationships/image" Target="../media/image70.png"/></Relationships>
</file>

<file path=ppt/diagrams/_rels/data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svg"/><Relationship Id="rId1" Type="http://schemas.openxmlformats.org/officeDocument/2006/relationships/image" Target="../media/image94.png"/><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svg"/></Relationships>
</file>

<file path=ppt/diagrams/_rels/data6.xml.rels><?xml version="1.0" encoding="UTF-8" standalone="yes"?>
<Relationships xmlns="http://schemas.openxmlformats.org/package/2006/relationships"><Relationship Id="rId2" Type="http://schemas.openxmlformats.org/officeDocument/2006/relationships/image" Target="../media/image95.svg"/><Relationship Id="rId1" Type="http://schemas.openxmlformats.org/officeDocument/2006/relationships/image" Target="../media/image94.png"/></Relationships>
</file>

<file path=ppt/diagrams/_rels/data7.xml.rels><?xml version="1.0" encoding="UTF-8" standalone="yes"?>
<Relationships xmlns="http://schemas.openxmlformats.org/package/2006/relationships"><Relationship Id="rId2" Type="http://schemas.openxmlformats.org/officeDocument/2006/relationships/image" Target="../media/image97.svg"/><Relationship Id="rId1" Type="http://schemas.openxmlformats.org/officeDocument/2006/relationships/image" Target="../media/image96.png"/></Relationships>
</file>

<file path=ppt/diagrams/_rels/data8.xml.rels><?xml version="1.0" encoding="UTF-8" standalone="yes"?>
<Relationships xmlns="http://schemas.openxmlformats.org/package/2006/relationships"><Relationship Id="rId2" Type="http://schemas.openxmlformats.org/officeDocument/2006/relationships/image" Target="../media/image97.svg"/><Relationship Id="rId1" Type="http://schemas.openxmlformats.org/officeDocument/2006/relationships/image" Target="../media/image96.png"/></Relationships>
</file>

<file path=ppt/diagrams/_rels/data9.xml.rels><?xml version="1.0" encoding="UTF-8" standalone="yes"?>
<Relationships xmlns="http://schemas.openxmlformats.org/package/2006/relationships"><Relationship Id="rId2" Type="http://schemas.openxmlformats.org/officeDocument/2006/relationships/image" Target="../media/image97.svg"/><Relationship Id="rId1" Type="http://schemas.openxmlformats.org/officeDocument/2006/relationships/image" Target="../media/image96.png"/></Relationships>
</file>

<file path=ppt/diagrams/_rels/drawing10.xml.rels><?xml version="1.0" encoding="UTF-8" standalone="yes"?>
<Relationships xmlns="http://schemas.openxmlformats.org/package/2006/relationships"><Relationship Id="rId2" Type="http://schemas.openxmlformats.org/officeDocument/2006/relationships/image" Target="../media/image99.svg"/><Relationship Id="rId1" Type="http://schemas.openxmlformats.org/officeDocument/2006/relationships/image" Target="../media/image98.png"/></Relationships>
</file>

<file path=ppt/diagrams/_rels/drawing3.xml.rels><?xml version="1.0" encoding="UTF-8" standalone="yes"?>
<Relationships xmlns="http://schemas.openxmlformats.org/package/2006/relationships"><Relationship Id="rId2" Type="http://schemas.openxmlformats.org/officeDocument/2006/relationships/image" Target="../media/image71.svg"/><Relationship Id="rId1" Type="http://schemas.openxmlformats.org/officeDocument/2006/relationships/image" Target="../media/image70.png"/></Relationships>
</file>

<file path=ppt/diagrams/_rels/drawing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svg"/><Relationship Id="rId1" Type="http://schemas.openxmlformats.org/officeDocument/2006/relationships/image" Target="../media/image94.png"/><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svg"/></Relationships>
</file>

<file path=ppt/diagrams/_rels/drawing6.xml.rels><?xml version="1.0" encoding="UTF-8" standalone="yes"?>
<Relationships xmlns="http://schemas.openxmlformats.org/package/2006/relationships"><Relationship Id="rId2" Type="http://schemas.openxmlformats.org/officeDocument/2006/relationships/image" Target="../media/image95.svg"/><Relationship Id="rId1" Type="http://schemas.openxmlformats.org/officeDocument/2006/relationships/image" Target="../media/image94.png"/></Relationships>
</file>

<file path=ppt/diagrams/_rels/drawing7.xml.rels><?xml version="1.0" encoding="UTF-8" standalone="yes"?>
<Relationships xmlns="http://schemas.openxmlformats.org/package/2006/relationships"><Relationship Id="rId2" Type="http://schemas.openxmlformats.org/officeDocument/2006/relationships/image" Target="../media/image97.svg"/><Relationship Id="rId1" Type="http://schemas.openxmlformats.org/officeDocument/2006/relationships/image" Target="../media/image96.png"/></Relationships>
</file>

<file path=ppt/diagrams/_rels/drawing8.xml.rels><?xml version="1.0" encoding="UTF-8" standalone="yes"?>
<Relationships xmlns="http://schemas.openxmlformats.org/package/2006/relationships"><Relationship Id="rId2" Type="http://schemas.openxmlformats.org/officeDocument/2006/relationships/image" Target="../media/image97.svg"/><Relationship Id="rId1" Type="http://schemas.openxmlformats.org/officeDocument/2006/relationships/image" Target="../media/image96.png"/></Relationships>
</file>

<file path=ppt/diagrams/_rels/drawing9.xml.rels><?xml version="1.0" encoding="UTF-8" standalone="yes"?>
<Relationships xmlns="http://schemas.openxmlformats.org/package/2006/relationships"><Relationship Id="rId2" Type="http://schemas.openxmlformats.org/officeDocument/2006/relationships/image" Target="../media/image97.svg"/><Relationship Id="rId1" Type="http://schemas.openxmlformats.org/officeDocument/2006/relationships/image" Target="../media/image96.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FFDA0E-1BCD-45A4-9482-05935A3B87E4}" type="doc">
      <dgm:prSet loTypeId="urn:microsoft.com/office/officeart/2008/layout/VerticalCurvedList" loCatId="list" qsTypeId="urn:microsoft.com/office/officeart/2005/8/quickstyle/simple2" qsCatId="simple" csTypeId="urn:microsoft.com/office/officeart/2005/8/colors/accent3_2" csCatId="accent3" phldr="1"/>
      <dgm:spPr/>
      <dgm:t>
        <a:bodyPr/>
        <a:lstStyle/>
        <a:p>
          <a:endParaRPr lang="fr-FR"/>
        </a:p>
      </dgm:t>
    </dgm:pt>
    <dgm:pt modelId="{5709F07B-D194-4414-B522-6F166045911D}">
      <dgm:prSet custT="1"/>
      <dgm:spPr>
        <a:solidFill>
          <a:srgbClr val="60CAD8"/>
        </a:solidFill>
      </dgm:spPr>
      <dgm:t>
        <a:bodyPr/>
        <a:lstStyle/>
        <a:p>
          <a:r>
            <a:rPr lang="fr-FR" sz="2400" b="0" i="0"/>
            <a:t>Cadrage général du FSE+</a:t>
          </a:r>
          <a:endParaRPr lang="fr-FR" sz="2400"/>
        </a:p>
      </dgm:t>
    </dgm:pt>
    <dgm:pt modelId="{FD7AAE29-715D-4D6D-8616-4FEC0BA7CC65}" type="parTrans" cxnId="{1CD2DFD9-B32C-4581-9905-BADFDE74F2FB}">
      <dgm:prSet/>
      <dgm:spPr/>
      <dgm:t>
        <a:bodyPr/>
        <a:lstStyle/>
        <a:p>
          <a:endParaRPr lang="fr-FR"/>
        </a:p>
      </dgm:t>
    </dgm:pt>
    <dgm:pt modelId="{E8D97902-404F-48A3-9D51-303CB1F3AC7B}" type="sibTrans" cxnId="{1CD2DFD9-B32C-4581-9905-BADFDE74F2FB}">
      <dgm:prSet/>
      <dgm:spPr/>
      <dgm:t>
        <a:bodyPr/>
        <a:lstStyle/>
        <a:p>
          <a:endParaRPr lang="fr-FR"/>
        </a:p>
      </dgm:t>
    </dgm:pt>
    <dgm:pt modelId="{ED416E5E-D1FA-4666-94A1-B456E7EBD999}">
      <dgm:prSet custT="1"/>
      <dgm:spPr>
        <a:solidFill>
          <a:srgbClr val="60CAD8"/>
        </a:solidFill>
      </dgm:spPr>
      <dgm:t>
        <a:bodyPr/>
        <a:lstStyle/>
        <a:p>
          <a:r>
            <a:rPr lang="fr-FR" sz="2400" b="0" i="0"/>
            <a:t>Gestion administrative d’un dossier de financement</a:t>
          </a:r>
          <a:endParaRPr lang="fr-FR" sz="2400" b="0"/>
        </a:p>
      </dgm:t>
    </dgm:pt>
    <dgm:pt modelId="{E74E6936-EA8D-48EA-9B07-D41F945E2AB7}" type="parTrans" cxnId="{6FD58D0A-BC93-42EB-9FBF-219AA666B2F8}">
      <dgm:prSet/>
      <dgm:spPr/>
      <dgm:t>
        <a:bodyPr/>
        <a:lstStyle/>
        <a:p>
          <a:endParaRPr lang="fr-FR"/>
        </a:p>
      </dgm:t>
    </dgm:pt>
    <dgm:pt modelId="{D446E100-9533-453F-A499-6F4742C57420}" type="sibTrans" cxnId="{6FD58D0A-BC93-42EB-9FBF-219AA666B2F8}">
      <dgm:prSet/>
      <dgm:spPr/>
      <dgm:t>
        <a:bodyPr/>
        <a:lstStyle/>
        <a:p>
          <a:endParaRPr lang="fr-FR"/>
        </a:p>
      </dgm:t>
    </dgm:pt>
    <dgm:pt modelId="{592473F9-0B63-4503-9B62-D1F0CB5EA3CA}" type="pres">
      <dgm:prSet presAssocID="{BBFFDA0E-1BCD-45A4-9482-05935A3B87E4}" presName="Name0" presStyleCnt="0">
        <dgm:presLayoutVars>
          <dgm:chMax val="7"/>
          <dgm:chPref val="7"/>
          <dgm:dir/>
        </dgm:presLayoutVars>
      </dgm:prSet>
      <dgm:spPr/>
    </dgm:pt>
    <dgm:pt modelId="{FE2E9EDD-7B45-491C-97E0-2E41630CA55A}" type="pres">
      <dgm:prSet presAssocID="{BBFFDA0E-1BCD-45A4-9482-05935A3B87E4}" presName="Name1" presStyleCnt="0"/>
      <dgm:spPr/>
    </dgm:pt>
    <dgm:pt modelId="{68969568-4B98-4E6C-B44D-5D39C06A6924}" type="pres">
      <dgm:prSet presAssocID="{BBFFDA0E-1BCD-45A4-9482-05935A3B87E4}" presName="cycle" presStyleCnt="0"/>
      <dgm:spPr/>
    </dgm:pt>
    <dgm:pt modelId="{82B1BE2C-DCC0-4425-90F3-9366CB82D28D}" type="pres">
      <dgm:prSet presAssocID="{BBFFDA0E-1BCD-45A4-9482-05935A3B87E4}" presName="srcNode" presStyleLbl="node1" presStyleIdx="0" presStyleCnt="2"/>
      <dgm:spPr/>
    </dgm:pt>
    <dgm:pt modelId="{006C988E-010A-420F-9751-C3A8887B8551}" type="pres">
      <dgm:prSet presAssocID="{BBFFDA0E-1BCD-45A4-9482-05935A3B87E4}" presName="conn" presStyleLbl="parChTrans1D2" presStyleIdx="0" presStyleCnt="1"/>
      <dgm:spPr/>
    </dgm:pt>
    <dgm:pt modelId="{E8DCA636-C086-40C1-A905-23C80BCBCA91}" type="pres">
      <dgm:prSet presAssocID="{BBFFDA0E-1BCD-45A4-9482-05935A3B87E4}" presName="extraNode" presStyleLbl="node1" presStyleIdx="0" presStyleCnt="2"/>
      <dgm:spPr/>
    </dgm:pt>
    <dgm:pt modelId="{C6C95879-6A0A-4A4E-B033-8D8A5BA4A9BF}" type="pres">
      <dgm:prSet presAssocID="{BBFFDA0E-1BCD-45A4-9482-05935A3B87E4}" presName="dstNode" presStyleLbl="node1" presStyleIdx="0" presStyleCnt="2"/>
      <dgm:spPr/>
    </dgm:pt>
    <dgm:pt modelId="{1927743E-D331-4FE0-8DAD-361C266A3045}" type="pres">
      <dgm:prSet presAssocID="{5709F07B-D194-4414-B522-6F166045911D}" presName="text_1" presStyleLbl="node1" presStyleIdx="0" presStyleCnt="2">
        <dgm:presLayoutVars>
          <dgm:bulletEnabled val="1"/>
        </dgm:presLayoutVars>
      </dgm:prSet>
      <dgm:spPr/>
    </dgm:pt>
    <dgm:pt modelId="{8A1988B9-7F74-4491-94BC-445F15DA4490}" type="pres">
      <dgm:prSet presAssocID="{5709F07B-D194-4414-B522-6F166045911D}" presName="accent_1" presStyleCnt="0"/>
      <dgm:spPr/>
    </dgm:pt>
    <dgm:pt modelId="{9BC592BB-3E37-4B59-87E0-75115AA68014}" type="pres">
      <dgm:prSet presAssocID="{5709F07B-D194-4414-B522-6F166045911D}" presName="accentRepeatNode" presStyleLbl="solidFgAcc1" presStyleIdx="0" presStyleCnt="2"/>
      <dgm:spPr/>
    </dgm:pt>
    <dgm:pt modelId="{2D817E67-6B05-4A8C-8FA1-3FEA831C049D}" type="pres">
      <dgm:prSet presAssocID="{ED416E5E-D1FA-4666-94A1-B456E7EBD999}" presName="text_2" presStyleLbl="node1" presStyleIdx="1" presStyleCnt="2">
        <dgm:presLayoutVars>
          <dgm:bulletEnabled val="1"/>
        </dgm:presLayoutVars>
      </dgm:prSet>
      <dgm:spPr/>
    </dgm:pt>
    <dgm:pt modelId="{F5EF75B4-0D0E-4D67-AF4D-BD59900182A6}" type="pres">
      <dgm:prSet presAssocID="{ED416E5E-D1FA-4666-94A1-B456E7EBD999}" presName="accent_2" presStyleCnt="0"/>
      <dgm:spPr/>
    </dgm:pt>
    <dgm:pt modelId="{C2CE32A6-C583-4518-BD06-0C5A079F12AC}" type="pres">
      <dgm:prSet presAssocID="{ED416E5E-D1FA-4666-94A1-B456E7EBD999}" presName="accentRepeatNode" presStyleLbl="solidFgAcc1" presStyleIdx="1" presStyleCnt="2"/>
      <dgm:spPr/>
    </dgm:pt>
  </dgm:ptLst>
  <dgm:cxnLst>
    <dgm:cxn modelId="{6FD58D0A-BC93-42EB-9FBF-219AA666B2F8}" srcId="{BBFFDA0E-1BCD-45A4-9482-05935A3B87E4}" destId="{ED416E5E-D1FA-4666-94A1-B456E7EBD999}" srcOrd="1" destOrd="0" parTransId="{E74E6936-EA8D-48EA-9B07-D41F945E2AB7}" sibTransId="{D446E100-9533-453F-A499-6F4742C57420}"/>
    <dgm:cxn modelId="{3D2BBC15-1933-49C1-AE93-78956CDEC346}" type="presOf" srcId="{ED416E5E-D1FA-4666-94A1-B456E7EBD999}" destId="{2D817E67-6B05-4A8C-8FA1-3FEA831C049D}" srcOrd="0" destOrd="0" presId="urn:microsoft.com/office/officeart/2008/layout/VerticalCurvedList"/>
    <dgm:cxn modelId="{4EF9D516-C8BD-480F-8DE6-1B90D0D21BE6}" type="presOf" srcId="{BBFFDA0E-1BCD-45A4-9482-05935A3B87E4}" destId="{592473F9-0B63-4503-9B62-D1F0CB5EA3CA}" srcOrd="0" destOrd="0" presId="urn:microsoft.com/office/officeart/2008/layout/VerticalCurvedList"/>
    <dgm:cxn modelId="{6CBFFD8A-2406-4088-8002-7BAFBED966C4}" type="presOf" srcId="{5709F07B-D194-4414-B522-6F166045911D}" destId="{1927743E-D331-4FE0-8DAD-361C266A3045}" srcOrd="0" destOrd="0" presId="urn:microsoft.com/office/officeart/2008/layout/VerticalCurvedList"/>
    <dgm:cxn modelId="{CC4112AE-AACA-4490-87FA-7C7B932662BC}" type="presOf" srcId="{E8D97902-404F-48A3-9D51-303CB1F3AC7B}" destId="{006C988E-010A-420F-9751-C3A8887B8551}" srcOrd="0" destOrd="0" presId="urn:microsoft.com/office/officeart/2008/layout/VerticalCurvedList"/>
    <dgm:cxn modelId="{1CD2DFD9-B32C-4581-9905-BADFDE74F2FB}" srcId="{BBFFDA0E-1BCD-45A4-9482-05935A3B87E4}" destId="{5709F07B-D194-4414-B522-6F166045911D}" srcOrd="0" destOrd="0" parTransId="{FD7AAE29-715D-4D6D-8616-4FEC0BA7CC65}" sibTransId="{E8D97902-404F-48A3-9D51-303CB1F3AC7B}"/>
    <dgm:cxn modelId="{2FDED9CE-655D-4239-B457-63FB691788E7}" type="presParOf" srcId="{592473F9-0B63-4503-9B62-D1F0CB5EA3CA}" destId="{FE2E9EDD-7B45-491C-97E0-2E41630CA55A}" srcOrd="0" destOrd="0" presId="urn:microsoft.com/office/officeart/2008/layout/VerticalCurvedList"/>
    <dgm:cxn modelId="{57C68C73-2564-4820-85DD-615F06F13F81}" type="presParOf" srcId="{FE2E9EDD-7B45-491C-97E0-2E41630CA55A}" destId="{68969568-4B98-4E6C-B44D-5D39C06A6924}" srcOrd="0" destOrd="0" presId="urn:microsoft.com/office/officeart/2008/layout/VerticalCurvedList"/>
    <dgm:cxn modelId="{EC9E12A7-8DD9-4866-A150-1D29A63F1164}" type="presParOf" srcId="{68969568-4B98-4E6C-B44D-5D39C06A6924}" destId="{82B1BE2C-DCC0-4425-90F3-9366CB82D28D}" srcOrd="0" destOrd="0" presId="urn:microsoft.com/office/officeart/2008/layout/VerticalCurvedList"/>
    <dgm:cxn modelId="{6F0825D2-02A4-495B-B5CB-8642E50BDB0F}" type="presParOf" srcId="{68969568-4B98-4E6C-B44D-5D39C06A6924}" destId="{006C988E-010A-420F-9751-C3A8887B8551}" srcOrd="1" destOrd="0" presId="urn:microsoft.com/office/officeart/2008/layout/VerticalCurvedList"/>
    <dgm:cxn modelId="{12472D99-147A-4DC6-9CC1-F6FAE4EE68D8}" type="presParOf" srcId="{68969568-4B98-4E6C-B44D-5D39C06A6924}" destId="{E8DCA636-C086-40C1-A905-23C80BCBCA91}" srcOrd="2" destOrd="0" presId="urn:microsoft.com/office/officeart/2008/layout/VerticalCurvedList"/>
    <dgm:cxn modelId="{DE5A175C-C391-4FBD-B121-B31376E7DC5D}" type="presParOf" srcId="{68969568-4B98-4E6C-B44D-5D39C06A6924}" destId="{C6C95879-6A0A-4A4E-B033-8D8A5BA4A9BF}" srcOrd="3" destOrd="0" presId="urn:microsoft.com/office/officeart/2008/layout/VerticalCurvedList"/>
    <dgm:cxn modelId="{0291D920-ECC6-40B2-B484-79E67AFBC6C8}" type="presParOf" srcId="{FE2E9EDD-7B45-491C-97E0-2E41630CA55A}" destId="{1927743E-D331-4FE0-8DAD-361C266A3045}" srcOrd="1" destOrd="0" presId="urn:microsoft.com/office/officeart/2008/layout/VerticalCurvedList"/>
    <dgm:cxn modelId="{8869E35F-E543-419D-B290-AE37E1D4E24A}" type="presParOf" srcId="{FE2E9EDD-7B45-491C-97E0-2E41630CA55A}" destId="{8A1988B9-7F74-4491-94BC-445F15DA4490}" srcOrd="2" destOrd="0" presId="urn:microsoft.com/office/officeart/2008/layout/VerticalCurvedList"/>
    <dgm:cxn modelId="{01A61F12-0833-42EA-87C1-151F519C7D15}" type="presParOf" srcId="{8A1988B9-7F74-4491-94BC-445F15DA4490}" destId="{9BC592BB-3E37-4B59-87E0-75115AA68014}" srcOrd="0" destOrd="0" presId="urn:microsoft.com/office/officeart/2008/layout/VerticalCurvedList"/>
    <dgm:cxn modelId="{D30670C4-68C8-4907-96A1-4C09B088597E}" type="presParOf" srcId="{FE2E9EDD-7B45-491C-97E0-2E41630CA55A}" destId="{2D817E67-6B05-4A8C-8FA1-3FEA831C049D}" srcOrd="3" destOrd="0" presId="urn:microsoft.com/office/officeart/2008/layout/VerticalCurvedList"/>
    <dgm:cxn modelId="{E375163D-E2D9-48E3-9160-64C5895BDC38}" type="presParOf" srcId="{FE2E9EDD-7B45-491C-97E0-2E41630CA55A}" destId="{F5EF75B4-0D0E-4D67-AF4D-BD59900182A6}" srcOrd="4" destOrd="0" presId="urn:microsoft.com/office/officeart/2008/layout/VerticalCurvedList"/>
    <dgm:cxn modelId="{F25A34A3-1270-408E-AAF7-5877CDE1FEB9}" type="presParOf" srcId="{F5EF75B4-0D0E-4D67-AF4D-BD59900182A6}" destId="{C2CE32A6-C583-4518-BD06-0C5A079F12AC}" srcOrd="0" destOrd="0" presId="urn:microsoft.com/office/officeart/2008/layout/VerticalCurvedList"/>
  </dgm:cxnLst>
  <dgm:bg>
    <a:solidFill>
      <a:schemeClr val="bg1"/>
    </a:solid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34A65BC-76A1-4BC6-8C37-3BA42C64D98D}" type="doc">
      <dgm:prSet loTypeId="urn:microsoft.com/office/officeart/2005/8/layout/vList3" loCatId="list" qsTypeId="urn:microsoft.com/office/officeart/2005/8/quickstyle/simple1" qsCatId="simple" csTypeId="urn:microsoft.com/office/officeart/2005/8/colors/colorful1" csCatId="colorful" phldr="1"/>
      <dgm:spPr/>
      <dgm:t>
        <a:bodyPr/>
        <a:lstStyle/>
        <a:p>
          <a:endParaRPr lang="fr-FR"/>
        </a:p>
      </dgm:t>
    </dgm:pt>
    <dgm:pt modelId="{DE2CF66C-80A4-4090-87B5-4F230C2F7306}">
      <dgm:prSet custT="1"/>
      <dgm:spPr>
        <a:solidFill>
          <a:schemeClr val="accent6"/>
        </a:solidFill>
      </dgm:spPr>
      <dgm:t>
        <a:bodyPr/>
        <a:lstStyle/>
        <a:p>
          <a:pPr algn="just"/>
          <a:r>
            <a:rPr lang="fr-FR" sz="1800" b="0" i="0"/>
            <a:t>Les formations </a:t>
          </a:r>
          <a:r>
            <a:rPr lang="fr-FR" sz="2400" b="0" i="0"/>
            <a:t>transverses</a:t>
          </a:r>
          <a:r>
            <a:rPr lang="fr-FR" sz="1800" b="0" i="0"/>
            <a:t> du Bâtiment, du Négoce des matériaux et des Travaux publics et </a:t>
          </a:r>
          <a:r>
            <a:rPr lang="fr-FR" sz="2400" b="0" i="0"/>
            <a:t>soft skills</a:t>
          </a:r>
          <a:endParaRPr lang="fr-FR" sz="1800" b="0"/>
        </a:p>
      </dgm:t>
    </dgm:pt>
    <dgm:pt modelId="{B535732D-D108-4844-B958-6B5A9D1F036C}" type="parTrans" cxnId="{9164C92E-1F31-47C5-A183-AD2372033CF2}">
      <dgm:prSet/>
      <dgm:spPr/>
      <dgm:t>
        <a:bodyPr/>
        <a:lstStyle/>
        <a:p>
          <a:endParaRPr lang="fr-FR"/>
        </a:p>
      </dgm:t>
    </dgm:pt>
    <dgm:pt modelId="{B54FFC07-E58D-4ABE-866C-827A97489904}" type="sibTrans" cxnId="{9164C92E-1F31-47C5-A183-AD2372033CF2}">
      <dgm:prSet/>
      <dgm:spPr/>
      <dgm:t>
        <a:bodyPr/>
        <a:lstStyle/>
        <a:p>
          <a:endParaRPr lang="fr-FR"/>
        </a:p>
      </dgm:t>
    </dgm:pt>
    <dgm:pt modelId="{A93DA926-FEE6-4E8C-80AD-9E2C8E688B41}" type="pres">
      <dgm:prSet presAssocID="{A34A65BC-76A1-4BC6-8C37-3BA42C64D98D}" presName="linearFlow" presStyleCnt="0">
        <dgm:presLayoutVars>
          <dgm:dir/>
          <dgm:resizeHandles val="exact"/>
        </dgm:presLayoutVars>
      </dgm:prSet>
      <dgm:spPr/>
    </dgm:pt>
    <dgm:pt modelId="{A4BE81EB-D863-4FCF-B5B0-0F0C47160B9A}" type="pres">
      <dgm:prSet presAssocID="{DE2CF66C-80A4-4090-87B5-4F230C2F7306}" presName="composite" presStyleCnt="0"/>
      <dgm:spPr/>
    </dgm:pt>
    <dgm:pt modelId="{0A2AD4C9-9424-4374-BD5A-18B7B7423F27}" type="pres">
      <dgm:prSet presAssocID="{DE2CF66C-80A4-4090-87B5-4F230C2F7306}" presName="imgShp" presStyleLbl="fgImgPlace1" presStyleIdx="0" presStyleCnt="1" custScaleX="91979" custScaleY="90954" custLinFactNeighborX="-630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dge 3 avec un remplissage uni"/>
        </a:ext>
      </dgm:extLst>
    </dgm:pt>
    <dgm:pt modelId="{ADF0093E-602E-4F24-A408-56E0DBAFCC13}" type="pres">
      <dgm:prSet presAssocID="{DE2CF66C-80A4-4090-87B5-4F230C2F7306}" presName="txShp" presStyleLbl="node1" presStyleIdx="0" presStyleCnt="1" custScaleY="72567">
        <dgm:presLayoutVars>
          <dgm:bulletEnabled val="1"/>
        </dgm:presLayoutVars>
      </dgm:prSet>
      <dgm:spPr/>
    </dgm:pt>
  </dgm:ptLst>
  <dgm:cxnLst>
    <dgm:cxn modelId="{9164C92E-1F31-47C5-A183-AD2372033CF2}" srcId="{A34A65BC-76A1-4BC6-8C37-3BA42C64D98D}" destId="{DE2CF66C-80A4-4090-87B5-4F230C2F7306}" srcOrd="0" destOrd="0" parTransId="{B535732D-D108-4844-B958-6B5A9D1F036C}" sibTransId="{B54FFC07-E58D-4ABE-866C-827A97489904}"/>
    <dgm:cxn modelId="{0E155460-7509-47FA-94B4-A4431A94A297}" type="presOf" srcId="{A34A65BC-76A1-4BC6-8C37-3BA42C64D98D}" destId="{A93DA926-FEE6-4E8C-80AD-9E2C8E688B41}" srcOrd="0" destOrd="0" presId="urn:microsoft.com/office/officeart/2005/8/layout/vList3"/>
    <dgm:cxn modelId="{817A1C68-8C94-43F2-97C8-23901FA8D612}" type="presOf" srcId="{DE2CF66C-80A4-4090-87B5-4F230C2F7306}" destId="{ADF0093E-602E-4F24-A408-56E0DBAFCC13}" srcOrd="0" destOrd="0" presId="urn:microsoft.com/office/officeart/2005/8/layout/vList3"/>
    <dgm:cxn modelId="{C6441737-5769-439E-ABD9-6AD1CCDCA5C0}" type="presParOf" srcId="{A93DA926-FEE6-4E8C-80AD-9E2C8E688B41}" destId="{A4BE81EB-D863-4FCF-B5B0-0F0C47160B9A}" srcOrd="0" destOrd="0" presId="urn:microsoft.com/office/officeart/2005/8/layout/vList3"/>
    <dgm:cxn modelId="{4C40D22C-7393-4E94-A289-7F298E5A7175}" type="presParOf" srcId="{A4BE81EB-D863-4FCF-B5B0-0F0C47160B9A}" destId="{0A2AD4C9-9424-4374-BD5A-18B7B7423F27}" srcOrd="0" destOrd="0" presId="urn:microsoft.com/office/officeart/2005/8/layout/vList3"/>
    <dgm:cxn modelId="{493E2D0D-0003-47FF-A9A5-4E9ED76B6CFF}" type="presParOf" srcId="{A4BE81EB-D863-4FCF-B5B0-0F0C47160B9A}" destId="{ADF0093E-602E-4F24-A408-56E0DBAFCC13}" srcOrd="1" destOrd="0" presId="urn:microsoft.com/office/officeart/2005/8/layout/vList3"/>
  </dgm:cxnLst>
  <dgm:bg>
    <a:noFill/>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0D481F6-6160-4E3A-8E05-0C4D31DA5E80}" type="doc">
      <dgm:prSet loTypeId="urn:microsoft.com/office/officeart/2008/layout/VerticalCircleList" loCatId="list" qsTypeId="urn:microsoft.com/office/officeart/2005/8/quickstyle/simple1" qsCatId="simple" csTypeId="urn:microsoft.com/office/officeart/2005/8/colors/accent1_2" csCatId="accent1" phldr="1"/>
      <dgm:spPr/>
      <dgm:t>
        <a:bodyPr/>
        <a:lstStyle/>
        <a:p>
          <a:endParaRPr lang="fr-FR"/>
        </a:p>
      </dgm:t>
    </dgm:pt>
    <dgm:pt modelId="{352B7223-E53D-4109-A48D-B064BDF1605F}">
      <dgm:prSet/>
      <dgm:spPr/>
      <dgm:t>
        <a:bodyPr/>
        <a:lstStyle/>
        <a:p>
          <a:r>
            <a:rPr lang="fr-FR">
              <a:solidFill>
                <a:schemeClr val="tx1"/>
              </a:solidFill>
            </a:rPr>
            <a:t>70€/h coût pédagogique </a:t>
          </a:r>
        </a:p>
      </dgm:t>
    </dgm:pt>
    <dgm:pt modelId="{175BAE97-3743-41DE-A4DC-73E26700218A}" type="parTrans" cxnId="{7D1FBB3F-0650-4774-92C9-975F27C39207}">
      <dgm:prSet/>
      <dgm:spPr/>
      <dgm:t>
        <a:bodyPr/>
        <a:lstStyle/>
        <a:p>
          <a:endParaRPr lang="fr-FR"/>
        </a:p>
      </dgm:t>
    </dgm:pt>
    <dgm:pt modelId="{45393DA6-9C9B-4440-B04A-A8386386EFD5}" type="sibTrans" cxnId="{7D1FBB3F-0650-4774-92C9-975F27C39207}">
      <dgm:prSet/>
      <dgm:spPr/>
      <dgm:t>
        <a:bodyPr/>
        <a:lstStyle/>
        <a:p>
          <a:endParaRPr lang="fr-FR"/>
        </a:p>
      </dgm:t>
    </dgm:pt>
    <dgm:pt modelId="{2FF14278-81D7-49F4-AF05-971F345C13C9}">
      <dgm:prSet/>
      <dgm:spPr/>
      <dgm:t>
        <a:bodyPr/>
        <a:lstStyle/>
        <a:p>
          <a:r>
            <a:rPr lang="fr-FR"/>
            <a:t>15€/h rémunération</a:t>
          </a:r>
        </a:p>
      </dgm:t>
    </dgm:pt>
    <dgm:pt modelId="{AF276EF4-39E6-494A-8A0E-3E75D919772F}" type="parTrans" cxnId="{3C2A5F4A-0FDE-4A09-8657-E447DD63DE44}">
      <dgm:prSet/>
      <dgm:spPr/>
      <dgm:t>
        <a:bodyPr/>
        <a:lstStyle/>
        <a:p>
          <a:endParaRPr lang="fr-FR"/>
        </a:p>
      </dgm:t>
    </dgm:pt>
    <dgm:pt modelId="{B3FAA2A0-D287-4B28-BBD0-B7A8E0A45AAF}" type="sibTrans" cxnId="{3C2A5F4A-0FDE-4A09-8657-E447DD63DE44}">
      <dgm:prSet/>
      <dgm:spPr/>
      <dgm:t>
        <a:bodyPr/>
        <a:lstStyle/>
        <a:p>
          <a:endParaRPr lang="fr-FR"/>
        </a:p>
      </dgm:t>
    </dgm:pt>
    <dgm:pt modelId="{29C5127D-1B7F-4F49-A68E-B02402731823}" type="pres">
      <dgm:prSet presAssocID="{C0D481F6-6160-4E3A-8E05-0C4D31DA5E80}" presName="Name0" presStyleCnt="0">
        <dgm:presLayoutVars>
          <dgm:dir/>
        </dgm:presLayoutVars>
      </dgm:prSet>
      <dgm:spPr/>
    </dgm:pt>
    <dgm:pt modelId="{B08A717B-E9E8-4CBE-A0F4-6BDBF53E008E}" type="pres">
      <dgm:prSet presAssocID="{352B7223-E53D-4109-A48D-B064BDF1605F}" presName="noChildren" presStyleCnt="0"/>
      <dgm:spPr/>
    </dgm:pt>
    <dgm:pt modelId="{C0FBF0A3-A760-489C-AE8D-AB4857878D71}" type="pres">
      <dgm:prSet presAssocID="{352B7223-E53D-4109-A48D-B064BDF1605F}" presName="gap" presStyleCnt="0"/>
      <dgm:spPr/>
    </dgm:pt>
    <dgm:pt modelId="{2372458A-5536-4F84-B37E-BA577D270FC0}" type="pres">
      <dgm:prSet presAssocID="{352B7223-E53D-4109-A48D-B064BDF1605F}" presName="medCircle2" presStyleLbl="vennNode1" presStyleIdx="0" presStyleCnt="2"/>
      <dgm:spPr>
        <a:solidFill>
          <a:srgbClr val="4A99D2">
            <a:alpha val="50000"/>
          </a:srgbClr>
        </a:solidFill>
      </dgm:spPr>
    </dgm:pt>
    <dgm:pt modelId="{3A7FCBBA-D7BB-48D2-A173-392B408E151C}" type="pres">
      <dgm:prSet presAssocID="{352B7223-E53D-4109-A48D-B064BDF1605F}" presName="txLvlOnly1" presStyleLbl="revTx" presStyleIdx="0" presStyleCnt="2"/>
      <dgm:spPr/>
    </dgm:pt>
    <dgm:pt modelId="{F18CF982-BD06-4CAB-8BEB-21CF43AB7836}" type="pres">
      <dgm:prSet presAssocID="{2FF14278-81D7-49F4-AF05-971F345C13C9}" presName="noChildren" presStyleCnt="0"/>
      <dgm:spPr/>
    </dgm:pt>
    <dgm:pt modelId="{2FD61FA0-B934-4A66-8FBE-CDF2E1E011D9}" type="pres">
      <dgm:prSet presAssocID="{2FF14278-81D7-49F4-AF05-971F345C13C9}" presName="gap" presStyleCnt="0"/>
      <dgm:spPr/>
    </dgm:pt>
    <dgm:pt modelId="{A5EB2732-F9AB-4E92-8EDA-D732106A9FAB}" type="pres">
      <dgm:prSet presAssocID="{2FF14278-81D7-49F4-AF05-971F345C13C9}" presName="medCircle2" presStyleLbl="vennNode1" presStyleIdx="1" presStyleCnt="2"/>
      <dgm:spPr>
        <a:solidFill>
          <a:srgbClr val="4A99D2">
            <a:alpha val="50000"/>
          </a:srgbClr>
        </a:solidFill>
      </dgm:spPr>
    </dgm:pt>
    <dgm:pt modelId="{A6EEE4D2-241B-44F0-B4BF-263272EBB31E}" type="pres">
      <dgm:prSet presAssocID="{2FF14278-81D7-49F4-AF05-971F345C13C9}" presName="txLvlOnly1" presStyleLbl="revTx" presStyleIdx="1" presStyleCnt="2"/>
      <dgm:spPr/>
    </dgm:pt>
  </dgm:ptLst>
  <dgm:cxnLst>
    <dgm:cxn modelId="{6DEBC507-83D0-4E27-BBCD-8489DC75F040}" type="presOf" srcId="{C0D481F6-6160-4E3A-8E05-0C4D31DA5E80}" destId="{29C5127D-1B7F-4F49-A68E-B02402731823}" srcOrd="0" destOrd="0" presId="urn:microsoft.com/office/officeart/2008/layout/VerticalCircleList"/>
    <dgm:cxn modelId="{21076929-111C-473F-9DED-96E08B7A8E41}" type="presOf" srcId="{352B7223-E53D-4109-A48D-B064BDF1605F}" destId="{3A7FCBBA-D7BB-48D2-A173-392B408E151C}" srcOrd="0" destOrd="0" presId="urn:microsoft.com/office/officeart/2008/layout/VerticalCircleList"/>
    <dgm:cxn modelId="{7D1FBB3F-0650-4774-92C9-975F27C39207}" srcId="{C0D481F6-6160-4E3A-8E05-0C4D31DA5E80}" destId="{352B7223-E53D-4109-A48D-B064BDF1605F}" srcOrd="0" destOrd="0" parTransId="{175BAE97-3743-41DE-A4DC-73E26700218A}" sibTransId="{45393DA6-9C9B-4440-B04A-A8386386EFD5}"/>
    <dgm:cxn modelId="{3C2A5F4A-0FDE-4A09-8657-E447DD63DE44}" srcId="{C0D481F6-6160-4E3A-8E05-0C4D31DA5E80}" destId="{2FF14278-81D7-49F4-AF05-971F345C13C9}" srcOrd="1" destOrd="0" parTransId="{AF276EF4-39E6-494A-8A0E-3E75D919772F}" sibTransId="{B3FAA2A0-D287-4B28-BBD0-B7A8E0A45AAF}"/>
    <dgm:cxn modelId="{837D4858-EEF3-4702-B300-78BC3FEB77FD}" type="presOf" srcId="{2FF14278-81D7-49F4-AF05-971F345C13C9}" destId="{A6EEE4D2-241B-44F0-B4BF-263272EBB31E}" srcOrd="0" destOrd="0" presId="urn:microsoft.com/office/officeart/2008/layout/VerticalCircleList"/>
    <dgm:cxn modelId="{FACC79D2-B22A-4790-A90D-D31E03D36DB7}" type="presParOf" srcId="{29C5127D-1B7F-4F49-A68E-B02402731823}" destId="{B08A717B-E9E8-4CBE-A0F4-6BDBF53E008E}" srcOrd="0" destOrd="0" presId="urn:microsoft.com/office/officeart/2008/layout/VerticalCircleList"/>
    <dgm:cxn modelId="{A53A20FC-DD40-43C6-9D70-569B6A68D53F}" type="presParOf" srcId="{B08A717B-E9E8-4CBE-A0F4-6BDBF53E008E}" destId="{C0FBF0A3-A760-489C-AE8D-AB4857878D71}" srcOrd="0" destOrd="0" presId="urn:microsoft.com/office/officeart/2008/layout/VerticalCircleList"/>
    <dgm:cxn modelId="{7FB49EDA-DC21-4379-8FE1-BBB57F3AEFC5}" type="presParOf" srcId="{B08A717B-E9E8-4CBE-A0F4-6BDBF53E008E}" destId="{2372458A-5536-4F84-B37E-BA577D270FC0}" srcOrd="1" destOrd="0" presId="urn:microsoft.com/office/officeart/2008/layout/VerticalCircleList"/>
    <dgm:cxn modelId="{CA7296DB-DAD5-4CC2-A9E2-C4A1F7D914FD}" type="presParOf" srcId="{B08A717B-E9E8-4CBE-A0F4-6BDBF53E008E}" destId="{3A7FCBBA-D7BB-48D2-A173-392B408E151C}" srcOrd="2" destOrd="0" presId="urn:microsoft.com/office/officeart/2008/layout/VerticalCircleList"/>
    <dgm:cxn modelId="{F58546D2-F781-4965-80B0-FB099499675A}" type="presParOf" srcId="{29C5127D-1B7F-4F49-A68E-B02402731823}" destId="{F18CF982-BD06-4CAB-8BEB-21CF43AB7836}" srcOrd="1" destOrd="0" presId="urn:microsoft.com/office/officeart/2008/layout/VerticalCircleList"/>
    <dgm:cxn modelId="{10F5FB98-E2A5-403B-B526-3AB8192BAFA0}" type="presParOf" srcId="{F18CF982-BD06-4CAB-8BEB-21CF43AB7836}" destId="{2FD61FA0-B934-4A66-8FBE-CDF2E1E011D9}" srcOrd="0" destOrd="0" presId="urn:microsoft.com/office/officeart/2008/layout/VerticalCircleList"/>
    <dgm:cxn modelId="{A1BAFA3B-9646-417A-8AE4-89A9E620D05D}" type="presParOf" srcId="{F18CF982-BD06-4CAB-8BEB-21CF43AB7836}" destId="{A5EB2732-F9AB-4E92-8EDA-D732106A9FAB}" srcOrd="1" destOrd="0" presId="urn:microsoft.com/office/officeart/2008/layout/VerticalCircleList"/>
    <dgm:cxn modelId="{CC3CEAA6-FFF1-4943-8D64-6D4693BB240B}" type="presParOf" srcId="{F18CF982-BD06-4CAB-8BEB-21CF43AB7836}" destId="{A6EEE4D2-241B-44F0-B4BF-263272EBB31E}" srcOrd="2" destOrd="0" presId="urn:microsoft.com/office/officeart/2008/layout/VerticalCircle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EB97241-5955-4FD0-A05E-78206D3CDAEA}"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fr-FR"/>
        </a:p>
      </dgm:t>
    </dgm:pt>
    <dgm:pt modelId="{97AC728B-4D14-47F9-8CCA-280458EB1E79}">
      <dgm:prSet/>
      <dgm:spPr/>
      <dgm:t>
        <a:bodyPr/>
        <a:lstStyle/>
        <a:p>
          <a:r>
            <a:rPr lang="fr-FR">
              <a:latin typeface="Aptos (Corps)"/>
            </a:rPr>
            <a:t>Demande de subvention</a:t>
          </a:r>
        </a:p>
      </dgm:t>
    </dgm:pt>
    <dgm:pt modelId="{01FA01F9-7819-4755-9CB2-7342BACC44A8}" type="parTrans" cxnId="{ABADDE59-6D48-4944-9D51-EB68C1888C0D}">
      <dgm:prSet/>
      <dgm:spPr/>
      <dgm:t>
        <a:bodyPr/>
        <a:lstStyle/>
        <a:p>
          <a:endParaRPr lang="fr-FR"/>
        </a:p>
      </dgm:t>
    </dgm:pt>
    <dgm:pt modelId="{90A9DC5C-3BD4-4361-901E-C2098F08F32A}" type="sibTrans" cxnId="{ABADDE59-6D48-4944-9D51-EB68C1888C0D}">
      <dgm:prSet/>
      <dgm:spPr/>
      <dgm:t>
        <a:bodyPr/>
        <a:lstStyle/>
        <a:p>
          <a:endParaRPr lang="fr-FR"/>
        </a:p>
      </dgm:t>
    </dgm:pt>
    <dgm:pt modelId="{451178F8-7C9D-49D0-9CF3-F8280D6C63C6}">
      <dgm:prSet/>
      <dgm:spPr/>
      <dgm:t>
        <a:bodyPr/>
        <a:lstStyle/>
        <a:p>
          <a:r>
            <a:rPr lang="fr-FR">
              <a:latin typeface="Aptos (Corps)"/>
            </a:rPr>
            <a:t>Programme de formation </a:t>
          </a:r>
        </a:p>
      </dgm:t>
    </dgm:pt>
    <dgm:pt modelId="{60ABB611-B1BE-4E09-AFA2-DF437C7EEA92}" type="parTrans" cxnId="{DDAF7DA8-F900-491F-8D77-26F8E3CEFE9D}">
      <dgm:prSet/>
      <dgm:spPr/>
      <dgm:t>
        <a:bodyPr/>
        <a:lstStyle/>
        <a:p>
          <a:endParaRPr lang="fr-FR"/>
        </a:p>
      </dgm:t>
    </dgm:pt>
    <dgm:pt modelId="{A2199CEC-80C6-4821-B2D5-094B1D332E2B}" type="sibTrans" cxnId="{DDAF7DA8-F900-491F-8D77-26F8E3CEFE9D}">
      <dgm:prSet/>
      <dgm:spPr/>
      <dgm:t>
        <a:bodyPr/>
        <a:lstStyle/>
        <a:p>
          <a:endParaRPr lang="fr-FR"/>
        </a:p>
      </dgm:t>
    </dgm:pt>
    <dgm:pt modelId="{03CB6C46-45A5-46DB-86DE-77B4E4BE5DC1}">
      <dgm:prSet custT="1"/>
      <dgm:spPr/>
      <dgm:t>
        <a:bodyPr/>
        <a:lstStyle/>
        <a:p>
          <a:pPr>
            <a:buFontTx/>
            <a:buNone/>
          </a:pPr>
          <a:r>
            <a:rPr lang="fr-FR" sz="1400">
              <a:latin typeface="Aptos (Corps)"/>
            </a:rPr>
            <a:t> doit être conforme et détaillé</a:t>
          </a:r>
        </a:p>
      </dgm:t>
    </dgm:pt>
    <dgm:pt modelId="{32B2E789-075F-492B-9A1A-E65FCED3EAC2}" type="parTrans" cxnId="{52184412-9988-4D47-9141-000CECE7CF40}">
      <dgm:prSet/>
      <dgm:spPr/>
      <dgm:t>
        <a:bodyPr/>
        <a:lstStyle/>
        <a:p>
          <a:endParaRPr lang="fr-FR"/>
        </a:p>
      </dgm:t>
    </dgm:pt>
    <dgm:pt modelId="{6BFB627A-B27B-4865-93B6-DC37F6AA8CFF}" type="sibTrans" cxnId="{52184412-9988-4D47-9141-000CECE7CF40}">
      <dgm:prSet/>
      <dgm:spPr/>
      <dgm:t>
        <a:bodyPr/>
        <a:lstStyle/>
        <a:p>
          <a:endParaRPr lang="fr-FR"/>
        </a:p>
      </dgm:t>
    </dgm:pt>
    <dgm:pt modelId="{BB25F159-1A1F-43BE-9435-458B5768314A}">
      <dgm:prSet/>
      <dgm:spPr/>
      <dgm:t>
        <a:bodyPr/>
        <a:lstStyle/>
        <a:p>
          <a:r>
            <a:rPr lang="fr-FR">
              <a:latin typeface="Aptos (Corps)"/>
            </a:rPr>
            <a:t>Proposition commerciale ou devis détaillé</a:t>
          </a:r>
        </a:p>
      </dgm:t>
    </dgm:pt>
    <dgm:pt modelId="{6153C003-CC7B-4567-AEC0-E43EF05819BC}" type="parTrans" cxnId="{C5FA3649-AB07-403F-9BDD-96AAAD1A0112}">
      <dgm:prSet/>
      <dgm:spPr/>
      <dgm:t>
        <a:bodyPr/>
        <a:lstStyle/>
        <a:p>
          <a:endParaRPr lang="fr-FR"/>
        </a:p>
      </dgm:t>
    </dgm:pt>
    <dgm:pt modelId="{FDB1C6E9-E83F-4D84-A1B9-4208F5AD393F}" type="sibTrans" cxnId="{C5FA3649-AB07-403F-9BDD-96AAAD1A0112}">
      <dgm:prSet/>
      <dgm:spPr/>
      <dgm:t>
        <a:bodyPr/>
        <a:lstStyle/>
        <a:p>
          <a:endParaRPr lang="fr-FR"/>
        </a:p>
      </dgm:t>
    </dgm:pt>
    <dgm:pt modelId="{35D83CD4-FC82-41BE-8C32-47FF39BA54EC}">
      <dgm:prSet custT="1"/>
      <dgm:spPr/>
      <dgm:t>
        <a:bodyPr/>
        <a:lstStyle/>
        <a:p>
          <a:pPr algn="just">
            <a:buFontTx/>
            <a:buNone/>
          </a:pPr>
          <a:r>
            <a:rPr lang="fr-FR" sz="1400">
              <a:latin typeface="Aptos (Corps)"/>
            </a:rPr>
            <a:t>ne doit pas être signé ou s’il est signé il doit comporter la mention de l’entreprise « </a:t>
          </a:r>
          <a:r>
            <a:rPr lang="fr-FR" sz="1400" b="1">
              <a:latin typeface="Aptos (Corps)"/>
            </a:rPr>
            <a:t>sous réserve de la prise en charge OPCO</a:t>
          </a:r>
          <a:r>
            <a:rPr lang="fr-FR" sz="1400">
              <a:latin typeface="Aptos (Corps)"/>
            </a:rPr>
            <a:t> »</a:t>
          </a:r>
        </a:p>
      </dgm:t>
    </dgm:pt>
    <dgm:pt modelId="{ABB6FB91-27DA-484C-A816-376F830C78B0}" type="parTrans" cxnId="{B38FF934-761C-447D-B5AD-F22A83D3C69F}">
      <dgm:prSet/>
      <dgm:spPr/>
      <dgm:t>
        <a:bodyPr/>
        <a:lstStyle/>
        <a:p>
          <a:endParaRPr lang="fr-FR"/>
        </a:p>
      </dgm:t>
    </dgm:pt>
    <dgm:pt modelId="{4F417BA9-4DE4-4D3F-A231-1D2F7ADA3E03}" type="sibTrans" cxnId="{B38FF934-761C-447D-B5AD-F22A83D3C69F}">
      <dgm:prSet/>
      <dgm:spPr/>
      <dgm:t>
        <a:bodyPr/>
        <a:lstStyle/>
        <a:p>
          <a:endParaRPr lang="fr-FR"/>
        </a:p>
      </dgm:t>
    </dgm:pt>
    <dgm:pt modelId="{56238D69-B2A8-4139-87F2-2BAD42E402CA}">
      <dgm:prSet custT="1"/>
      <dgm:spPr/>
      <dgm:t>
        <a:bodyPr spcFirstLastPara="0" vert="horz" wrap="square" lIns="60960" tIns="30480" rIns="60960" bIns="30480" numCol="1" spcCol="1270" anchor="ctr" anchorCtr="0"/>
        <a:lstStyle/>
        <a:p>
          <a:pPr marL="0" lvl="0" indent="0" algn="ctr" defTabSz="711200">
            <a:lnSpc>
              <a:spcPct val="90000"/>
            </a:lnSpc>
            <a:spcBef>
              <a:spcPct val="0"/>
            </a:spcBef>
            <a:spcAft>
              <a:spcPct val="35000"/>
            </a:spcAft>
            <a:buNone/>
          </a:pPr>
          <a:r>
            <a:rPr lang="fr-FR" sz="1600" kern="1200">
              <a:latin typeface="Aptos (Corps)"/>
              <a:ea typeface="+mn-ea"/>
              <a:cs typeface="+mn-cs"/>
            </a:rPr>
            <a:t>Liste nominative des salariés</a:t>
          </a:r>
        </a:p>
      </dgm:t>
    </dgm:pt>
    <dgm:pt modelId="{A6A35D77-9476-49AF-B682-DD6EE69EE71D}" type="parTrans" cxnId="{483769CE-03C7-4629-B041-3CDBB7BECB67}">
      <dgm:prSet/>
      <dgm:spPr/>
      <dgm:t>
        <a:bodyPr/>
        <a:lstStyle/>
        <a:p>
          <a:endParaRPr lang="fr-FR"/>
        </a:p>
      </dgm:t>
    </dgm:pt>
    <dgm:pt modelId="{A975D937-DB50-45C8-B3D6-8418E8091F9D}" type="sibTrans" cxnId="{483769CE-03C7-4629-B041-3CDBB7BECB67}">
      <dgm:prSet/>
      <dgm:spPr/>
      <dgm:t>
        <a:bodyPr/>
        <a:lstStyle/>
        <a:p>
          <a:endParaRPr lang="fr-FR"/>
        </a:p>
      </dgm:t>
    </dgm:pt>
    <dgm:pt modelId="{A5C02E66-0A00-4122-8EDD-E17A805DD204}">
      <dgm:prSet custT="1"/>
      <dgm:spPr/>
      <dgm:t>
        <a:bodyPr spcFirstLastPara="0" vert="horz" wrap="square" lIns="247650" tIns="123825" rIns="247650" bIns="123825" numCol="1" spcCol="1270" anchor="ctr" anchorCtr="0"/>
        <a:lstStyle/>
        <a:p>
          <a:pPr algn="just">
            <a:buFontTx/>
            <a:buNone/>
          </a:pPr>
          <a:r>
            <a:rPr lang="fr-FR" sz="1400">
              <a:latin typeface="Aptos (Corps)"/>
            </a:rPr>
            <a:t>doit comporter le nom, prénom, âge, CSP, type de contrat de travail, etc. Elle peut être intégrée à la demande de prise en charge dématérialisée faite par l’entreprise sur son espace eGestion</a:t>
          </a:r>
        </a:p>
      </dgm:t>
    </dgm:pt>
    <dgm:pt modelId="{B144D676-BA3E-474A-9590-952FE73B7ACF}" type="parTrans" cxnId="{03A7D085-5876-40F1-9DBD-236AFF70CD5F}">
      <dgm:prSet/>
      <dgm:spPr/>
      <dgm:t>
        <a:bodyPr/>
        <a:lstStyle/>
        <a:p>
          <a:endParaRPr lang="fr-FR"/>
        </a:p>
      </dgm:t>
    </dgm:pt>
    <dgm:pt modelId="{9DEEB27F-5F02-4676-8A80-4D11F6A54943}" type="sibTrans" cxnId="{03A7D085-5876-40F1-9DBD-236AFF70CD5F}">
      <dgm:prSet/>
      <dgm:spPr/>
      <dgm:t>
        <a:bodyPr/>
        <a:lstStyle/>
        <a:p>
          <a:endParaRPr lang="fr-FR"/>
        </a:p>
      </dgm:t>
    </dgm:pt>
    <dgm:pt modelId="{1969CE7F-34AC-477E-89AD-2B1410053946}">
      <dgm:prSet/>
      <dgm:spPr/>
      <dgm:t>
        <a:bodyPr/>
        <a:lstStyle/>
        <a:p>
          <a:r>
            <a:rPr lang="fr-FR">
              <a:latin typeface="Aptos (Corps)"/>
            </a:rPr>
            <a:t>Questionnaire additionnel FSE+</a:t>
          </a:r>
        </a:p>
      </dgm:t>
    </dgm:pt>
    <dgm:pt modelId="{990186EE-38A0-437D-99AD-94585D31CE11}" type="parTrans" cxnId="{8C76AC10-BA3E-4483-A31E-938BCF0AE32F}">
      <dgm:prSet/>
      <dgm:spPr/>
      <dgm:t>
        <a:bodyPr/>
        <a:lstStyle/>
        <a:p>
          <a:endParaRPr lang="fr-FR"/>
        </a:p>
      </dgm:t>
    </dgm:pt>
    <dgm:pt modelId="{2D1A0DB3-34CB-4167-A285-43F6BB1612AA}" type="sibTrans" cxnId="{8C76AC10-BA3E-4483-A31E-938BCF0AE32F}">
      <dgm:prSet/>
      <dgm:spPr/>
      <dgm:t>
        <a:bodyPr/>
        <a:lstStyle/>
        <a:p>
          <a:endParaRPr lang="fr-FR"/>
        </a:p>
      </dgm:t>
    </dgm:pt>
    <dgm:pt modelId="{D4EDF3F4-40D1-4185-BC9F-4552C205132D}">
      <dgm:prSet custT="1"/>
      <dgm:spPr/>
      <dgm:t>
        <a:bodyPr/>
        <a:lstStyle/>
        <a:p>
          <a:pPr>
            <a:buFontTx/>
            <a:buNone/>
          </a:pPr>
          <a:r>
            <a:rPr lang="fr-FR" sz="1400" dirty="0">
              <a:latin typeface="Aptos (Corps)"/>
            </a:rPr>
            <a:t> doit être complété par l’entreprise ou le stagiaire </a:t>
          </a:r>
          <a:r>
            <a:rPr lang="fr-FR" sz="1200" dirty="0">
              <a:latin typeface="Aptos (Corps)"/>
            </a:rPr>
            <a:t>(le stagiaire est informé par l’entreprise du financement de l’UE) </a:t>
          </a:r>
          <a:endParaRPr lang="fr-FR" sz="1400" dirty="0">
            <a:latin typeface="Aptos (Corps)"/>
          </a:endParaRPr>
        </a:p>
      </dgm:t>
    </dgm:pt>
    <dgm:pt modelId="{3ECCC642-63AB-48DC-BF0C-B52CC10E4405}" type="parTrans" cxnId="{EC1A8341-B9E9-491A-B9A2-2E718C05B852}">
      <dgm:prSet/>
      <dgm:spPr/>
      <dgm:t>
        <a:bodyPr/>
        <a:lstStyle/>
        <a:p>
          <a:endParaRPr lang="fr-FR"/>
        </a:p>
      </dgm:t>
    </dgm:pt>
    <dgm:pt modelId="{4707F100-6476-4CA9-9C67-42579ABF3DD4}" type="sibTrans" cxnId="{EC1A8341-B9E9-491A-B9A2-2E718C05B852}">
      <dgm:prSet/>
      <dgm:spPr/>
      <dgm:t>
        <a:bodyPr/>
        <a:lstStyle/>
        <a:p>
          <a:endParaRPr lang="fr-FR"/>
        </a:p>
      </dgm:t>
    </dgm:pt>
    <dgm:pt modelId="{343A1120-2B2C-4FA8-B9CD-01AF2D035E29}">
      <dgm:prSet/>
      <dgm:spPr/>
      <dgm:t>
        <a:bodyPr/>
        <a:lstStyle/>
        <a:p>
          <a:r>
            <a:rPr lang="fr-FR">
              <a:latin typeface="Aptos (Corps)"/>
            </a:rPr>
            <a:t>Bulletin de salaire</a:t>
          </a:r>
        </a:p>
      </dgm:t>
    </dgm:pt>
    <dgm:pt modelId="{35979B7D-E412-45B1-B55A-C5B0CA26E2A8}" type="parTrans" cxnId="{61C5A292-E2F2-40E4-B28B-83A3CEEB5BFB}">
      <dgm:prSet/>
      <dgm:spPr/>
      <dgm:t>
        <a:bodyPr/>
        <a:lstStyle/>
        <a:p>
          <a:endParaRPr lang="fr-FR"/>
        </a:p>
      </dgm:t>
    </dgm:pt>
    <dgm:pt modelId="{BC34EE25-2F4F-45EA-BD2D-E5C00FCFB050}" type="sibTrans" cxnId="{61C5A292-E2F2-40E4-B28B-83A3CEEB5BFB}">
      <dgm:prSet/>
      <dgm:spPr/>
      <dgm:t>
        <a:bodyPr/>
        <a:lstStyle/>
        <a:p>
          <a:endParaRPr lang="fr-FR"/>
        </a:p>
      </dgm:t>
    </dgm:pt>
    <dgm:pt modelId="{3535D7F0-664B-4772-AF4F-A54261C5AAF2}">
      <dgm:prSet custT="1"/>
      <dgm:spPr/>
      <dgm:t>
        <a:bodyPr/>
        <a:lstStyle/>
        <a:p>
          <a:pPr>
            <a:buFontTx/>
            <a:buNone/>
          </a:pPr>
          <a:r>
            <a:rPr lang="fr-FR" sz="1400">
              <a:latin typeface="Aptos (Corps)"/>
            </a:rPr>
            <a:t> du ou des stagiaires (M-1 ou le plus récent)</a:t>
          </a:r>
        </a:p>
      </dgm:t>
    </dgm:pt>
    <dgm:pt modelId="{80643953-4307-4AB5-955A-FFB84BE2BE51}" type="parTrans" cxnId="{7DDB8A3D-6D8E-4F67-9056-2D4970EE9B49}">
      <dgm:prSet/>
      <dgm:spPr/>
      <dgm:t>
        <a:bodyPr/>
        <a:lstStyle/>
        <a:p>
          <a:endParaRPr lang="fr-FR"/>
        </a:p>
      </dgm:t>
    </dgm:pt>
    <dgm:pt modelId="{84849A50-C899-4D6B-A520-D363676A057B}" type="sibTrans" cxnId="{7DDB8A3D-6D8E-4F67-9056-2D4970EE9B49}">
      <dgm:prSet/>
      <dgm:spPr/>
      <dgm:t>
        <a:bodyPr/>
        <a:lstStyle/>
        <a:p>
          <a:endParaRPr lang="fr-FR"/>
        </a:p>
      </dgm:t>
    </dgm:pt>
    <dgm:pt modelId="{C9FEACED-FED8-448D-BB87-63F6E9081096}">
      <dgm:prSet custT="1"/>
      <dgm:spPr/>
      <dgm:t>
        <a:bodyPr/>
        <a:lstStyle/>
        <a:p>
          <a:pPr>
            <a:buFontTx/>
            <a:buNone/>
          </a:pPr>
          <a:r>
            <a:rPr lang="fr-FR" sz="1400">
              <a:latin typeface="Aptos (Corps)"/>
            </a:rPr>
            <a:t>doit être complète, datée et signée</a:t>
          </a:r>
        </a:p>
      </dgm:t>
    </dgm:pt>
    <dgm:pt modelId="{01CEE76E-7AB4-41B2-991D-46B090CC5B44}" type="sibTrans" cxnId="{0ACF1068-C652-4A9C-8DD7-B640ADEFD256}">
      <dgm:prSet/>
      <dgm:spPr/>
      <dgm:t>
        <a:bodyPr/>
        <a:lstStyle/>
        <a:p>
          <a:endParaRPr lang="fr-FR"/>
        </a:p>
      </dgm:t>
    </dgm:pt>
    <dgm:pt modelId="{3DB7B81D-31CD-4697-A3E9-19AA9576A224}" type="parTrans" cxnId="{0ACF1068-C652-4A9C-8DD7-B640ADEFD256}">
      <dgm:prSet/>
      <dgm:spPr/>
      <dgm:t>
        <a:bodyPr/>
        <a:lstStyle/>
        <a:p>
          <a:endParaRPr lang="fr-FR"/>
        </a:p>
      </dgm:t>
    </dgm:pt>
    <dgm:pt modelId="{B6DFAB92-93DB-4364-B7E0-24DCB8499562}" type="pres">
      <dgm:prSet presAssocID="{2EB97241-5955-4FD0-A05E-78206D3CDAEA}" presName="Name0" presStyleCnt="0">
        <dgm:presLayoutVars>
          <dgm:dir/>
          <dgm:animLvl val="lvl"/>
          <dgm:resizeHandles val="exact"/>
        </dgm:presLayoutVars>
      </dgm:prSet>
      <dgm:spPr/>
    </dgm:pt>
    <dgm:pt modelId="{C88DAA9D-1C44-447C-9DA8-90C8183D9D31}" type="pres">
      <dgm:prSet presAssocID="{97AC728B-4D14-47F9-8CCA-280458EB1E79}" presName="linNode" presStyleCnt="0"/>
      <dgm:spPr/>
    </dgm:pt>
    <dgm:pt modelId="{EEC98545-0434-4450-B9BE-464B7F7C6E39}" type="pres">
      <dgm:prSet presAssocID="{97AC728B-4D14-47F9-8CCA-280458EB1E79}" presName="parentText" presStyleLbl="node1" presStyleIdx="0" presStyleCnt="6" custScaleX="84253">
        <dgm:presLayoutVars>
          <dgm:chMax val="1"/>
          <dgm:bulletEnabled val="1"/>
        </dgm:presLayoutVars>
      </dgm:prSet>
      <dgm:spPr/>
    </dgm:pt>
    <dgm:pt modelId="{93FF7675-36F8-4AAB-B997-75B9FDA19127}" type="pres">
      <dgm:prSet presAssocID="{97AC728B-4D14-47F9-8CCA-280458EB1E79}" presName="descendantText" presStyleLbl="alignAccFollowNode1" presStyleIdx="0" presStyleCnt="6">
        <dgm:presLayoutVars>
          <dgm:bulletEnabled val="1"/>
        </dgm:presLayoutVars>
      </dgm:prSet>
      <dgm:spPr/>
    </dgm:pt>
    <dgm:pt modelId="{B3B65E75-789C-4705-94CF-900849CD78D8}" type="pres">
      <dgm:prSet presAssocID="{90A9DC5C-3BD4-4361-901E-C2098F08F32A}" presName="sp" presStyleCnt="0"/>
      <dgm:spPr/>
    </dgm:pt>
    <dgm:pt modelId="{475BE33F-333A-4345-B0E2-68EC8FDD2E6C}" type="pres">
      <dgm:prSet presAssocID="{451178F8-7C9D-49D0-9CF3-F8280D6C63C6}" presName="linNode" presStyleCnt="0"/>
      <dgm:spPr/>
    </dgm:pt>
    <dgm:pt modelId="{8C55FD1F-57C2-4D53-8F0E-945E8B046781}" type="pres">
      <dgm:prSet presAssocID="{451178F8-7C9D-49D0-9CF3-F8280D6C63C6}" presName="parentText" presStyleLbl="node1" presStyleIdx="1" presStyleCnt="6" custScaleX="84253">
        <dgm:presLayoutVars>
          <dgm:chMax val="1"/>
          <dgm:bulletEnabled val="1"/>
        </dgm:presLayoutVars>
      </dgm:prSet>
      <dgm:spPr/>
    </dgm:pt>
    <dgm:pt modelId="{7FFDB500-2241-405C-8A5A-BFB2AB4283F8}" type="pres">
      <dgm:prSet presAssocID="{451178F8-7C9D-49D0-9CF3-F8280D6C63C6}" presName="descendantText" presStyleLbl="alignAccFollowNode1" presStyleIdx="1" presStyleCnt="6">
        <dgm:presLayoutVars>
          <dgm:bulletEnabled val="1"/>
        </dgm:presLayoutVars>
      </dgm:prSet>
      <dgm:spPr/>
    </dgm:pt>
    <dgm:pt modelId="{1CA109BF-FEDC-477A-A7D5-5A148F306B99}" type="pres">
      <dgm:prSet presAssocID="{A2199CEC-80C6-4821-B2D5-094B1D332E2B}" presName="sp" presStyleCnt="0"/>
      <dgm:spPr/>
    </dgm:pt>
    <dgm:pt modelId="{B4C81210-AF71-4ED1-A12A-9A0B20CB2C10}" type="pres">
      <dgm:prSet presAssocID="{BB25F159-1A1F-43BE-9435-458B5768314A}" presName="linNode" presStyleCnt="0"/>
      <dgm:spPr/>
    </dgm:pt>
    <dgm:pt modelId="{FD6E3065-C80E-4178-806C-CD582078B091}" type="pres">
      <dgm:prSet presAssocID="{BB25F159-1A1F-43BE-9435-458B5768314A}" presName="parentText" presStyleLbl="node1" presStyleIdx="2" presStyleCnt="6" custScaleX="84253">
        <dgm:presLayoutVars>
          <dgm:chMax val="1"/>
          <dgm:bulletEnabled val="1"/>
        </dgm:presLayoutVars>
      </dgm:prSet>
      <dgm:spPr/>
    </dgm:pt>
    <dgm:pt modelId="{52E141BC-2DF1-4532-B987-381235F5D47E}" type="pres">
      <dgm:prSet presAssocID="{BB25F159-1A1F-43BE-9435-458B5768314A}" presName="descendantText" presStyleLbl="alignAccFollowNode1" presStyleIdx="2" presStyleCnt="6">
        <dgm:presLayoutVars>
          <dgm:bulletEnabled val="1"/>
        </dgm:presLayoutVars>
      </dgm:prSet>
      <dgm:spPr/>
    </dgm:pt>
    <dgm:pt modelId="{7D1E3532-4A5F-4FC1-8449-CF54CB7B83F6}" type="pres">
      <dgm:prSet presAssocID="{FDB1C6E9-E83F-4D84-A1B9-4208F5AD393F}" presName="sp" presStyleCnt="0"/>
      <dgm:spPr/>
    </dgm:pt>
    <dgm:pt modelId="{35CE89BF-0F9F-41CD-B254-EDE35E45B1AF}" type="pres">
      <dgm:prSet presAssocID="{56238D69-B2A8-4139-87F2-2BAD42E402CA}" presName="linNode" presStyleCnt="0"/>
      <dgm:spPr/>
    </dgm:pt>
    <dgm:pt modelId="{FEE3D164-9F58-48B5-AF9E-47255FF877AE}" type="pres">
      <dgm:prSet presAssocID="{56238D69-B2A8-4139-87F2-2BAD42E402CA}" presName="parentText" presStyleLbl="node1" presStyleIdx="3" presStyleCnt="6" custScaleX="84253" custScaleY="135630">
        <dgm:presLayoutVars>
          <dgm:chMax val="1"/>
          <dgm:bulletEnabled val="1"/>
        </dgm:presLayoutVars>
      </dgm:prSet>
      <dgm:spPr>
        <a:xfrm>
          <a:off x="215800" y="2247393"/>
          <a:ext cx="2304734" cy="967640"/>
        </a:xfrm>
        <a:prstGeom prst="roundRect">
          <a:avLst/>
        </a:prstGeom>
      </dgm:spPr>
    </dgm:pt>
    <dgm:pt modelId="{E091E152-23AA-4BBF-9C6E-144B2F0BE95B}" type="pres">
      <dgm:prSet presAssocID="{56238D69-B2A8-4139-87F2-2BAD42E402CA}" presName="descendantText" presStyleLbl="alignAccFollowNode1" presStyleIdx="3" presStyleCnt="6" custScaleY="158277">
        <dgm:presLayoutVars>
          <dgm:bulletEnabled val="1"/>
        </dgm:presLayoutVars>
      </dgm:prSet>
      <dgm:spPr/>
    </dgm:pt>
    <dgm:pt modelId="{5B84F5C3-0520-47F7-8047-C2061C47D3AA}" type="pres">
      <dgm:prSet presAssocID="{A975D937-DB50-45C8-B3D6-8418E8091F9D}" presName="sp" presStyleCnt="0"/>
      <dgm:spPr/>
    </dgm:pt>
    <dgm:pt modelId="{660E56BC-43A7-4725-A4F8-3FBB08EB2195}" type="pres">
      <dgm:prSet presAssocID="{1969CE7F-34AC-477E-89AD-2B1410053946}" presName="linNode" presStyleCnt="0"/>
      <dgm:spPr/>
    </dgm:pt>
    <dgm:pt modelId="{0DB65078-21DD-4A1F-918D-2E0514E94DB9}" type="pres">
      <dgm:prSet presAssocID="{1969CE7F-34AC-477E-89AD-2B1410053946}" presName="parentText" presStyleLbl="node1" presStyleIdx="4" presStyleCnt="6" custScaleX="84253">
        <dgm:presLayoutVars>
          <dgm:chMax val="1"/>
          <dgm:bulletEnabled val="1"/>
        </dgm:presLayoutVars>
      </dgm:prSet>
      <dgm:spPr/>
    </dgm:pt>
    <dgm:pt modelId="{51EBEC7A-6CB7-4F1F-BC22-5A8EBC0FF194}" type="pres">
      <dgm:prSet presAssocID="{1969CE7F-34AC-477E-89AD-2B1410053946}" presName="descendantText" presStyleLbl="alignAccFollowNode1" presStyleIdx="4" presStyleCnt="6">
        <dgm:presLayoutVars>
          <dgm:bulletEnabled val="1"/>
        </dgm:presLayoutVars>
      </dgm:prSet>
      <dgm:spPr/>
    </dgm:pt>
    <dgm:pt modelId="{9DC75184-392A-4BE1-8192-B2DDE1DA84A0}" type="pres">
      <dgm:prSet presAssocID="{2D1A0DB3-34CB-4167-A285-43F6BB1612AA}" presName="sp" presStyleCnt="0"/>
      <dgm:spPr/>
    </dgm:pt>
    <dgm:pt modelId="{62BB1EC0-E10D-42EB-ADA3-C2D56DD35D1E}" type="pres">
      <dgm:prSet presAssocID="{343A1120-2B2C-4FA8-B9CD-01AF2D035E29}" presName="linNode" presStyleCnt="0"/>
      <dgm:spPr/>
    </dgm:pt>
    <dgm:pt modelId="{12E8D72A-6759-4109-9F06-689F478CAEBE}" type="pres">
      <dgm:prSet presAssocID="{343A1120-2B2C-4FA8-B9CD-01AF2D035E29}" presName="parentText" presStyleLbl="node1" presStyleIdx="5" presStyleCnt="6" custScaleX="84253">
        <dgm:presLayoutVars>
          <dgm:chMax val="1"/>
          <dgm:bulletEnabled val="1"/>
        </dgm:presLayoutVars>
      </dgm:prSet>
      <dgm:spPr/>
    </dgm:pt>
    <dgm:pt modelId="{2F5DA1A8-25B9-4048-85F0-D9B6AC64AA21}" type="pres">
      <dgm:prSet presAssocID="{343A1120-2B2C-4FA8-B9CD-01AF2D035E29}" presName="descendantText" presStyleLbl="alignAccFollowNode1" presStyleIdx="5" presStyleCnt="6">
        <dgm:presLayoutVars>
          <dgm:bulletEnabled val="1"/>
        </dgm:presLayoutVars>
      </dgm:prSet>
      <dgm:spPr/>
    </dgm:pt>
  </dgm:ptLst>
  <dgm:cxnLst>
    <dgm:cxn modelId="{74E41200-A7DB-4660-8D85-58A977C8F59E}" type="presOf" srcId="{1969CE7F-34AC-477E-89AD-2B1410053946}" destId="{0DB65078-21DD-4A1F-918D-2E0514E94DB9}" srcOrd="0" destOrd="0" presId="urn:microsoft.com/office/officeart/2005/8/layout/vList5"/>
    <dgm:cxn modelId="{D4FD6505-9B21-4BA7-BB75-4ED41C38488E}" type="presOf" srcId="{D4EDF3F4-40D1-4185-BC9F-4552C205132D}" destId="{51EBEC7A-6CB7-4F1F-BC22-5A8EBC0FF194}" srcOrd="0" destOrd="0" presId="urn:microsoft.com/office/officeart/2005/8/layout/vList5"/>
    <dgm:cxn modelId="{8C76AC10-BA3E-4483-A31E-938BCF0AE32F}" srcId="{2EB97241-5955-4FD0-A05E-78206D3CDAEA}" destId="{1969CE7F-34AC-477E-89AD-2B1410053946}" srcOrd="4" destOrd="0" parTransId="{990186EE-38A0-437D-99AD-94585D31CE11}" sibTransId="{2D1A0DB3-34CB-4167-A285-43F6BB1612AA}"/>
    <dgm:cxn modelId="{52184412-9988-4D47-9141-000CECE7CF40}" srcId="{451178F8-7C9D-49D0-9CF3-F8280D6C63C6}" destId="{03CB6C46-45A5-46DB-86DE-77B4E4BE5DC1}" srcOrd="0" destOrd="0" parTransId="{32B2E789-075F-492B-9A1A-E65FCED3EAC2}" sibTransId="{6BFB627A-B27B-4865-93B6-DC37F6AA8CFF}"/>
    <dgm:cxn modelId="{BD6A9127-6008-4618-B8D0-D458D9418C90}" type="presOf" srcId="{03CB6C46-45A5-46DB-86DE-77B4E4BE5DC1}" destId="{7FFDB500-2241-405C-8A5A-BFB2AB4283F8}" srcOrd="0" destOrd="0" presId="urn:microsoft.com/office/officeart/2005/8/layout/vList5"/>
    <dgm:cxn modelId="{81C84129-6DCE-429A-9E97-75A6FD98BDA2}" type="presOf" srcId="{2EB97241-5955-4FD0-A05E-78206D3CDAEA}" destId="{B6DFAB92-93DB-4364-B7E0-24DCB8499562}" srcOrd="0" destOrd="0" presId="urn:microsoft.com/office/officeart/2005/8/layout/vList5"/>
    <dgm:cxn modelId="{B38FF934-761C-447D-B5AD-F22A83D3C69F}" srcId="{BB25F159-1A1F-43BE-9435-458B5768314A}" destId="{35D83CD4-FC82-41BE-8C32-47FF39BA54EC}" srcOrd="0" destOrd="0" parTransId="{ABB6FB91-27DA-484C-A816-376F830C78B0}" sibTransId="{4F417BA9-4DE4-4D3F-A231-1D2F7ADA3E03}"/>
    <dgm:cxn modelId="{95094C37-D77C-4B78-8619-C91B5EB0108F}" type="presOf" srcId="{451178F8-7C9D-49D0-9CF3-F8280D6C63C6}" destId="{8C55FD1F-57C2-4D53-8F0E-945E8B046781}" srcOrd="0" destOrd="0" presId="urn:microsoft.com/office/officeart/2005/8/layout/vList5"/>
    <dgm:cxn modelId="{7DDB8A3D-6D8E-4F67-9056-2D4970EE9B49}" srcId="{343A1120-2B2C-4FA8-B9CD-01AF2D035E29}" destId="{3535D7F0-664B-4772-AF4F-A54261C5AAF2}" srcOrd="0" destOrd="0" parTransId="{80643953-4307-4AB5-955A-FFB84BE2BE51}" sibTransId="{84849A50-C899-4D6B-A520-D363676A057B}"/>
    <dgm:cxn modelId="{EC1A8341-B9E9-491A-B9A2-2E718C05B852}" srcId="{1969CE7F-34AC-477E-89AD-2B1410053946}" destId="{D4EDF3F4-40D1-4185-BC9F-4552C205132D}" srcOrd="0" destOrd="0" parTransId="{3ECCC642-63AB-48DC-BF0C-B52CC10E4405}" sibTransId="{4707F100-6476-4CA9-9C67-42579ABF3DD4}"/>
    <dgm:cxn modelId="{0ACF1068-C652-4A9C-8DD7-B640ADEFD256}" srcId="{97AC728B-4D14-47F9-8CCA-280458EB1E79}" destId="{C9FEACED-FED8-448D-BB87-63F6E9081096}" srcOrd="0" destOrd="0" parTransId="{3DB7B81D-31CD-4697-A3E9-19AA9576A224}" sibTransId="{01CEE76E-7AB4-41B2-991D-46B090CC5B44}"/>
    <dgm:cxn modelId="{ECFB1C49-3EA8-4F20-9C77-76ED05B5F46D}" type="presOf" srcId="{C9FEACED-FED8-448D-BB87-63F6E9081096}" destId="{93FF7675-36F8-4AAB-B997-75B9FDA19127}" srcOrd="0" destOrd="0" presId="urn:microsoft.com/office/officeart/2005/8/layout/vList5"/>
    <dgm:cxn modelId="{C5FA3649-AB07-403F-9BDD-96AAAD1A0112}" srcId="{2EB97241-5955-4FD0-A05E-78206D3CDAEA}" destId="{BB25F159-1A1F-43BE-9435-458B5768314A}" srcOrd="2" destOrd="0" parTransId="{6153C003-CC7B-4567-AEC0-E43EF05819BC}" sibTransId="{FDB1C6E9-E83F-4D84-A1B9-4208F5AD393F}"/>
    <dgm:cxn modelId="{55FD5B49-91F6-4286-8D8C-C754642AD26A}" type="presOf" srcId="{3535D7F0-664B-4772-AF4F-A54261C5AAF2}" destId="{2F5DA1A8-25B9-4048-85F0-D9B6AC64AA21}" srcOrd="0" destOrd="0" presId="urn:microsoft.com/office/officeart/2005/8/layout/vList5"/>
    <dgm:cxn modelId="{ABADDE59-6D48-4944-9D51-EB68C1888C0D}" srcId="{2EB97241-5955-4FD0-A05E-78206D3CDAEA}" destId="{97AC728B-4D14-47F9-8CCA-280458EB1E79}" srcOrd="0" destOrd="0" parTransId="{01FA01F9-7819-4755-9CB2-7342BACC44A8}" sibTransId="{90A9DC5C-3BD4-4361-901E-C2098F08F32A}"/>
    <dgm:cxn modelId="{03A7D085-5876-40F1-9DBD-236AFF70CD5F}" srcId="{56238D69-B2A8-4139-87F2-2BAD42E402CA}" destId="{A5C02E66-0A00-4122-8EDD-E17A805DD204}" srcOrd="0" destOrd="0" parTransId="{B144D676-BA3E-474A-9590-952FE73B7ACF}" sibTransId="{9DEEB27F-5F02-4676-8A80-4D11F6A54943}"/>
    <dgm:cxn modelId="{61C5A292-E2F2-40E4-B28B-83A3CEEB5BFB}" srcId="{2EB97241-5955-4FD0-A05E-78206D3CDAEA}" destId="{343A1120-2B2C-4FA8-B9CD-01AF2D035E29}" srcOrd="5" destOrd="0" parTransId="{35979B7D-E412-45B1-B55A-C5B0CA26E2A8}" sibTransId="{BC34EE25-2F4F-45EA-BD2D-E5C00FCFB050}"/>
    <dgm:cxn modelId="{DDAF7DA8-F900-491F-8D77-26F8E3CEFE9D}" srcId="{2EB97241-5955-4FD0-A05E-78206D3CDAEA}" destId="{451178F8-7C9D-49D0-9CF3-F8280D6C63C6}" srcOrd="1" destOrd="0" parTransId="{60ABB611-B1BE-4E09-AFA2-DF437C7EEA92}" sibTransId="{A2199CEC-80C6-4821-B2D5-094B1D332E2B}"/>
    <dgm:cxn modelId="{CC7F02B1-2C04-413E-95E4-96310CE388FF}" type="presOf" srcId="{BB25F159-1A1F-43BE-9435-458B5768314A}" destId="{FD6E3065-C80E-4178-806C-CD582078B091}" srcOrd="0" destOrd="0" presId="urn:microsoft.com/office/officeart/2005/8/layout/vList5"/>
    <dgm:cxn modelId="{F5A08FBA-EEB6-449F-B0EC-84913FF40589}" type="presOf" srcId="{A5C02E66-0A00-4122-8EDD-E17A805DD204}" destId="{E091E152-23AA-4BBF-9C6E-144B2F0BE95B}" srcOrd="0" destOrd="0" presId="urn:microsoft.com/office/officeart/2005/8/layout/vList5"/>
    <dgm:cxn modelId="{1A13D8BF-697D-4723-A7A7-633EE62F7A54}" type="presOf" srcId="{97AC728B-4D14-47F9-8CCA-280458EB1E79}" destId="{EEC98545-0434-4450-B9BE-464B7F7C6E39}" srcOrd="0" destOrd="0" presId="urn:microsoft.com/office/officeart/2005/8/layout/vList5"/>
    <dgm:cxn modelId="{483769CE-03C7-4629-B041-3CDBB7BECB67}" srcId="{2EB97241-5955-4FD0-A05E-78206D3CDAEA}" destId="{56238D69-B2A8-4139-87F2-2BAD42E402CA}" srcOrd="3" destOrd="0" parTransId="{A6A35D77-9476-49AF-B682-DD6EE69EE71D}" sibTransId="{A975D937-DB50-45C8-B3D6-8418E8091F9D}"/>
    <dgm:cxn modelId="{D515A9DE-3347-4263-8493-581722E311F1}" type="presOf" srcId="{343A1120-2B2C-4FA8-B9CD-01AF2D035E29}" destId="{12E8D72A-6759-4109-9F06-689F478CAEBE}" srcOrd="0" destOrd="0" presId="urn:microsoft.com/office/officeart/2005/8/layout/vList5"/>
    <dgm:cxn modelId="{3B6CB1F2-5879-45E1-8CAE-2FE438E12672}" type="presOf" srcId="{35D83CD4-FC82-41BE-8C32-47FF39BA54EC}" destId="{52E141BC-2DF1-4532-B987-381235F5D47E}" srcOrd="0" destOrd="0" presId="urn:microsoft.com/office/officeart/2005/8/layout/vList5"/>
    <dgm:cxn modelId="{0EACA0F6-CDD7-43F2-914F-57454DCD625E}" type="presOf" srcId="{56238D69-B2A8-4139-87F2-2BAD42E402CA}" destId="{FEE3D164-9F58-48B5-AF9E-47255FF877AE}" srcOrd="0" destOrd="0" presId="urn:microsoft.com/office/officeart/2005/8/layout/vList5"/>
    <dgm:cxn modelId="{6E4B8DEA-95E3-495D-84A4-0BD231A4C78C}" type="presParOf" srcId="{B6DFAB92-93DB-4364-B7E0-24DCB8499562}" destId="{C88DAA9D-1C44-447C-9DA8-90C8183D9D31}" srcOrd="0" destOrd="0" presId="urn:microsoft.com/office/officeart/2005/8/layout/vList5"/>
    <dgm:cxn modelId="{48023DC8-FFB0-493F-BD42-2F96EBBA327F}" type="presParOf" srcId="{C88DAA9D-1C44-447C-9DA8-90C8183D9D31}" destId="{EEC98545-0434-4450-B9BE-464B7F7C6E39}" srcOrd="0" destOrd="0" presId="urn:microsoft.com/office/officeart/2005/8/layout/vList5"/>
    <dgm:cxn modelId="{2D06E442-F2E5-4C64-A46C-D8964F42C745}" type="presParOf" srcId="{C88DAA9D-1C44-447C-9DA8-90C8183D9D31}" destId="{93FF7675-36F8-4AAB-B997-75B9FDA19127}" srcOrd="1" destOrd="0" presId="urn:microsoft.com/office/officeart/2005/8/layout/vList5"/>
    <dgm:cxn modelId="{B7FDB444-8CFB-4CC7-A260-67B823F9E838}" type="presParOf" srcId="{B6DFAB92-93DB-4364-B7E0-24DCB8499562}" destId="{B3B65E75-789C-4705-94CF-900849CD78D8}" srcOrd="1" destOrd="0" presId="urn:microsoft.com/office/officeart/2005/8/layout/vList5"/>
    <dgm:cxn modelId="{0688E1FA-5B6A-4701-B954-E7DB414C30C1}" type="presParOf" srcId="{B6DFAB92-93DB-4364-B7E0-24DCB8499562}" destId="{475BE33F-333A-4345-B0E2-68EC8FDD2E6C}" srcOrd="2" destOrd="0" presId="urn:microsoft.com/office/officeart/2005/8/layout/vList5"/>
    <dgm:cxn modelId="{C45F1278-F2CD-47D0-9225-F6D771D8762D}" type="presParOf" srcId="{475BE33F-333A-4345-B0E2-68EC8FDD2E6C}" destId="{8C55FD1F-57C2-4D53-8F0E-945E8B046781}" srcOrd="0" destOrd="0" presId="urn:microsoft.com/office/officeart/2005/8/layout/vList5"/>
    <dgm:cxn modelId="{0297AB82-4A1E-43A2-A32B-B288AE0D72C5}" type="presParOf" srcId="{475BE33F-333A-4345-B0E2-68EC8FDD2E6C}" destId="{7FFDB500-2241-405C-8A5A-BFB2AB4283F8}" srcOrd="1" destOrd="0" presId="urn:microsoft.com/office/officeart/2005/8/layout/vList5"/>
    <dgm:cxn modelId="{A9BD993D-9147-41BC-8245-27A7C7C51C7B}" type="presParOf" srcId="{B6DFAB92-93DB-4364-B7E0-24DCB8499562}" destId="{1CA109BF-FEDC-477A-A7D5-5A148F306B99}" srcOrd="3" destOrd="0" presId="urn:microsoft.com/office/officeart/2005/8/layout/vList5"/>
    <dgm:cxn modelId="{DB23C338-53AB-4BB7-AD54-ACF957E3BD49}" type="presParOf" srcId="{B6DFAB92-93DB-4364-B7E0-24DCB8499562}" destId="{B4C81210-AF71-4ED1-A12A-9A0B20CB2C10}" srcOrd="4" destOrd="0" presId="urn:microsoft.com/office/officeart/2005/8/layout/vList5"/>
    <dgm:cxn modelId="{89F0D0D6-FBF7-44FF-AD6C-0AF7BC05BD00}" type="presParOf" srcId="{B4C81210-AF71-4ED1-A12A-9A0B20CB2C10}" destId="{FD6E3065-C80E-4178-806C-CD582078B091}" srcOrd="0" destOrd="0" presId="urn:microsoft.com/office/officeart/2005/8/layout/vList5"/>
    <dgm:cxn modelId="{1508755B-EA69-41FC-AF54-B1E402FBFE87}" type="presParOf" srcId="{B4C81210-AF71-4ED1-A12A-9A0B20CB2C10}" destId="{52E141BC-2DF1-4532-B987-381235F5D47E}" srcOrd="1" destOrd="0" presId="urn:microsoft.com/office/officeart/2005/8/layout/vList5"/>
    <dgm:cxn modelId="{E643A3A0-206F-4C02-95CF-8BE0C38A46A0}" type="presParOf" srcId="{B6DFAB92-93DB-4364-B7E0-24DCB8499562}" destId="{7D1E3532-4A5F-4FC1-8449-CF54CB7B83F6}" srcOrd="5" destOrd="0" presId="urn:microsoft.com/office/officeart/2005/8/layout/vList5"/>
    <dgm:cxn modelId="{6161037E-DDF3-43E8-9D72-57C69A9DCFC4}" type="presParOf" srcId="{B6DFAB92-93DB-4364-B7E0-24DCB8499562}" destId="{35CE89BF-0F9F-41CD-B254-EDE35E45B1AF}" srcOrd="6" destOrd="0" presId="urn:microsoft.com/office/officeart/2005/8/layout/vList5"/>
    <dgm:cxn modelId="{012C182F-AC00-4642-81E3-223D713A71A2}" type="presParOf" srcId="{35CE89BF-0F9F-41CD-B254-EDE35E45B1AF}" destId="{FEE3D164-9F58-48B5-AF9E-47255FF877AE}" srcOrd="0" destOrd="0" presId="urn:microsoft.com/office/officeart/2005/8/layout/vList5"/>
    <dgm:cxn modelId="{1BA82768-93B1-46C6-A37A-AA1560BEA198}" type="presParOf" srcId="{35CE89BF-0F9F-41CD-B254-EDE35E45B1AF}" destId="{E091E152-23AA-4BBF-9C6E-144B2F0BE95B}" srcOrd="1" destOrd="0" presId="urn:microsoft.com/office/officeart/2005/8/layout/vList5"/>
    <dgm:cxn modelId="{95714EFA-C601-46DB-9686-8ECF928A9D1B}" type="presParOf" srcId="{B6DFAB92-93DB-4364-B7E0-24DCB8499562}" destId="{5B84F5C3-0520-47F7-8047-C2061C47D3AA}" srcOrd="7" destOrd="0" presId="urn:microsoft.com/office/officeart/2005/8/layout/vList5"/>
    <dgm:cxn modelId="{3A8353BA-43CD-4982-8CD6-9432348FE207}" type="presParOf" srcId="{B6DFAB92-93DB-4364-B7E0-24DCB8499562}" destId="{660E56BC-43A7-4725-A4F8-3FBB08EB2195}" srcOrd="8" destOrd="0" presId="urn:microsoft.com/office/officeart/2005/8/layout/vList5"/>
    <dgm:cxn modelId="{8C5BF47E-BF55-4F3C-B739-74D14AF4DD92}" type="presParOf" srcId="{660E56BC-43A7-4725-A4F8-3FBB08EB2195}" destId="{0DB65078-21DD-4A1F-918D-2E0514E94DB9}" srcOrd="0" destOrd="0" presId="urn:microsoft.com/office/officeart/2005/8/layout/vList5"/>
    <dgm:cxn modelId="{A5983F31-826C-49D9-9D9E-DBEA5CAA493C}" type="presParOf" srcId="{660E56BC-43A7-4725-A4F8-3FBB08EB2195}" destId="{51EBEC7A-6CB7-4F1F-BC22-5A8EBC0FF194}" srcOrd="1" destOrd="0" presId="urn:microsoft.com/office/officeart/2005/8/layout/vList5"/>
    <dgm:cxn modelId="{57382B97-1AAA-42EE-B6F1-C4507D80499A}" type="presParOf" srcId="{B6DFAB92-93DB-4364-B7E0-24DCB8499562}" destId="{9DC75184-392A-4BE1-8192-B2DDE1DA84A0}" srcOrd="9" destOrd="0" presId="urn:microsoft.com/office/officeart/2005/8/layout/vList5"/>
    <dgm:cxn modelId="{4CCF5D66-6693-444D-A0BA-1844211B833F}" type="presParOf" srcId="{B6DFAB92-93DB-4364-B7E0-24DCB8499562}" destId="{62BB1EC0-E10D-42EB-ADA3-C2D56DD35D1E}" srcOrd="10" destOrd="0" presId="urn:microsoft.com/office/officeart/2005/8/layout/vList5"/>
    <dgm:cxn modelId="{04507A70-C820-4009-85AD-8F2F7383CBDD}" type="presParOf" srcId="{62BB1EC0-E10D-42EB-ADA3-C2D56DD35D1E}" destId="{12E8D72A-6759-4109-9F06-689F478CAEBE}" srcOrd="0" destOrd="0" presId="urn:microsoft.com/office/officeart/2005/8/layout/vList5"/>
    <dgm:cxn modelId="{7FFC0CA5-C7CB-46AC-87C1-DBEE61469829}" type="presParOf" srcId="{62BB1EC0-E10D-42EB-ADA3-C2D56DD35D1E}" destId="{2F5DA1A8-25B9-4048-85F0-D9B6AC64AA2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CA4AC72-FC46-49E9-90E7-3EF94AC89313}"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fr-FR"/>
        </a:p>
      </dgm:t>
    </dgm:pt>
    <dgm:pt modelId="{E1D50A5E-4AA5-4760-8762-2BC5490D14A6}">
      <dgm:prSet custT="1"/>
      <dgm:spPr/>
      <dgm:t>
        <a:bodyPr/>
        <a:lstStyle/>
        <a:p>
          <a:pPr algn="ctr"/>
          <a:r>
            <a:rPr lang="fr-FR" sz="1500"/>
            <a:t>Feuilles d’émargement</a:t>
          </a:r>
        </a:p>
      </dgm:t>
    </dgm:pt>
    <dgm:pt modelId="{564D034D-4120-41FF-A6E9-D53FD801FBF6}" type="parTrans" cxnId="{3C0A6C38-6387-46F3-98C2-5DF51FD6C95D}">
      <dgm:prSet/>
      <dgm:spPr/>
      <dgm:t>
        <a:bodyPr/>
        <a:lstStyle/>
        <a:p>
          <a:endParaRPr lang="fr-FR"/>
        </a:p>
      </dgm:t>
    </dgm:pt>
    <dgm:pt modelId="{3649F098-58BB-47B9-9EC9-41671D0781B2}" type="sibTrans" cxnId="{3C0A6C38-6387-46F3-98C2-5DF51FD6C95D}">
      <dgm:prSet/>
      <dgm:spPr/>
      <dgm:t>
        <a:bodyPr/>
        <a:lstStyle/>
        <a:p>
          <a:endParaRPr lang="fr-FR"/>
        </a:p>
      </dgm:t>
    </dgm:pt>
    <dgm:pt modelId="{D79FBF64-C211-44F4-9325-3E5687DD5C13}">
      <dgm:prSet custT="1"/>
      <dgm:spPr>
        <a:solidFill>
          <a:schemeClr val="accent3"/>
        </a:solidFill>
      </dgm:spPr>
      <dgm:t>
        <a:bodyPr/>
        <a:lstStyle/>
        <a:p>
          <a:pPr algn="ctr"/>
          <a:r>
            <a:rPr lang="fr-FR" sz="1500"/>
            <a:t> Convention de formation </a:t>
          </a:r>
        </a:p>
      </dgm:t>
    </dgm:pt>
    <dgm:pt modelId="{38B4A278-E98F-4655-BEA2-FB6F23543D5E}" type="parTrans" cxnId="{C406FE83-BF84-4523-98B0-03F222C77DE9}">
      <dgm:prSet/>
      <dgm:spPr/>
      <dgm:t>
        <a:bodyPr/>
        <a:lstStyle/>
        <a:p>
          <a:endParaRPr lang="fr-FR"/>
        </a:p>
      </dgm:t>
    </dgm:pt>
    <dgm:pt modelId="{21901E56-EB0F-461F-AE50-27ADBE1D71B9}" type="sibTrans" cxnId="{C406FE83-BF84-4523-98B0-03F222C77DE9}">
      <dgm:prSet/>
      <dgm:spPr/>
      <dgm:t>
        <a:bodyPr/>
        <a:lstStyle/>
        <a:p>
          <a:endParaRPr lang="fr-FR"/>
        </a:p>
      </dgm:t>
    </dgm:pt>
    <dgm:pt modelId="{EE91594F-5B91-49ED-B86A-6B0C057D7950}">
      <dgm:prSet custT="1"/>
      <dgm:spPr/>
      <dgm:t>
        <a:bodyPr/>
        <a:lstStyle/>
        <a:p>
          <a:pPr algn="ctr"/>
          <a:r>
            <a:rPr lang="fr-FR" sz="1500" b="1"/>
            <a:t>Pièces à joindre en cas de non-subrogation de paiement avec l’OF</a:t>
          </a:r>
          <a:endParaRPr lang="fr-FR" sz="1500"/>
        </a:p>
      </dgm:t>
    </dgm:pt>
    <dgm:pt modelId="{C2988441-00B5-4F00-A510-E7F101FD8CD9}" type="parTrans" cxnId="{7EBEADAD-5338-4224-8AF8-75F73F5DEE7C}">
      <dgm:prSet/>
      <dgm:spPr/>
      <dgm:t>
        <a:bodyPr/>
        <a:lstStyle/>
        <a:p>
          <a:endParaRPr lang="fr-FR"/>
        </a:p>
      </dgm:t>
    </dgm:pt>
    <dgm:pt modelId="{40368B08-A401-4D94-9372-135D82A7633C}" type="sibTrans" cxnId="{7EBEADAD-5338-4224-8AF8-75F73F5DEE7C}">
      <dgm:prSet/>
      <dgm:spPr/>
      <dgm:t>
        <a:bodyPr/>
        <a:lstStyle/>
        <a:p>
          <a:endParaRPr lang="fr-FR"/>
        </a:p>
      </dgm:t>
    </dgm:pt>
    <dgm:pt modelId="{D410AB4C-A11B-4ACB-9789-DCCBAD597802}">
      <dgm:prSet custT="1"/>
      <dgm:spPr/>
      <dgm:t>
        <a:bodyPr/>
        <a:lstStyle/>
        <a:p>
          <a:pPr algn="ctr"/>
          <a:r>
            <a:rPr lang="fr-FR" sz="1500"/>
            <a:t>Copie(s) de(s) facture(s) de l’OF</a:t>
          </a:r>
        </a:p>
      </dgm:t>
    </dgm:pt>
    <dgm:pt modelId="{21D6ACCA-FA49-4B5B-B44E-C29A9BBAE004}" type="parTrans" cxnId="{8F24D3F1-A6F3-4050-BE92-2FD89E39D520}">
      <dgm:prSet/>
      <dgm:spPr/>
      <dgm:t>
        <a:bodyPr/>
        <a:lstStyle/>
        <a:p>
          <a:endParaRPr lang="fr-FR"/>
        </a:p>
      </dgm:t>
    </dgm:pt>
    <dgm:pt modelId="{59731C91-65A0-4C33-A3A1-0BAEB3CE8E5C}" type="sibTrans" cxnId="{8F24D3F1-A6F3-4050-BE92-2FD89E39D520}">
      <dgm:prSet/>
      <dgm:spPr/>
      <dgm:t>
        <a:bodyPr/>
        <a:lstStyle/>
        <a:p>
          <a:endParaRPr lang="fr-FR"/>
        </a:p>
      </dgm:t>
    </dgm:pt>
    <dgm:pt modelId="{A5C9A91D-8181-477E-8C21-A18C991CD6FA}">
      <dgm:prSet custT="1"/>
      <dgm:spPr/>
      <dgm:t>
        <a:bodyPr/>
        <a:lstStyle/>
        <a:p>
          <a:pPr algn="ctr"/>
          <a:r>
            <a:rPr lang="fr-FR" sz="1500" b="1"/>
            <a:t>Pièces à joindre en cas de subrogation de paiement avec l’OF </a:t>
          </a:r>
          <a:endParaRPr lang="fr-FR" sz="1500"/>
        </a:p>
      </dgm:t>
    </dgm:pt>
    <dgm:pt modelId="{E02B3AB4-16E3-44D3-BE86-22BB3EFC18DB}" type="parTrans" cxnId="{1A7C22DB-6A2E-4688-9983-5DCB0A2CE7EB}">
      <dgm:prSet/>
      <dgm:spPr/>
      <dgm:t>
        <a:bodyPr/>
        <a:lstStyle/>
        <a:p>
          <a:endParaRPr lang="fr-FR"/>
        </a:p>
      </dgm:t>
    </dgm:pt>
    <dgm:pt modelId="{EF85F91E-6960-4F65-A30A-9EB5589BFE44}" type="sibTrans" cxnId="{1A7C22DB-6A2E-4688-9983-5DCB0A2CE7EB}">
      <dgm:prSet/>
      <dgm:spPr/>
      <dgm:t>
        <a:bodyPr/>
        <a:lstStyle/>
        <a:p>
          <a:endParaRPr lang="fr-FR"/>
        </a:p>
      </dgm:t>
    </dgm:pt>
    <dgm:pt modelId="{14EBA6C0-93DB-4D10-B481-1792253EE069}">
      <dgm:prSet custT="1"/>
      <dgm:spPr/>
      <dgm:t>
        <a:bodyPr/>
        <a:lstStyle/>
        <a:p>
          <a:pPr algn="ctr"/>
          <a:r>
            <a:rPr lang="fr-FR" sz="1500"/>
            <a:t>Facture de l’OF </a:t>
          </a:r>
        </a:p>
      </dgm:t>
    </dgm:pt>
    <dgm:pt modelId="{7B30CC62-723F-4EBD-A3F7-BA55AB6B7CE0}" type="parTrans" cxnId="{2AF368B4-9F79-485B-BD32-26D35338D679}">
      <dgm:prSet/>
      <dgm:spPr/>
      <dgm:t>
        <a:bodyPr/>
        <a:lstStyle/>
        <a:p>
          <a:endParaRPr lang="fr-FR"/>
        </a:p>
      </dgm:t>
    </dgm:pt>
    <dgm:pt modelId="{F635988C-55B9-4A3B-9D3E-D35AA3BDDCE0}" type="sibTrans" cxnId="{2AF368B4-9F79-485B-BD32-26D35338D679}">
      <dgm:prSet/>
      <dgm:spPr/>
      <dgm:t>
        <a:bodyPr/>
        <a:lstStyle/>
        <a:p>
          <a:endParaRPr lang="fr-FR"/>
        </a:p>
      </dgm:t>
    </dgm:pt>
    <dgm:pt modelId="{E374F8F0-0DDE-4D96-A42A-590540449568}">
      <dgm:prSet custT="1"/>
      <dgm:spPr/>
      <dgm:t>
        <a:bodyPr/>
        <a:lstStyle/>
        <a:p>
          <a:pPr algn="ctr"/>
          <a:r>
            <a:rPr lang="fr-FR" sz="1500"/>
            <a:t>Facture de l'entreprise</a:t>
          </a:r>
        </a:p>
      </dgm:t>
    </dgm:pt>
    <dgm:pt modelId="{C7CE9395-BA0E-42B6-8E68-60435F81EEE5}" type="parTrans" cxnId="{3AB3C46C-38F1-47E2-ACDC-7AEB82B55A8F}">
      <dgm:prSet/>
      <dgm:spPr/>
      <dgm:t>
        <a:bodyPr/>
        <a:lstStyle/>
        <a:p>
          <a:endParaRPr lang="fr-FR"/>
        </a:p>
      </dgm:t>
    </dgm:pt>
    <dgm:pt modelId="{97C8A3DD-DACC-4134-B6FB-7748B68526C1}" type="sibTrans" cxnId="{3AB3C46C-38F1-47E2-ACDC-7AEB82B55A8F}">
      <dgm:prSet/>
      <dgm:spPr/>
      <dgm:t>
        <a:bodyPr/>
        <a:lstStyle/>
        <a:p>
          <a:endParaRPr lang="fr-FR"/>
        </a:p>
      </dgm:t>
    </dgm:pt>
    <dgm:pt modelId="{FCE7C4F4-61E5-4A1C-A675-3BCF06546D32}">
      <dgm:prSet custT="1"/>
      <dgm:spPr/>
      <dgm:t>
        <a:bodyPr/>
        <a:lstStyle/>
        <a:p>
          <a:pPr algn="just">
            <a:buFontTx/>
            <a:buNone/>
          </a:pPr>
          <a:r>
            <a:rPr lang="fr-FR" sz="1400"/>
            <a:t>cosignées du formateur et du stagiaire par demi-journées</a:t>
          </a:r>
        </a:p>
      </dgm:t>
    </dgm:pt>
    <dgm:pt modelId="{B97EE502-4D1B-4C5B-AED7-20A814779045}" type="parTrans" cxnId="{7F52020C-1B55-409E-8FDC-CE69AA788445}">
      <dgm:prSet/>
      <dgm:spPr/>
      <dgm:t>
        <a:bodyPr/>
        <a:lstStyle/>
        <a:p>
          <a:endParaRPr lang="fr-FR"/>
        </a:p>
      </dgm:t>
    </dgm:pt>
    <dgm:pt modelId="{C912477F-0709-462E-9056-CD378AE1660F}" type="sibTrans" cxnId="{7F52020C-1B55-409E-8FDC-CE69AA788445}">
      <dgm:prSet/>
      <dgm:spPr/>
      <dgm:t>
        <a:bodyPr/>
        <a:lstStyle/>
        <a:p>
          <a:endParaRPr lang="fr-FR"/>
        </a:p>
      </dgm:t>
    </dgm:pt>
    <dgm:pt modelId="{29E798FF-FE56-486B-A6A3-09881FDE1C06}">
      <dgm:prSet custT="1"/>
      <dgm:spPr/>
      <dgm:t>
        <a:bodyPr/>
        <a:lstStyle/>
        <a:p>
          <a:pPr>
            <a:buFontTx/>
            <a:buNone/>
          </a:pPr>
          <a:r>
            <a:rPr lang="fr-FR" sz="1400" dirty="0"/>
            <a:t>pour l'ensemble des coûts : </a:t>
          </a:r>
          <a:r>
            <a:rPr lang="fr-FR" sz="1200" dirty="0"/>
            <a:t>pédagogiques et rémunérations</a:t>
          </a:r>
          <a:endParaRPr lang="fr-FR" sz="1400" dirty="0"/>
        </a:p>
      </dgm:t>
    </dgm:pt>
    <dgm:pt modelId="{C021E298-1A5A-4EB8-8950-14C7A17A01BE}" type="parTrans" cxnId="{71810C53-FCD1-4E2C-A245-7A8D564BA6CC}">
      <dgm:prSet/>
      <dgm:spPr/>
      <dgm:t>
        <a:bodyPr/>
        <a:lstStyle/>
        <a:p>
          <a:endParaRPr lang="fr-FR"/>
        </a:p>
      </dgm:t>
    </dgm:pt>
    <dgm:pt modelId="{A1778B1D-388D-4B82-92E9-AE3C31B8391C}" type="sibTrans" cxnId="{71810C53-FCD1-4E2C-A245-7A8D564BA6CC}">
      <dgm:prSet/>
      <dgm:spPr/>
      <dgm:t>
        <a:bodyPr/>
        <a:lstStyle/>
        <a:p>
          <a:endParaRPr lang="fr-FR"/>
        </a:p>
      </dgm:t>
    </dgm:pt>
    <dgm:pt modelId="{FC2E37B4-48F4-45BD-BEFB-CAD3308541A0}">
      <dgm:prSet custT="1"/>
      <dgm:spPr/>
      <dgm:t>
        <a:bodyPr/>
        <a:lstStyle/>
        <a:p>
          <a:pPr>
            <a:buFontTx/>
            <a:buNone/>
          </a:pPr>
          <a:r>
            <a:rPr lang="fr-FR" sz="1400"/>
            <a:t>entre l’entreprise et l’organisme de formation</a:t>
          </a:r>
        </a:p>
      </dgm:t>
    </dgm:pt>
    <dgm:pt modelId="{137EF628-B0FF-4A9E-89B7-E91D6D8B3076}" type="parTrans" cxnId="{4466F66D-12B4-4A98-A66D-DAFC918AF603}">
      <dgm:prSet/>
      <dgm:spPr/>
      <dgm:t>
        <a:bodyPr/>
        <a:lstStyle/>
        <a:p>
          <a:endParaRPr lang="fr-FR"/>
        </a:p>
      </dgm:t>
    </dgm:pt>
    <dgm:pt modelId="{A4B6FF61-EF4B-4DF1-9B4C-70C1DE840585}" type="sibTrans" cxnId="{4466F66D-12B4-4A98-A66D-DAFC918AF603}">
      <dgm:prSet/>
      <dgm:spPr/>
      <dgm:t>
        <a:bodyPr/>
        <a:lstStyle/>
        <a:p>
          <a:endParaRPr lang="fr-FR"/>
        </a:p>
      </dgm:t>
    </dgm:pt>
    <dgm:pt modelId="{41F71FE0-96F9-42B1-9FF1-6A44E88FE60E}">
      <dgm:prSet custT="1"/>
      <dgm:spPr>
        <a:solidFill>
          <a:schemeClr val="accent3"/>
        </a:solidFill>
      </dgm:spPr>
      <dgm:t>
        <a:bodyPr/>
        <a:lstStyle/>
        <a:p>
          <a:pPr algn="ctr"/>
          <a:r>
            <a:rPr lang="fr-FR" sz="1500"/>
            <a:t>Bulletin de salaire</a:t>
          </a:r>
        </a:p>
      </dgm:t>
    </dgm:pt>
    <dgm:pt modelId="{449B5FE4-917B-4BAA-BCC4-D820E419F819}" type="parTrans" cxnId="{68E72D47-F137-49E0-A9AF-884D6A9A2482}">
      <dgm:prSet/>
      <dgm:spPr/>
      <dgm:t>
        <a:bodyPr/>
        <a:lstStyle/>
        <a:p>
          <a:endParaRPr lang="fr-FR"/>
        </a:p>
      </dgm:t>
    </dgm:pt>
    <dgm:pt modelId="{DB3D764E-BD03-406E-A317-E0A8F72A2081}" type="sibTrans" cxnId="{68E72D47-F137-49E0-A9AF-884D6A9A2482}">
      <dgm:prSet/>
      <dgm:spPr/>
      <dgm:t>
        <a:bodyPr/>
        <a:lstStyle/>
        <a:p>
          <a:endParaRPr lang="fr-FR"/>
        </a:p>
      </dgm:t>
    </dgm:pt>
    <dgm:pt modelId="{98F62E10-1FF6-43C5-80E4-B69B4AA4967E}">
      <dgm:prSet custT="1"/>
      <dgm:spPr/>
      <dgm:t>
        <a:bodyPr/>
        <a:lstStyle/>
        <a:p>
          <a:pPr>
            <a:buFontTx/>
            <a:buNone/>
          </a:pPr>
          <a:r>
            <a:rPr lang="fr-FR" sz="1400" dirty="0"/>
            <a:t>mois d’entrée en formation</a:t>
          </a:r>
        </a:p>
      </dgm:t>
    </dgm:pt>
    <dgm:pt modelId="{5D1235B4-DAB0-4A0D-A193-619DCBA22D55}" type="parTrans" cxnId="{BEA01280-E67B-49F0-ACE3-A49DE3790B5E}">
      <dgm:prSet/>
      <dgm:spPr/>
      <dgm:t>
        <a:bodyPr/>
        <a:lstStyle/>
        <a:p>
          <a:endParaRPr lang="fr-FR"/>
        </a:p>
      </dgm:t>
    </dgm:pt>
    <dgm:pt modelId="{D005204B-9E63-4976-B301-C2CA151FF936}" type="sibTrans" cxnId="{BEA01280-E67B-49F0-ACE3-A49DE3790B5E}">
      <dgm:prSet/>
      <dgm:spPr/>
      <dgm:t>
        <a:bodyPr/>
        <a:lstStyle/>
        <a:p>
          <a:endParaRPr lang="fr-FR"/>
        </a:p>
      </dgm:t>
    </dgm:pt>
    <dgm:pt modelId="{7F99093A-1325-4C7B-B98A-334CC9A48743}">
      <dgm:prSet custT="1"/>
      <dgm:spPr/>
      <dgm:t>
        <a:bodyPr/>
        <a:lstStyle/>
        <a:p>
          <a:pPr algn="ctr"/>
          <a:r>
            <a:rPr lang="fr-FR" sz="1500"/>
            <a:t>Facture(s) de l’entreprise</a:t>
          </a:r>
        </a:p>
      </dgm:t>
    </dgm:pt>
    <dgm:pt modelId="{E094640A-F3B9-490C-88CF-12AA498A7F87}" type="parTrans" cxnId="{EAA743CF-B6FD-4FA9-9835-53DD23B9B707}">
      <dgm:prSet/>
      <dgm:spPr/>
      <dgm:t>
        <a:bodyPr/>
        <a:lstStyle/>
        <a:p>
          <a:endParaRPr lang="fr-FR"/>
        </a:p>
      </dgm:t>
    </dgm:pt>
    <dgm:pt modelId="{42366092-D274-43AC-BF5E-2E20F8D8C575}" type="sibTrans" cxnId="{EAA743CF-B6FD-4FA9-9835-53DD23B9B707}">
      <dgm:prSet/>
      <dgm:spPr/>
      <dgm:t>
        <a:bodyPr/>
        <a:lstStyle/>
        <a:p>
          <a:endParaRPr lang="fr-FR"/>
        </a:p>
      </dgm:t>
    </dgm:pt>
    <dgm:pt modelId="{83E295EF-4D39-4E7D-B88E-E5421BB47783}">
      <dgm:prSet custT="1"/>
      <dgm:spPr/>
      <dgm:t>
        <a:bodyPr/>
        <a:lstStyle/>
        <a:p>
          <a:pPr>
            <a:buFontTx/>
            <a:buNone/>
          </a:pPr>
          <a:r>
            <a:rPr lang="fr-FR" sz="1400" dirty="0"/>
            <a:t>pour les coûts pédagogiques</a:t>
          </a:r>
        </a:p>
      </dgm:t>
    </dgm:pt>
    <dgm:pt modelId="{B1B8890D-1501-4470-83D8-5D70194689ED}" type="parTrans" cxnId="{F2DF4CDC-00C0-4D69-9ABB-243569AB61EE}">
      <dgm:prSet/>
      <dgm:spPr/>
      <dgm:t>
        <a:bodyPr/>
        <a:lstStyle/>
        <a:p>
          <a:endParaRPr lang="fr-FR"/>
        </a:p>
      </dgm:t>
    </dgm:pt>
    <dgm:pt modelId="{119769E5-FB56-4290-89ED-720BFD224A85}" type="sibTrans" cxnId="{F2DF4CDC-00C0-4D69-9ABB-243569AB61EE}">
      <dgm:prSet/>
      <dgm:spPr/>
      <dgm:t>
        <a:bodyPr/>
        <a:lstStyle/>
        <a:p>
          <a:endParaRPr lang="fr-FR"/>
        </a:p>
      </dgm:t>
    </dgm:pt>
    <dgm:pt modelId="{0861CE9F-6AF4-42FC-85BC-70B02F3F87B0}">
      <dgm:prSet custT="1"/>
      <dgm:spPr/>
      <dgm:t>
        <a:bodyPr/>
        <a:lstStyle/>
        <a:p>
          <a:pPr>
            <a:buFontTx/>
            <a:buNone/>
          </a:pPr>
          <a:r>
            <a:rPr lang="fr-FR" sz="1400"/>
            <a:t>pour les rémunérations</a:t>
          </a:r>
        </a:p>
      </dgm:t>
    </dgm:pt>
    <dgm:pt modelId="{94DAC69A-E1DB-4229-AD8B-95C069DBB93E}" type="parTrans" cxnId="{ABACEEB6-C02F-4899-B96C-202332671108}">
      <dgm:prSet/>
      <dgm:spPr/>
      <dgm:t>
        <a:bodyPr/>
        <a:lstStyle/>
        <a:p>
          <a:endParaRPr lang="fr-FR"/>
        </a:p>
      </dgm:t>
    </dgm:pt>
    <dgm:pt modelId="{4487A9A2-5E11-45EF-ADF4-9960C55B9E50}" type="sibTrans" cxnId="{ABACEEB6-C02F-4899-B96C-202332671108}">
      <dgm:prSet/>
      <dgm:spPr/>
      <dgm:t>
        <a:bodyPr/>
        <a:lstStyle/>
        <a:p>
          <a:endParaRPr lang="fr-FR"/>
        </a:p>
      </dgm:t>
    </dgm:pt>
    <dgm:pt modelId="{736B2EEA-57B7-476C-A330-D0977B97D7B3}">
      <dgm:prSet custT="1"/>
      <dgm:spPr/>
      <dgm:t>
        <a:bodyPr/>
        <a:lstStyle/>
        <a:p>
          <a:pPr>
            <a:buFontTx/>
            <a:buNone/>
          </a:pPr>
          <a:r>
            <a:rPr lang="fr-FR" sz="1400"/>
            <a:t> certifiée(s) acquittée(s)</a:t>
          </a:r>
        </a:p>
      </dgm:t>
    </dgm:pt>
    <dgm:pt modelId="{E75459BB-C518-462D-89CE-CC30140D3E94}" type="parTrans" cxnId="{4854CE70-512F-40A2-9FD1-0B080976D397}">
      <dgm:prSet/>
      <dgm:spPr/>
      <dgm:t>
        <a:bodyPr/>
        <a:lstStyle/>
        <a:p>
          <a:endParaRPr lang="fr-FR"/>
        </a:p>
      </dgm:t>
    </dgm:pt>
    <dgm:pt modelId="{1CE6F480-80E6-424E-B6CD-3E494CCBE67F}" type="sibTrans" cxnId="{4854CE70-512F-40A2-9FD1-0B080976D397}">
      <dgm:prSet/>
      <dgm:spPr/>
      <dgm:t>
        <a:bodyPr/>
        <a:lstStyle/>
        <a:p>
          <a:endParaRPr lang="fr-FR"/>
        </a:p>
      </dgm:t>
    </dgm:pt>
    <dgm:pt modelId="{99C7F679-22D6-45E1-936E-941FB7396B4D}">
      <dgm:prSet custT="1"/>
      <dgm:spPr/>
      <dgm:t>
        <a:bodyPr/>
        <a:lstStyle/>
        <a:p>
          <a:pPr algn="just">
            <a:buFontTx/>
            <a:buNone/>
          </a:pPr>
          <a:r>
            <a:rPr lang="fr-FR" sz="1100" b="1" i="1" dirty="0"/>
            <a:t>comportant l’emblème de l’UE </a:t>
          </a:r>
          <a:r>
            <a:rPr lang="fr-FR" sz="1100" i="1" dirty="0"/>
            <a:t>accompagné de la </a:t>
          </a:r>
          <a:r>
            <a:rPr lang="fr-FR" sz="1100" b="1" i="1" dirty="0"/>
            <a:t>mention « cofinancé par l’Union européenne »</a:t>
          </a:r>
          <a:r>
            <a:rPr lang="fr-FR" sz="1100" i="1" dirty="0"/>
            <a:t> (cf. article 50 du règlement (UE) 2012/1060 du parlement européen et du conseil du 24 juin 2021).</a:t>
          </a:r>
        </a:p>
      </dgm:t>
    </dgm:pt>
    <dgm:pt modelId="{F53BC0D4-8248-4A51-AD8D-748058AC297C}" type="parTrans" cxnId="{BA5A578E-B51F-4E7A-9D00-DB323BBE96C4}">
      <dgm:prSet/>
      <dgm:spPr/>
      <dgm:t>
        <a:bodyPr/>
        <a:lstStyle/>
        <a:p>
          <a:endParaRPr lang="fr-FR"/>
        </a:p>
      </dgm:t>
    </dgm:pt>
    <dgm:pt modelId="{E632FDA4-9C3D-47D2-A1F0-E5042DC7C8AF}" type="sibTrans" cxnId="{BA5A578E-B51F-4E7A-9D00-DB323BBE96C4}">
      <dgm:prSet/>
      <dgm:spPr/>
      <dgm:t>
        <a:bodyPr/>
        <a:lstStyle/>
        <a:p>
          <a:endParaRPr lang="fr-FR"/>
        </a:p>
      </dgm:t>
    </dgm:pt>
    <dgm:pt modelId="{9E8B4859-C945-4D26-8C18-4E30BE1F2E32}">
      <dgm:prSet custT="1"/>
      <dgm:spPr>
        <a:solidFill>
          <a:schemeClr val="accent3"/>
        </a:solidFill>
      </dgm:spPr>
      <dgm:t>
        <a:bodyPr/>
        <a:lstStyle/>
        <a:p>
          <a:pPr>
            <a:buFontTx/>
            <a:buNone/>
          </a:pPr>
          <a:r>
            <a:rPr lang="fr-FR" sz="1500" kern="1200">
              <a:solidFill>
                <a:srgbClr val="FFFFFF"/>
              </a:solidFill>
              <a:latin typeface="Calibri" panose="020F0502020204030204"/>
              <a:ea typeface="+mn-ea"/>
              <a:cs typeface="+mn-cs"/>
            </a:rPr>
            <a:t>Questionnaire de sortie</a:t>
          </a:r>
        </a:p>
      </dgm:t>
    </dgm:pt>
    <dgm:pt modelId="{8D667AE0-0C61-4E63-B8F0-4F66EA5C09AC}" type="parTrans" cxnId="{E907BD07-D6C7-4801-A162-D14E1E42926D}">
      <dgm:prSet/>
      <dgm:spPr/>
      <dgm:t>
        <a:bodyPr/>
        <a:lstStyle/>
        <a:p>
          <a:endParaRPr lang="fr-FR"/>
        </a:p>
      </dgm:t>
    </dgm:pt>
    <dgm:pt modelId="{84AE769F-0C17-4170-A3E1-133765DDC7A6}" type="sibTrans" cxnId="{E907BD07-D6C7-4801-A162-D14E1E42926D}">
      <dgm:prSet/>
      <dgm:spPr/>
      <dgm:t>
        <a:bodyPr/>
        <a:lstStyle/>
        <a:p>
          <a:endParaRPr lang="fr-FR"/>
        </a:p>
      </dgm:t>
    </dgm:pt>
    <dgm:pt modelId="{58C3FE9F-5AB7-4D32-B1B4-E822FEEBE0DB}">
      <dgm:prSet custT="1"/>
      <dgm:spPr/>
      <dgm:t>
        <a:bodyPr/>
        <a:lstStyle/>
        <a:p>
          <a:pPr>
            <a:buFontTx/>
            <a:buNone/>
          </a:pPr>
          <a:r>
            <a:rPr lang="fr-FR" sz="1400" dirty="0"/>
            <a:t>pour les formations certifiantes</a:t>
          </a:r>
        </a:p>
      </dgm:t>
    </dgm:pt>
    <dgm:pt modelId="{77FB43B2-5500-4C98-8C58-B3901CCBDB61}" type="parTrans" cxnId="{7CCCCA46-F370-4A8D-9A7F-8F799D1A6C92}">
      <dgm:prSet/>
      <dgm:spPr/>
      <dgm:t>
        <a:bodyPr/>
        <a:lstStyle/>
        <a:p>
          <a:endParaRPr lang="fr-FR"/>
        </a:p>
      </dgm:t>
    </dgm:pt>
    <dgm:pt modelId="{6C336E5F-2E7F-4B8D-ADCF-625F161455FA}" type="sibTrans" cxnId="{7CCCCA46-F370-4A8D-9A7F-8F799D1A6C92}">
      <dgm:prSet/>
      <dgm:spPr/>
      <dgm:t>
        <a:bodyPr/>
        <a:lstStyle/>
        <a:p>
          <a:endParaRPr lang="fr-FR"/>
        </a:p>
      </dgm:t>
    </dgm:pt>
    <dgm:pt modelId="{CAEC307A-EEA8-4EB6-8257-D62385A601C4}" type="pres">
      <dgm:prSet presAssocID="{6CA4AC72-FC46-49E9-90E7-3EF94AC89313}" presName="Name0" presStyleCnt="0">
        <dgm:presLayoutVars>
          <dgm:dir/>
          <dgm:animLvl val="lvl"/>
          <dgm:resizeHandles val="exact"/>
        </dgm:presLayoutVars>
      </dgm:prSet>
      <dgm:spPr/>
    </dgm:pt>
    <dgm:pt modelId="{741405DF-C5E2-4700-A420-134001847C73}" type="pres">
      <dgm:prSet presAssocID="{E1D50A5E-4AA5-4760-8762-2BC5490D14A6}" presName="linNode" presStyleCnt="0"/>
      <dgm:spPr/>
    </dgm:pt>
    <dgm:pt modelId="{881E4B8E-B468-440E-B02D-5968E1B66637}" type="pres">
      <dgm:prSet presAssocID="{E1D50A5E-4AA5-4760-8762-2BC5490D14A6}" presName="parentText" presStyleLbl="node1" presStyleIdx="0" presStyleCnt="10" custScaleY="290361">
        <dgm:presLayoutVars>
          <dgm:chMax val="1"/>
          <dgm:bulletEnabled val="1"/>
        </dgm:presLayoutVars>
      </dgm:prSet>
      <dgm:spPr/>
    </dgm:pt>
    <dgm:pt modelId="{0C2FE8C4-AD37-484D-ACC5-9C5C01AA3BE9}" type="pres">
      <dgm:prSet presAssocID="{E1D50A5E-4AA5-4760-8762-2BC5490D14A6}" presName="descendantText" presStyleLbl="alignAccFollowNode1" presStyleIdx="0" presStyleCnt="8" custScaleY="337593">
        <dgm:presLayoutVars>
          <dgm:bulletEnabled val="1"/>
        </dgm:presLayoutVars>
      </dgm:prSet>
      <dgm:spPr/>
    </dgm:pt>
    <dgm:pt modelId="{36B1D50B-B8B1-44C5-A0E0-E2D5A67A0D80}" type="pres">
      <dgm:prSet presAssocID="{3649F098-58BB-47B9-9EC9-41671D0781B2}" presName="sp" presStyleCnt="0"/>
      <dgm:spPr/>
    </dgm:pt>
    <dgm:pt modelId="{E0259D04-5C27-4D31-929F-D686ABDFB4DA}" type="pres">
      <dgm:prSet presAssocID="{D79FBF64-C211-44F4-9325-3E5687DD5C13}" presName="linNode" presStyleCnt="0"/>
      <dgm:spPr/>
    </dgm:pt>
    <dgm:pt modelId="{FC260697-1675-44C3-8508-E9E7ED447496}" type="pres">
      <dgm:prSet presAssocID="{D79FBF64-C211-44F4-9325-3E5687DD5C13}" presName="parentText" presStyleLbl="node1" presStyleIdx="1" presStyleCnt="10">
        <dgm:presLayoutVars>
          <dgm:chMax val="1"/>
          <dgm:bulletEnabled val="1"/>
        </dgm:presLayoutVars>
      </dgm:prSet>
      <dgm:spPr/>
    </dgm:pt>
    <dgm:pt modelId="{319D82BC-0143-485D-B3CC-C573935EBA79}" type="pres">
      <dgm:prSet presAssocID="{D79FBF64-C211-44F4-9325-3E5687DD5C13}" presName="descendantText" presStyleLbl="alignAccFollowNode1" presStyleIdx="1" presStyleCnt="8">
        <dgm:presLayoutVars>
          <dgm:bulletEnabled val="1"/>
        </dgm:presLayoutVars>
      </dgm:prSet>
      <dgm:spPr/>
    </dgm:pt>
    <dgm:pt modelId="{7B2099F4-EA89-4A29-A539-C8D325622C67}" type="pres">
      <dgm:prSet presAssocID="{21901E56-EB0F-461F-AE50-27ADBE1D71B9}" presName="sp" presStyleCnt="0"/>
      <dgm:spPr/>
    </dgm:pt>
    <dgm:pt modelId="{CE41A229-5A18-4E87-BA28-520E0B5C0D6E}" type="pres">
      <dgm:prSet presAssocID="{41F71FE0-96F9-42B1-9FF1-6A44E88FE60E}" presName="linNode" presStyleCnt="0"/>
      <dgm:spPr/>
    </dgm:pt>
    <dgm:pt modelId="{165E604B-6C8E-42F2-8583-869F08CF0471}" type="pres">
      <dgm:prSet presAssocID="{41F71FE0-96F9-42B1-9FF1-6A44E88FE60E}" presName="parentText" presStyleLbl="node1" presStyleIdx="2" presStyleCnt="10">
        <dgm:presLayoutVars>
          <dgm:chMax val="1"/>
          <dgm:bulletEnabled val="1"/>
        </dgm:presLayoutVars>
      </dgm:prSet>
      <dgm:spPr/>
    </dgm:pt>
    <dgm:pt modelId="{A7D53D01-F5BC-4D9C-AE1A-2BED5B0BA783}" type="pres">
      <dgm:prSet presAssocID="{41F71FE0-96F9-42B1-9FF1-6A44E88FE60E}" presName="descendantText" presStyleLbl="alignAccFollowNode1" presStyleIdx="2" presStyleCnt="8">
        <dgm:presLayoutVars>
          <dgm:bulletEnabled val="1"/>
        </dgm:presLayoutVars>
      </dgm:prSet>
      <dgm:spPr/>
    </dgm:pt>
    <dgm:pt modelId="{13E9E1F2-F22A-4F6A-9A76-BDFA0A2A9559}" type="pres">
      <dgm:prSet presAssocID="{DB3D764E-BD03-406E-A317-E0A8F72A2081}" presName="sp" presStyleCnt="0"/>
      <dgm:spPr/>
    </dgm:pt>
    <dgm:pt modelId="{53F72317-791F-44BD-9F22-3856AC796299}" type="pres">
      <dgm:prSet presAssocID="{9E8B4859-C945-4D26-8C18-4E30BE1F2E32}" presName="linNode" presStyleCnt="0"/>
      <dgm:spPr/>
    </dgm:pt>
    <dgm:pt modelId="{C6CCF5D7-AC87-457E-9F78-551DB1748C8A}" type="pres">
      <dgm:prSet presAssocID="{9E8B4859-C945-4D26-8C18-4E30BE1F2E32}" presName="parentText" presStyleLbl="node1" presStyleIdx="3" presStyleCnt="10">
        <dgm:presLayoutVars>
          <dgm:chMax val="1"/>
          <dgm:bulletEnabled val="1"/>
        </dgm:presLayoutVars>
      </dgm:prSet>
      <dgm:spPr/>
    </dgm:pt>
    <dgm:pt modelId="{8DB195E2-9186-4D5B-A9CA-48E491A00DF2}" type="pres">
      <dgm:prSet presAssocID="{9E8B4859-C945-4D26-8C18-4E30BE1F2E32}" presName="descendantText" presStyleLbl="alignAccFollowNode1" presStyleIdx="3" presStyleCnt="8">
        <dgm:presLayoutVars>
          <dgm:bulletEnabled val="1"/>
        </dgm:presLayoutVars>
      </dgm:prSet>
      <dgm:spPr/>
    </dgm:pt>
    <dgm:pt modelId="{8B793BF3-CC50-42F8-A901-3FA6F9713346}" type="pres">
      <dgm:prSet presAssocID="{84AE769F-0C17-4170-A3E1-133765DDC7A6}" presName="sp" presStyleCnt="0"/>
      <dgm:spPr/>
    </dgm:pt>
    <dgm:pt modelId="{7F6C539F-BF02-45D3-BD0F-901BB2DB454C}" type="pres">
      <dgm:prSet presAssocID="{EE91594F-5B91-49ED-B86A-6B0C057D7950}" presName="linNode" presStyleCnt="0"/>
      <dgm:spPr/>
    </dgm:pt>
    <dgm:pt modelId="{A4EF737B-89FF-4420-B355-0FA49847F7C0}" type="pres">
      <dgm:prSet presAssocID="{EE91594F-5B91-49ED-B86A-6B0C057D7950}" presName="parentText" presStyleLbl="node1" presStyleIdx="4" presStyleCnt="10" custScaleX="277778" custScaleY="62043">
        <dgm:presLayoutVars>
          <dgm:chMax val="1"/>
          <dgm:bulletEnabled val="1"/>
        </dgm:presLayoutVars>
      </dgm:prSet>
      <dgm:spPr/>
    </dgm:pt>
    <dgm:pt modelId="{F88496A4-B593-4D4F-B619-22E61A7F537D}" type="pres">
      <dgm:prSet presAssocID="{40368B08-A401-4D94-9372-135D82A7633C}" presName="sp" presStyleCnt="0"/>
      <dgm:spPr/>
    </dgm:pt>
    <dgm:pt modelId="{21F46E43-B236-4CC8-AA5C-95EE2FECAB71}" type="pres">
      <dgm:prSet presAssocID="{7F99093A-1325-4C7B-B98A-334CC9A48743}" presName="linNode" presStyleCnt="0"/>
      <dgm:spPr/>
    </dgm:pt>
    <dgm:pt modelId="{3D86DAB1-86DD-45F6-B013-E8BE07DA79EF}" type="pres">
      <dgm:prSet presAssocID="{7F99093A-1325-4C7B-B98A-334CC9A48743}" presName="parentText" presStyleLbl="node1" presStyleIdx="5" presStyleCnt="10">
        <dgm:presLayoutVars>
          <dgm:chMax val="1"/>
          <dgm:bulletEnabled val="1"/>
        </dgm:presLayoutVars>
      </dgm:prSet>
      <dgm:spPr/>
    </dgm:pt>
    <dgm:pt modelId="{635A3B20-36E7-42FD-A276-0EE65B666031}" type="pres">
      <dgm:prSet presAssocID="{7F99093A-1325-4C7B-B98A-334CC9A48743}" presName="descendantText" presStyleLbl="alignAccFollowNode1" presStyleIdx="4" presStyleCnt="8">
        <dgm:presLayoutVars>
          <dgm:bulletEnabled val="1"/>
        </dgm:presLayoutVars>
      </dgm:prSet>
      <dgm:spPr/>
    </dgm:pt>
    <dgm:pt modelId="{7AB16491-3D06-48FE-9559-5B6F589E2956}" type="pres">
      <dgm:prSet presAssocID="{42366092-D274-43AC-BF5E-2E20F8D8C575}" presName="sp" presStyleCnt="0"/>
      <dgm:spPr/>
    </dgm:pt>
    <dgm:pt modelId="{43ABAA06-C36E-4F72-A69C-E1846CB0E22A}" type="pres">
      <dgm:prSet presAssocID="{D410AB4C-A11B-4ACB-9789-DCCBAD597802}" presName="linNode" presStyleCnt="0"/>
      <dgm:spPr/>
    </dgm:pt>
    <dgm:pt modelId="{CBA42893-E42B-4F3F-AFD7-5AECA66CD0E4}" type="pres">
      <dgm:prSet presAssocID="{D410AB4C-A11B-4ACB-9789-DCCBAD597802}" presName="parentText" presStyleLbl="node1" presStyleIdx="6" presStyleCnt="10">
        <dgm:presLayoutVars>
          <dgm:chMax val="1"/>
          <dgm:bulletEnabled val="1"/>
        </dgm:presLayoutVars>
      </dgm:prSet>
      <dgm:spPr/>
    </dgm:pt>
    <dgm:pt modelId="{C06F3FB7-E511-457A-9657-F0F643F71BA7}" type="pres">
      <dgm:prSet presAssocID="{D410AB4C-A11B-4ACB-9789-DCCBAD597802}" presName="descendantText" presStyleLbl="alignAccFollowNode1" presStyleIdx="5" presStyleCnt="8">
        <dgm:presLayoutVars>
          <dgm:bulletEnabled val="1"/>
        </dgm:presLayoutVars>
      </dgm:prSet>
      <dgm:spPr/>
    </dgm:pt>
    <dgm:pt modelId="{77C2BC62-16B9-4BCD-9BEF-448AB74F3263}" type="pres">
      <dgm:prSet presAssocID="{59731C91-65A0-4C33-A3A1-0BAEB3CE8E5C}" presName="sp" presStyleCnt="0"/>
      <dgm:spPr/>
    </dgm:pt>
    <dgm:pt modelId="{329F0772-D9F3-4507-A376-A8FDC002AFDC}" type="pres">
      <dgm:prSet presAssocID="{A5C9A91D-8181-477E-8C21-A18C991CD6FA}" presName="linNode" presStyleCnt="0"/>
      <dgm:spPr/>
    </dgm:pt>
    <dgm:pt modelId="{CE1CDDDC-4E0C-471B-AB8E-A55C9F0225BE}" type="pres">
      <dgm:prSet presAssocID="{A5C9A91D-8181-477E-8C21-A18C991CD6FA}" presName="parentText" presStyleLbl="node1" presStyleIdx="7" presStyleCnt="10" custScaleX="277778" custScaleY="61421">
        <dgm:presLayoutVars>
          <dgm:chMax val="1"/>
          <dgm:bulletEnabled val="1"/>
        </dgm:presLayoutVars>
      </dgm:prSet>
      <dgm:spPr/>
    </dgm:pt>
    <dgm:pt modelId="{9491D7AB-B134-4D7F-8BD5-ABFEC36E30FD}" type="pres">
      <dgm:prSet presAssocID="{EF85F91E-6960-4F65-A30A-9EB5589BFE44}" presName="sp" presStyleCnt="0"/>
      <dgm:spPr/>
    </dgm:pt>
    <dgm:pt modelId="{9C38451F-860B-4FEA-B8E9-E602D5DED58D}" type="pres">
      <dgm:prSet presAssocID="{14EBA6C0-93DB-4D10-B481-1792253EE069}" presName="linNode" presStyleCnt="0"/>
      <dgm:spPr/>
    </dgm:pt>
    <dgm:pt modelId="{344583C6-142B-4FF3-B181-89F58AD893C3}" type="pres">
      <dgm:prSet presAssocID="{14EBA6C0-93DB-4D10-B481-1792253EE069}" presName="parentText" presStyleLbl="node1" presStyleIdx="8" presStyleCnt="10">
        <dgm:presLayoutVars>
          <dgm:chMax val="1"/>
          <dgm:bulletEnabled val="1"/>
        </dgm:presLayoutVars>
      </dgm:prSet>
      <dgm:spPr/>
    </dgm:pt>
    <dgm:pt modelId="{D85242E3-A745-4E3D-B459-003980F878C6}" type="pres">
      <dgm:prSet presAssocID="{14EBA6C0-93DB-4D10-B481-1792253EE069}" presName="descendantText" presStyleLbl="alignAccFollowNode1" presStyleIdx="6" presStyleCnt="8">
        <dgm:presLayoutVars>
          <dgm:bulletEnabled val="1"/>
        </dgm:presLayoutVars>
      </dgm:prSet>
      <dgm:spPr/>
    </dgm:pt>
    <dgm:pt modelId="{D4326B38-8323-4143-81E7-0B29E1D7B156}" type="pres">
      <dgm:prSet presAssocID="{F635988C-55B9-4A3B-9D3E-D35AA3BDDCE0}" presName="sp" presStyleCnt="0"/>
      <dgm:spPr/>
    </dgm:pt>
    <dgm:pt modelId="{F1079997-5C74-453A-ACF9-991536D08544}" type="pres">
      <dgm:prSet presAssocID="{E374F8F0-0DDE-4D96-A42A-590540449568}" presName="linNode" presStyleCnt="0"/>
      <dgm:spPr/>
    </dgm:pt>
    <dgm:pt modelId="{CFC8DB04-830C-43C2-980E-B91ED29969DB}" type="pres">
      <dgm:prSet presAssocID="{E374F8F0-0DDE-4D96-A42A-590540449568}" presName="parentText" presStyleLbl="node1" presStyleIdx="9" presStyleCnt="10">
        <dgm:presLayoutVars>
          <dgm:chMax val="1"/>
          <dgm:bulletEnabled val="1"/>
        </dgm:presLayoutVars>
      </dgm:prSet>
      <dgm:spPr/>
    </dgm:pt>
    <dgm:pt modelId="{B55C6F7F-9A0E-441F-AD5D-78843390B97A}" type="pres">
      <dgm:prSet presAssocID="{E374F8F0-0DDE-4D96-A42A-590540449568}" presName="descendantText" presStyleLbl="alignAccFollowNode1" presStyleIdx="7" presStyleCnt="8">
        <dgm:presLayoutVars>
          <dgm:bulletEnabled val="1"/>
        </dgm:presLayoutVars>
      </dgm:prSet>
      <dgm:spPr/>
    </dgm:pt>
  </dgm:ptLst>
  <dgm:cxnLst>
    <dgm:cxn modelId="{4D807400-3B05-4F15-AA30-23DE204B3895}" type="presOf" srcId="{9E8B4859-C945-4D26-8C18-4E30BE1F2E32}" destId="{C6CCF5D7-AC87-457E-9F78-551DB1748C8A}" srcOrd="0" destOrd="0" presId="urn:microsoft.com/office/officeart/2005/8/layout/vList5"/>
    <dgm:cxn modelId="{9E806904-F57C-47C7-A4CA-98EF124EA6C0}" type="presOf" srcId="{D410AB4C-A11B-4ACB-9789-DCCBAD597802}" destId="{CBA42893-E42B-4F3F-AFD7-5AECA66CD0E4}" srcOrd="0" destOrd="0" presId="urn:microsoft.com/office/officeart/2005/8/layout/vList5"/>
    <dgm:cxn modelId="{E907BD07-D6C7-4801-A162-D14E1E42926D}" srcId="{6CA4AC72-FC46-49E9-90E7-3EF94AC89313}" destId="{9E8B4859-C945-4D26-8C18-4E30BE1F2E32}" srcOrd="3" destOrd="0" parTransId="{8D667AE0-0C61-4E63-B8F0-4F66EA5C09AC}" sibTransId="{84AE769F-0C17-4170-A3E1-133765DDC7A6}"/>
    <dgm:cxn modelId="{7F52020C-1B55-409E-8FDC-CE69AA788445}" srcId="{E1D50A5E-4AA5-4760-8762-2BC5490D14A6}" destId="{FCE7C4F4-61E5-4A1C-A675-3BCF06546D32}" srcOrd="0" destOrd="0" parTransId="{B97EE502-4D1B-4C5B-AED7-20A814779045}" sibTransId="{C912477F-0709-462E-9056-CD378AE1660F}"/>
    <dgm:cxn modelId="{B0D9850D-5522-40B5-9A38-22111A573F1D}" type="presOf" srcId="{29E798FF-FE56-486B-A6A3-09881FDE1C06}" destId="{635A3B20-36E7-42FD-A276-0EE65B666031}" srcOrd="0" destOrd="0" presId="urn:microsoft.com/office/officeart/2005/8/layout/vList5"/>
    <dgm:cxn modelId="{126D000E-8D68-42F6-A656-7302C3FD26B8}" type="presOf" srcId="{E374F8F0-0DDE-4D96-A42A-590540449568}" destId="{CFC8DB04-830C-43C2-980E-B91ED29969DB}" srcOrd="0" destOrd="0" presId="urn:microsoft.com/office/officeart/2005/8/layout/vList5"/>
    <dgm:cxn modelId="{5F451E14-3151-40FB-B2E4-E500508E67F0}" type="presOf" srcId="{41F71FE0-96F9-42B1-9FF1-6A44E88FE60E}" destId="{165E604B-6C8E-42F2-8583-869F08CF0471}" srcOrd="0" destOrd="0" presId="urn:microsoft.com/office/officeart/2005/8/layout/vList5"/>
    <dgm:cxn modelId="{AC79091C-214C-4A8B-A3BB-8E61517465F0}" type="presOf" srcId="{D79FBF64-C211-44F4-9325-3E5687DD5C13}" destId="{FC260697-1675-44C3-8508-E9E7ED447496}" srcOrd="0" destOrd="0" presId="urn:microsoft.com/office/officeart/2005/8/layout/vList5"/>
    <dgm:cxn modelId="{5D39252B-996A-42D0-8DBD-5BBAEA87DFC9}" type="presOf" srcId="{98F62E10-1FF6-43C5-80E4-B69B4AA4967E}" destId="{A7D53D01-F5BC-4D9C-AE1A-2BED5B0BA783}" srcOrd="0" destOrd="0" presId="urn:microsoft.com/office/officeart/2005/8/layout/vList5"/>
    <dgm:cxn modelId="{3CFD3A2E-5477-4F90-A374-ED3C6CDE0139}" type="presOf" srcId="{EE91594F-5B91-49ED-B86A-6B0C057D7950}" destId="{A4EF737B-89FF-4420-B355-0FA49847F7C0}" srcOrd="0" destOrd="0" presId="urn:microsoft.com/office/officeart/2005/8/layout/vList5"/>
    <dgm:cxn modelId="{3C0A6C38-6387-46F3-98C2-5DF51FD6C95D}" srcId="{6CA4AC72-FC46-49E9-90E7-3EF94AC89313}" destId="{E1D50A5E-4AA5-4760-8762-2BC5490D14A6}" srcOrd="0" destOrd="0" parTransId="{564D034D-4120-41FF-A6E9-D53FD801FBF6}" sibTransId="{3649F098-58BB-47B9-9EC9-41671D0781B2}"/>
    <dgm:cxn modelId="{EAEC0E65-81EC-4F5B-999D-665F863AA398}" type="presOf" srcId="{FC2E37B4-48F4-45BD-BEFB-CAD3308541A0}" destId="{319D82BC-0143-485D-B3CC-C573935EBA79}" srcOrd="0" destOrd="0" presId="urn:microsoft.com/office/officeart/2005/8/layout/vList5"/>
    <dgm:cxn modelId="{7CCCCA46-F370-4A8D-9A7F-8F799D1A6C92}" srcId="{9E8B4859-C945-4D26-8C18-4E30BE1F2E32}" destId="{58C3FE9F-5AB7-4D32-B1B4-E822FEEBE0DB}" srcOrd="0" destOrd="0" parTransId="{77FB43B2-5500-4C98-8C58-B3901CCBDB61}" sibTransId="{6C336E5F-2E7F-4B8D-ADCF-625F161455FA}"/>
    <dgm:cxn modelId="{68E72D47-F137-49E0-A9AF-884D6A9A2482}" srcId="{6CA4AC72-FC46-49E9-90E7-3EF94AC89313}" destId="{41F71FE0-96F9-42B1-9FF1-6A44E88FE60E}" srcOrd="2" destOrd="0" parTransId="{449B5FE4-917B-4BAA-BCC4-D820E419F819}" sibTransId="{DB3D764E-BD03-406E-A317-E0A8F72A2081}"/>
    <dgm:cxn modelId="{36FE924A-91F0-4388-9ED5-CC71060CDE71}" type="presOf" srcId="{58C3FE9F-5AB7-4D32-B1B4-E822FEEBE0DB}" destId="{8DB195E2-9186-4D5B-A9CA-48E491A00DF2}" srcOrd="0" destOrd="0" presId="urn:microsoft.com/office/officeart/2005/8/layout/vList5"/>
    <dgm:cxn modelId="{E5385D4C-4C64-438E-9F27-65D708D8EC14}" type="presOf" srcId="{E1D50A5E-4AA5-4760-8762-2BC5490D14A6}" destId="{881E4B8E-B468-440E-B02D-5968E1B66637}" srcOrd="0" destOrd="0" presId="urn:microsoft.com/office/officeart/2005/8/layout/vList5"/>
    <dgm:cxn modelId="{3AB3C46C-38F1-47E2-ACDC-7AEB82B55A8F}" srcId="{6CA4AC72-FC46-49E9-90E7-3EF94AC89313}" destId="{E374F8F0-0DDE-4D96-A42A-590540449568}" srcOrd="9" destOrd="0" parTransId="{C7CE9395-BA0E-42B6-8E68-60435F81EEE5}" sibTransId="{97C8A3DD-DACC-4134-B6FB-7748B68526C1}"/>
    <dgm:cxn modelId="{A7F1786D-44D6-4FFD-B809-5F81A364F545}" type="presOf" srcId="{83E295EF-4D39-4E7D-B88E-E5421BB47783}" destId="{D85242E3-A745-4E3D-B459-003980F878C6}" srcOrd="0" destOrd="0" presId="urn:microsoft.com/office/officeart/2005/8/layout/vList5"/>
    <dgm:cxn modelId="{4466F66D-12B4-4A98-A66D-DAFC918AF603}" srcId="{D79FBF64-C211-44F4-9325-3E5687DD5C13}" destId="{FC2E37B4-48F4-45BD-BEFB-CAD3308541A0}" srcOrd="0" destOrd="0" parTransId="{137EF628-B0FF-4A9E-89B7-E91D6D8B3076}" sibTransId="{A4B6FF61-EF4B-4DF1-9B4C-70C1DE840585}"/>
    <dgm:cxn modelId="{4854CE70-512F-40A2-9FD1-0B080976D397}" srcId="{D410AB4C-A11B-4ACB-9789-DCCBAD597802}" destId="{736B2EEA-57B7-476C-A330-D0977B97D7B3}" srcOrd="0" destOrd="0" parTransId="{E75459BB-C518-462D-89CE-CC30140D3E94}" sibTransId="{1CE6F480-80E6-424E-B6CD-3E494CCBE67F}"/>
    <dgm:cxn modelId="{71810C53-FCD1-4E2C-A245-7A8D564BA6CC}" srcId="{7F99093A-1325-4C7B-B98A-334CC9A48743}" destId="{29E798FF-FE56-486B-A6A3-09881FDE1C06}" srcOrd="0" destOrd="0" parTransId="{C021E298-1A5A-4EB8-8950-14C7A17A01BE}" sibTransId="{A1778B1D-388D-4B82-92E9-AE3C31B8391C}"/>
    <dgm:cxn modelId="{8169AD55-F2B3-475E-8719-CAACAA6BE4CB}" type="presOf" srcId="{14EBA6C0-93DB-4D10-B481-1792253EE069}" destId="{344583C6-142B-4FF3-B181-89F58AD893C3}" srcOrd="0" destOrd="0" presId="urn:microsoft.com/office/officeart/2005/8/layout/vList5"/>
    <dgm:cxn modelId="{9B7F2A79-6B29-4661-8AB1-3E5FB7478E81}" type="presOf" srcId="{7F99093A-1325-4C7B-B98A-334CC9A48743}" destId="{3D86DAB1-86DD-45F6-B013-E8BE07DA79EF}" srcOrd="0" destOrd="0" presId="urn:microsoft.com/office/officeart/2005/8/layout/vList5"/>
    <dgm:cxn modelId="{BEA01280-E67B-49F0-ACE3-A49DE3790B5E}" srcId="{41F71FE0-96F9-42B1-9FF1-6A44E88FE60E}" destId="{98F62E10-1FF6-43C5-80E4-B69B4AA4967E}" srcOrd="0" destOrd="0" parTransId="{5D1235B4-DAB0-4A0D-A193-619DCBA22D55}" sibTransId="{D005204B-9E63-4976-B301-C2CA151FF936}"/>
    <dgm:cxn modelId="{C406FE83-BF84-4523-98B0-03F222C77DE9}" srcId="{6CA4AC72-FC46-49E9-90E7-3EF94AC89313}" destId="{D79FBF64-C211-44F4-9325-3E5687DD5C13}" srcOrd="1" destOrd="0" parTransId="{38B4A278-E98F-4655-BEA2-FB6F23543D5E}" sibTransId="{21901E56-EB0F-461F-AE50-27ADBE1D71B9}"/>
    <dgm:cxn modelId="{BA5A578E-B51F-4E7A-9D00-DB323BBE96C4}" srcId="{E1D50A5E-4AA5-4760-8762-2BC5490D14A6}" destId="{99C7F679-22D6-45E1-936E-941FB7396B4D}" srcOrd="1" destOrd="0" parTransId="{F53BC0D4-8248-4A51-AD8D-748058AC297C}" sibTransId="{E632FDA4-9C3D-47D2-A1F0-E5042DC7C8AF}"/>
    <dgm:cxn modelId="{FD592396-09E7-4E97-9017-E51FBDDDE448}" type="presOf" srcId="{99C7F679-22D6-45E1-936E-941FB7396B4D}" destId="{0C2FE8C4-AD37-484D-ACC5-9C5C01AA3BE9}" srcOrd="0" destOrd="1" presId="urn:microsoft.com/office/officeart/2005/8/layout/vList5"/>
    <dgm:cxn modelId="{1936DC98-831C-4C07-8CBB-109D500B9780}" type="presOf" srcId="{FCE7C4F4-61E5-4A1C-A675-3BCF06546D32}" destId="{0C2FE8C4-AD37-484D-ACC5-9C5C01AA3BE9}" srcOrd="0" destOrd="0" presId="urn:microsoft.com/office/officeart/2005/8/layout/vList5"/>
    <dgm:cxn modelId="{7EBEADAD-5338-4224-8AF8-75F73F5DEE7C}" srcId="{6CA4AC72-FC46-49E9-90E7-3EF94AC89313}" destId="{EE91594F-5B91-49ED-B86A-6B0C057D7950}" srcOrd="4" destOrd="0" parTransId="{C2988441-00B5-4F00-A510-E7F101FD8CD9}" sibTransId="{40368B08-A401-4D94-9372-135D82A7633C}"/>
    <dgm:cxn modelId="{E12C4FB1-F7E3-4BD2-BE3F-9C2C3945D534}" type="presOf" srcId="{A5C9A91D-8181-477E-8C21-A18C991CD6FA}" destId="{CE1CDDDC-4E0C-471B-AB8E-A55C9F0225BE}" srcOrd="0" destOrd="0" presId="urn:microsoft.com/office/officeart/2005/8/layout/vList5"/>
    <dgm:cxn modelId="{2AF368B4-9F79-485B-BD32-26D35338D679}" srcId="{6CA4AC72-FC46-49E9-90E7-3EF94AC89313}" destId="{14EBA6C0-93DB-4D10-B481-1792253EE069}" srcOrd="8" destOrd="0" parTransId="{7B30CC62-723F-4EBD-A3F7-BA55AB6B7CE0}" sibTransId="{F635988C-55B9-4A3B-9D3E-D35AA3BDDCE0}"/>
    <dgm:cxn modelId="{ABACEEB6-C02F-4899-B96C-202332671108}" srcId="{E374F8F0-0DDE-4D96-A42A-590540449568}" destId="{0861CE9F-6AF4-42FC-85BC-70B02F3F87B0}" srcOrd="0" destOrd="0" parTransId="{94DAC69A-E1DB-4229-AD8B-95C069DBB93E}" sibTransId="{4487A9A2-5E11-45EF-ADF4-9960C55B9E50}"/>
    <dgm:cxn modelId="{D1BE44CA-B694-4774-AF6D-92EE0C2C3240}" type="presOf" srcId="{0861CE9F-6AF4-42FC-85BC-70B02F3F87B0}" destId="{B55C6F7F-9A0E-441F-AD5D-78843390B97A}" srcOrd="0" destOrd="0" presId="urn:microsoft.com/office/officeart/2005/8/layout/vList5"/>
    <dgm:cxn modelId="{EAA743CF-B6FD-4FA9-9835-53DD23B9B707}" srcId="{6CA4AC72-FC46-49E9-90E7-3EF94AC89313}" destId="{7F99093A-1325-4C7B-B98A-334CC9A48743}" srcOrd="5" destOrd="0" parTransId="{E094640A-F3B9-490C-88CF-12AA498A7F87}" sibTransId="{42366092-D274-43AC-BF5E-2E20F8D8C575}"/>
    <dgm:cxn modelId="{9A0010D3-33B3-4279-909B-BAF83FF10CCF}" type="presOf" srcId="{6CA4AC72-FC46-49E9-90E7-3EF94AC89313}" destId="{CAEC307A-EEA8-4EB6-8257-D62385A601C4}" srcOrd="0" destOrd="0" presId="urn:microsoft.com/office/officeart/2005/8/layout/vList5"/>
    <dgm:cxn modelId="{1A7C22DB-6A2E-4688-9983-5DCB0A2CE7EB}" srcId="{6CA4AC72-FC46-49E9-90E7-3EF94AC89313}" destId="{A5C9A91D-8181-477E-8C21-A18C991CD6FA}" srcOrd="7" destOrd="0" parTransId="{E02B3AB4-16E3-44D3-BE86-22BB3EFC18DB}" sibTransId="{EF85F91E-6960-4F65-A30A-9EB5589BFE44}"/>
    <dgm:cxn modelId="{F2DF4CDC-00C0-4D69-9ABB-243569AB61EE}" srcId="{14EBA6C0-93DB-4D10-B481-1792253EE069}" destId="{83E295EF-4D39-4E7D-B88E-E5421BB47783}" srcOrd="0" destOrd="0" parTransId="{B1B8890D-1501-4470-83D8-5D70194689ED}" sibTransId="{119769E5-FB56-4290-89ED-720BFD224A85}"/>
    <dgm:cxn modelId="{B3AA1AE4-7111-4F0B-B169-10564B92C0EB}" type="presOf" srcId="{736B2EEA-57B7-476C-A330-D0977B97D7B3}" destId="{C06F3FB7-E511-457A-9657-F0F643F71BA7}" srcOrd="0" destOrd="0" presId="urn:microsoft.com/office/officeart/2005/8/layout/vList5"/>
    <dgm:cxn modelId="{8F24D3F1-A6F3-4050-BE92-2FD89E39D520}" srcId="{6CA4AC72-FC46-49E9-90E7-3EF94AC89313}" destId="{D410AB4C-A11B-4ACB-9789-DCCBAD597802}" srcOrd="6" destOrd="0" parTransId="{21D6ACCA-FA49-4B5B-B44E-C29A9BBAE004}" sibTransId="{59731C91-65A0-4C33-A3A1-0BAEB3CE8E5C}"/>
    <dgm:cxn modelId="{7B80A4D9-B167-42BA-A118-93FA5E52016D}" type="presParOf" srcId="{CAEC307A-EEA8-4EB6-8257-D62385A601C4}" destId="{741405DF-C5E2-4700-A420-134001847C73}" srcOrd="0" destOrd="0" presId="urn:microsoft.com/office/officeart/2005/8/layout/vList5"/>
    <dgm:cxn modelId="{9B0CD905-4BD3-4805-813E-E0653E6CE448}" type="presParOf" srcId="{741405DF-C5E2-4700-A420-134001847C73}" destId="{881E4B8E-B468-440E-B02D-5968E1B66637}" srcOrd="0" destOrd="0" presId="urn:microsoft.com/office/officeart/2005/8/layout/vList5"/>
    <dgm:cxn modelId="{D68DDEB7-DF6A-4D58-9B93-80E9D1AA0000}" type="presParOf" srcId="{741405DF-C5E2-4700-A420-134001847C73}" destId="{0C2FE8C4-AD37-484D-ACC5-9C5C01AA3BE9}" srcOrd="1" destOrd="0" presId="urn:microsoft.com/office/officeart/2005/8/layout/vList5"/>
    <dgm:cxn modelId="{520F1DC3-5FCC-4FD8-8856-4D749DECEAB7}" type="presParOf" srcId="{CAEC307A-EEA8-4EB6-8257-D62385A601C4}" destId="{36B1D50B-B8B1-44C5-A0E0-E2D5A67A0D80}" srcOrd="1" destOrd="0" presId="urn:microsoft.com/office/officeart/2005/8/layout/vList5"/>
    <dgm:cxn modelId="{624C28B6-38A7-48B9-AC76-23DA6FCA735E}" type="presParOf" srcId="{CAEC307A-EEA8-4EB6-8257-D62385A601C4}" destId="{E0259D04-5C27-4D31-929F-D686ABDFB4DA}" srcOrd="2" destOrd="0" presId="urn:microsoft.com/office/officeart/2005/8/layout/vList5"/>
    <dgm:cxn modelId="{FCFD29E8-A0DB-4D46-AC9B-10547E4A8A5D}" type="presParOf" srcId="{E0259D04-5C27-4D31-929F-D686ABDFB4DA}" destId="{FC260697-1675-44C3-8508-E9E7ED447496}" srcOrd="0" destOrd="0" presId="urn:microsoft.com/office/officeart/2005/8/layout/vList5"/>
    <dgm:cxn modelId="{4B2CAD58-76BC-42C9-8555-235366E08F75}" type="presParOf" srcId="{E0259D04-5C27-4D31-929F-D686ABDFB4DA}" destId="{319D82BC-0143-485D-B3CC-C573935EBA79}" srcOrd="1" destOrd="0" presId="urn:microsoft.com/office/officeart/2005/8/layout/vList5"/>
    <dgm:cxn modelId="{1D546B3C-2C36-4BCD-A325-C13DBFA137C6}" type="presParOf" srcId="{CAEC307A-EEA8-4EB6-8257-D62385A601C4}" destId="{7B2099F4-EA89-4A29-A539-C8D325622C67}" srcOrd="3" destOrd="0" presId="urn:microsoft.com/office/officeart/2005/8/layout/vList5"/>
    <dgm:cxn modelId="{DE808E37-9F9C-4AC7-84FB-0EECDBB8A422}" type="presParOf" srcId="{CAEC307A-EEA8-4EB6-8257-D62385A601C4}" destId="{CE41A229-5A18-4E87-BA28-520E0B5C0D6E}" srcOrd="4" destOrd="0" presId="urn:microsoft.com/office/officeart/2005/8/layout/vList5"/>
    <dgm:cxn modelId="{710E930C-4F47-4022-AD51-BCDD61307992}" type="presParOf" srcId="{CE41A229-5A18-4E87-BA28-520E0B5C0D6E}" destId="{165E604B-6C8E-42F2-8583-869F08CF0471}" srcOrd="0" destOrd="0" presId="urn:microsoft.com/office/officeart/2005/8/layout/vList5"/>
    <dgm:cxn modelId="{F2A847FB-97C7-461C-A990-F11B8748790B}" type="presParOf" srcId="{CE41A229-5A18-4E87-BA28-520E0B5C0D6E}" destId="{A7D53D01-F5BC-4D9C-AE1A-2BED5B0BA783}" srcOrd="1" destOrd="0" presId="urn:microsoft.com/office/officeart/2005/8/layout/vList5"/>
    <dgm:cxn modelId="{C717BE7D-BA2A-44F9-ADE2-F445632EC2F8}" type="presParOf" srcId="{CAEC307A-EEA8-4EB6-8257-D62385A601C4}" destId="{13E9E1F2-F22A-4F6A-9A76-BDFA0A2A9559}" srcOrd="5" destOrd="0" presId="urn:microsoft.com/office/officeart/2005/8/layout/vList5"/>
    <dgm:cxn modelId="{79FB8A25-4FB5-44AE-99D6-9BDDBCB999E7}" type="presParOf" srcId="{CAEC307A-EEA8-4EB6-8257-D62385A601C4}" destId="{53F72317-791F-44BD-9F22-3856AC796299}" srcOrd="6" destOrd="0" presId="urn:microsoft.com/office/officeart/2005/8/layout/vList5"/>
    <dgm:cxn modelId="{E532C1CD-651C-4CDC-875F-9885BA203B90}" type="presParOf" srcId="{53F72317-791F-44BD-9F22-3856AC796299}" destId="{C6CCF5D7-AC87-457E-9F78-551DB1748C8A}" srcOrd="0" destOrd="0" presId="urn:microsoft.com/office/officeart/2005/8/layout/vList5"/>
    <dgm:cxn modelId="{58D293BB-3B37-4656-AE4D-DAC0E6E17203}" type="presParOf" srcId="{53F72317-791F-44BD-9F22-3856AC796299}" destId="{8DB195E2-9186-4D5B-A9CA-48E491A00DF2}" srcOrd="1" destOrd="0" presId="urn:microsoft.com/office/officeart/2005/8/layout/vList5"/>
    <dgm:cxn modelId="{7689D66C-36AE-483E-AF83-4CD782D12AEF}" type="presParOf" srcId="{CAEC307A-EEA8-4EB6-8257-D62385A601C4}" destId="{8B793BF3-CC50-42F8-A901-3FA6F9713346}" srcOrd="7" destOrd="0" presId="urn:microsoft.com/office/officeart/2005/8/layout/vList5"/>
    <dgm:cxn modelId="{6E8D8D55-311E-4F23-BAC3-F1107F96F39F}" type="presParOf" srcId="{CAEC307A-EEA8-4EB6-8257-D62385A601C4}" destId="{7F6C539F-BF02-45D3-BD0F-901BB2DB454C}" srcOrd="8" destOrd="0" presId="urn:microsoft.com/office/officeart/2005/8/layout/vList5"/>
    <dgm:cxn modelId="{6DCD5542-0603-4890-9440-A87E31533406}" type="presParOf" srcId="{7F6C539F-BF02-45D3-BD0F-901BB2DB454C}" destId="{A4EF737B-89FF-4420-B355-0FA49847F7C0}" srcOrd="0" destOrd="0" presId="urn:microsoft.com/office/officeart/2005/8/layout/vList5"/>
    <dgm:cxn modelId="{CFFE9546-66FE-4811-8E47-501EE06735BC}" type="presParOf" srcId="{CAEC307A-EEA8-4EB6-8257-D62385A601C4}" destId="{F88496A4-B593-4D4F-B619-22E61A7F537D}" srcOrd="9" destOrd="0" presId="urn:microsoft.com/office/officeart/2005/8/layout/vList5"/>
    <dgm:cxn modelId="{288A7D74-224B-4B5C-926D-E653B26C5587}" type="presParOf" srcId="{CAEC307A-EEA8-4EB6-8257-D62385A601C4}" destId="{21F46E43-B236-4CC8-AA5C-95EE2FECAB71}" srcOrd="10" destOrd="0" presId="urn:microsoft.com/office/officeart/2005/8/layout/vList5"/>
    <dgm:cxn modelId="{163C2BBB-4196-477A-A6DB-622FD6F9E734}" type="presParOf" srcId="{21F46E43-B236-4CC8-AA5C-95EE2FECAB71}" destId="{3D86DAB1-86DD-45F6-B013-E8BE07DA79EF}" srcOrd="0" destOrd="0" presId="urn:microsoft.com/office/officeart/2005/8/layout/vList5"/>
    <dgm:cxn modelId="{91384815-F975-49C7-81D5-17A32ADA8A4F}" type="presParOf" srcId="{21F46E43-B236-4CC8-AA5C-95EE2FECAB71}" destId="{635A3B20-36E7-42FD-A276-0EE65B666031}" srcOrd="1" destOrd="0" presId="urn:microsoft.com/office/officeart/2005/8/layout/vList5"/>
    <dgm:cxn modelId="{2204F616-E9D9-4807-8C75-B9290581A9FE}" type="presParOf" srcId="{CAEC307A-EEA8-4EB6-8257-D62385A601C4}" destId="{7AB16491-3D06-48FE-9559-5B6F589E2956}" srcOrd="11" destOrd="0" presId="urn:microsoft.com/office/officeart/2005/8/layout/vList5"/>
    <dgm:cxn modelId="{7937883D-300B-4BD3-91EA-021412B08EC3}" type="presParOf" srcId="{CAEC307A-EEA8-4EB6-8257-D62385A601C4}" destId="{43ABAA06-C36E-4F72-A69C-E1846CB0E22A}" srcOrd="12" destOrd="0" presId="urn:microsoft.com/office/officeart/2005/8/layout/vList5"/>
    <dgm:cxn modelId="{824394EF-3B27-48A7-A1F8-B35B6A485108}" type="presParOf" srcId="{43ABAA06-C36E-4F72-A69C-E1846CB0E22A}" destId="{CBA42893-E42B-4F3F-AFD7-5AECA66CD0E4}" srcOrd="0" destOrd="0" presId="urn:microsoft.com/office/officeart/2005/8/layout/vList5"/>
    <dgm:cxn modelId="{292CF730-8820-4BC8-80E2-8892A18B9CD1}" type="presParOf" srcId="{43ABAA06-C36E-4F72-A69C-E1846CB0E22A}" destId="{C06F3FB7-E511-457A-9657-F0F643F71BA7}" srcOrd="1" destOrd="0" presId="urn:microsoft.com/office/officeart/2005/8/layout/vList5"/>
    <dgm:cxn modelId="{764A863D-2767-4AAD-8538-041CFE1E1C71}" type="presParOf" srcId="{CAEC307A-EEA8-4EB6-8257-D62385A601C4}" destId="{77C2BC62-16B9-4BCD-9BEF-448AB74F3263}" srcOrd="13" destOrd="0" presId="urn:microsoft.com/office/officeart/2005/8/layout/vList5"/>
    <dgm:cxn modelId="{75CE79FB-B42A-4B57-AC9D-B7C7D583EAE4}" type="presParOf" srcId="{CAEC307A-EEA8-4EB6-8257-D62385A601C4}" destId="{329F0772-D9F3-4507-A376-A8FDC002AFDC}" srcOrd="14" destOrd="0" presId="urn:microsoft.com/office/officeart/2005/8/layout/vList5"/>
    <dgm:cxn modelId="{76F7A4E1-23C3-408B-B37A-42F7707C619D}" type="presParOf" srcId="{329F0772-D9F3-4507-A376-A8FDC002AFDC}" destId="{CE1CDDDC-4E0C-471B-AB8E-A55C9F0225BE}" srcOrd="0" destOrd="0" presId="urn:microsoft.com/office/officeart/2005/8/layout/vList5"/>
    <dgm:cxn modelId="{5CF4A170-3076-458C-A9EF-2B8282E0EB93}" type="presParOf" srcId="{CAEC307A-EEA8-4EB6-8257-D62385A601C4}" destId="{9491D7AB-B134-4D7F-8BD5-ABFEC36E30FD}" srcOrd="15" destOrd="0" presId="urn:microsoft.com/office/officeart/2005/8/layout/vList5"/>
    <dgm:cxn modelId="{81A4316B-2E71-44F0-A517-81F2E3EACE62}" type="presParOf" srcId="{CAEC307A-EEA8-4EB6-8257-D62385A601C4}" destId="{9C38451F-860B-4FEA-B8E9-E602D5DED58D}" srcOrd="16" destOrd="0" presId="urn:microsoft.com/office/officeart/2005/8/layout/vList5"/>
    <dgm:cxn modelId="{8038AB59-FE81-4B80-BBDE-C548EB306CD4}" type="presParOf" srcId="{9C38451F-860B-4FEA-B8E9-E602D5DED58D}" destId="{344583C6-142B-4FF3-B181-89F58AD893C3}" srcOrd="0" destOrd="0" presId="urn:microsoft.com/office/officeart/2005/8/layout/vList5"/>
    <dgm:cxn modelId="{9EA6A6AE-B559-4187-A7DA-C8105F8031AF}" type="presParOf" srcId="{9C38451F-860B-4FEA-B8E9-E602D5DED58D}" destId="{D85242E3-A745-4E3D-B459-003980F878C6}" srcOrd="1" destOrd="0" presId="urn:microsoft.com/office/officeart/2005/8/layout/vList5"/>
    <dgm:cxn modelId="{3CB6A370-284A-46B0-92CA-3305672B1FFE}" type="presParOf" srcId="{CAEC307A-EEA8-4EB6-8257-D62385A601C4}" destId="{D4326B38-8323-4143-81E7-0B29E1D7B156}" srcOrd="17" destOrd="0" presId="urn:microsoft.com/office/officeart/2005/8/layout/vList5"/>
    <dgm:cxn modelId="{073160E1-E667-4392-B567-FEA6F75D2C0A}" type="presParOf" srcId="{CAEC307A-EEA8-4EB6-8257-D62385A601C4}" destId="{F1079997-5C74-453A-ACF9-991536D08544}" srcOrd="18" destOrd="0" presId="urn:microsoft.com/office/officeart/2005/8/layout/vList5"/>
    <dgm:cxn modelId="{5C550F4B-2257-451A-8FF6-B9B8D39E58F8}" type="presParOf" srcId="{F1079997-5C74-453A-ACF9-991536D08544}" destId="{CFC8DB04-830C-43C2-980E-B91ED29969DB}" srcOrd="0" destOrd="0" presId="urn:microsoft.com/office/officeart/2005/8/layout/vList5"/>
    <dgm:cxn modelId="{F1785B51-5F1B-4CB8-A829-E36DBA53B4EA}" type="presParOf" srcId="{F1079997-5C74-453A-ACF9-991536D08544}" destId="{B55C6F7F-9A0E-441F-AD5D-78843390B97A}"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ED178C-3956-4B9F-B60C-A7C4A0CFD561}" type="doc">
      <dgm:prSet loTypeId="urn:microsoft.com/office/officeart/2005/8/layout/target3" loCatId="list" qsTypeId="urn:microsoft.com/office/officeart/2005/8/quickstyle/simple1" qsCatId="simple" csTypeId="urn:microsoft.com/office/officeart/2005/8/colors/accent1_2" csCatId="accent1" phldr="1"/>
      <dgm:spPr/>
      <dgm:t>
        <a:bodyPr/>
        <a:lstStyle/>
        <a:p>
          <a:endParaRPr lang="fr-FR"/>
        </a:p>
      </dgm:t>
    </dgm:pt>
    <dgm:pt modelId="{EEC53BE6-2851-4CAA-B936-2D3D8BC578EF}">
      <dgm:prSet custT="1"/>
      <dgm:spPr>
        <a:noFill/>
      </dgm:spPr>
      <dgm:t>
        <a:bodyPr/>
        <a:lstStyle/>
        <a:p>
          <a:r>
            <a:rPr lang="fr-FR" sz="3200" b="1"/>
            <a:t>8 M€ </a:t>
          </a:r>
          <a:endParaRPr lang="fr-FR" sz="3200"/>
        </a:p>
      </dgm:t>
    </dgm:pt>
    <dgm:pt modelId="{3E359BC3-07A7-43ED-BD29-281D509971C3}" type="parTrans" cxnId="{8E51A2EF-DBA2-4664-9BE5-DE367F55988A}">
      <dgm:prSet/>
      <dgm:spPr/>
      <dgm:t>
        <a:bodyPr/>
        <a:lstStyle/>
        <a:p>
          <a:endParaRPr lang="fr-FR"/>
        </a:p>
      </dgm:t>
    </dgm:pt>
    <dgm:pt modelId="{862C05F8-5582-45D9-BB39-F420D0B1B362}" type="sibTrans" cxnId="{8E51A2EF-DBA2-4664-9BE5-DE367F55988A}">
      <dgm:prSet/>
      <dgm:spPr/>
      <dgm:t>
        <a:bodyPr/>
        <a:lstStyle/>
        <a:p>
          <a:endParaRPr lang="fr-FR"/>
        </a:p>
      </dgm:t>
    </dgm:pt>
    <dgm:pt modelId="{442EDE53-17B3-4EA8-9530-E294BE26A54C}">
      <dgm:prSet custT="1"/>
      <dgm:spPr/>
      <dgm:t>
        <a:bodyPr/>
        <a:lstStyle/>
        <a:p>
          <a:pPr>
            <a:spcAft>
              <a:spcPts val="0"/>
            </a:spcAft>
          </a:pPr>
          <a:r>
            <a:rPr lang="fr-FR" sz="3000" b="1"/>
            <a:t>7 619 047 € </a:t>
          </a:r>
        </a:p>
        <a:p>
          <a:pPr>
            <a:spcAft>
              <a:spcPts val="0"/>
            </a:spcAft>
          </a:pPr>
          <a:r>
            <a:rPr lang="fr-FR" sz="2000"/>
            <a:t>d’actions de formation </a:t>
          </a:r>
        </a:p>
      </dgm:t>
    </dgm:pt>
    <dgm:pt modelId="{177F323B-EA3B-4248-BD78-C33DDE6BB553}" type="parTrans" cxnId="{7A9E62EE-5D94-4917-8EBA-A39FD6CDE7BE}">
      <dgm:prSet/>
      <dgm:spPr/>
      <dgm:t>
        <a:bodyPr/>
        <a:lstStyle/>
        <a:p>
          <a:endParaRPr lang="fr-FR"/>
        </a:p>
      </dgm:t>
    </dgm:pt>
    <dgm:pt modelId="{B587CECA-B8F4-4FF5-B5B7-0764174E754A}" type="sibTrans" cxnId="{7A9E62EE-5D94-4917-8EBA-A39FD6CDE7BE}">
      <dgm:prSet/>
      <dgm:spPr/>
      <dgm:t>
        <a:bodyPr/>
        <a:lstStyle/>
        <a:p>
          <a:endParaRPr lang="fr-FR"/>
        </a:p>
      </dgm:t>
    </dgm:pt>
    <dgm:pt modelId="{7A1EA3F8-1BC1-4629-AB0E-D0D472B6A9CA}" type="pres">
      <dgm:prSet presAssocID="{FFED178C-3956-4B9F-B60C-A7C4A0CFD561}" presName="Name0" presStyleCnt="0">
        <dgm:presLayoutVars>
          <dgm:chMax val="7"/>
          <dgm:dir/>
          <dgm:animLvl val="lvl"/>
          <dgm:resizeHandles val="exact"/>
        </dgm:presLayoutVars>
      </dgm:prSet>
      <dgm:spPr/>
    </dgm:pt>
    <dgm:pt modelId="{A0AD6D21-59E7-4E4E-877C-EE5713B398A5}" type="pres">
      <dgm:prSet presAssocID="{EEC53BE6-2851-4CAA-B936-2D3D8BC578EF}" presName="circle1" presStyleLbl="node1" presStyleIdx="0" presStyleCnt="2"/>
      <dgm:spPr/>
    </dgm:pt>
    <dgm:pt modelId="{542B774F-6414-4B63-8BD2-18E3E9F84CCB}" type="pres">
      <dgm:prSet presAssocID="{EEC53BE6-2851-4CAA-B936-2D3D8BC578EF}" presName="space" presStyleCnt="0"/>
      <dgm:spPr/>
    </dgm:pt>
    <dgm:pt modelId="{53E23C95-DAC8-464D-90E9-80E0159D07CE}" type="pres">
      <dgm:prSet presAssocID="{EEC53BE6-2851-4CAA-B936-2D3D8BC578EF}" presName="rect1" presStyleLbl="alignAcc1" presStyleIdx="0" presStyleCnt="2"/>
      <dgm:spPr/>
    </dgm:pt>
    <dgm:pt modelId="{63DF0BFA-749F-4A02-97EC-387A41D1DA5D}" type="pres">
      <dgm:prSet presAssocID="{442EDE53-17B3-4EA8-9530-E294BE26A54C}" presName="vertSpace2" presStyleLbl="node1" presStyleIdx="0" presStyleCnt="2"/>
      <dgm:spPr/>
    </dgm:pt>
    <dgm:pt modelId="{8623D4D3-5A29-4B92-8316-4C2DFA0CE905}" type="pres">
      <dgm:prSet presAssocID="{442EDE53-17B3-4EA8-9530-E294BE26A54C}" presName="circle2" presStyleLbl="node1" presStyleIdx="1" presStyleCnt="2" custScaleY="123918"/>
      <dgm:spPr>
        <a:solidFill>
          <a:schemeClr val="accent1">
            <a:lumMod val="60000"/>
            <a:lumOff val="40000"/>
          </a:schemeClr>
        </a:solidFill>
      </dgm:spPr>
    </dgm:pt>
    <dgm:pt modelId="{4F80B4CE-78A4-4535-AF35-EBD4AA83D7FB}" type="pres">
      <dgm:prSet presAssocID="{442EDE53-17B3-4EA8-9530-E294BE26A54C}" presName="rect2" presStyleLbl="alignAcc1" presStyleIdx="1" presStyleCnt="2" custScaleY="120158"/>
      <dgm:spPr/>
    </dgm:pt>
    <dgm:pt modelId="{E7E33F07-A6D0-49B7-B23A-C7A2B7E5457F}" type="pres">
      <dgm:prSet presAssocID="{EEC53BE6-2851-4CAA-B936-2D3D8BC578EF}" presName="rect1ParTxNoCh" presStyleLbl="alignAcc1" presStyleIdx="1" presStyleCnt="2">
        <dgm:presLayoutVars>
          <dgm:chMax val="1"/>
          <dgm:bulletEnabled val="1"/>
        </dgm:presLayoutVars>
      </dgm:prSet>
      <dgm:spPr/>
    </dgm:pt>
    <dgm:pt modelId="{B0FC17EC-7F42-487B-B58A-88BB44424F5B}" type="pres">
      <dgm:prSet presAssocID="{442EDE53-17B3-4EA8-9530-E294BE26A54C}" presName="rect2ParTxNoCh" presStyleLbl="alignAcc1" presStyleIdx="1" presStyleCnt="2">
        <dgm:presLayoutVars>
          <dgm:chMax val="1"/>
          <dgm:bulletEnabled val="1"/>
        </dgm:presLayoutVars>
      </dgm:prSet>
      <dgm:spPr/>
    </dgm:pt>
  </dgm:ptLst>
  <dgm:cxnLst>
    <dgm:cxn modelId="{1C8E8847-A4B2-44D6-91C4-BC14A57556F1}" type="presOf" srcId="{442EDE53-17B3-4EA8-9530-E294BE26A54C}" destId="{B0FC17EC-7F42-487B-B58A-88BB44424F5B}" srcOrd="1" destOrd="0" presId="urn:microsoft.com/office/officeart/2005/8/layout/target3"/>
    <dgm:cxn modelId="{3E693E68-47C1-47A0-891D-E577C721C5EC}" type="presOf" srcId="{442EDE53-17B3-4EA8-9530-E294BE26A54C}" destId="{4F80B4CE-78A4-4535-AF35-EBD4AA83D7FB}" srcOrd="0" destOrd="0" presId="urn:microsoft.com/office/officeart/2005/8/layout/target3"/>
    <dgm:cxn modelId="{04CF3052-4286-4022-87E2-D43652E3B5EE}" type="presOf" srcId="{EEC53BE6-2851-4CAA-B936-2D3D8BC578EF}" destId="{E7E33F07-A6D0-49B7-B23A-C7A2B7E5457F}" srcOrd="1" destOrd="0" presId="urn:microsoft.com/office/officeart/2005/8/layout/target3"/>
    <dgm:cxn modelId="{63D6D8CB-7752-4EC1-A876-B88964B189C9}" type="presOf" srcId="{EEC53BE6-2851-4CAA-B936-2D3D8BC578EF}" destId="{53E23C95-DAC8-464D-90E9-80E0159D07CE}" srcOrd="0" destOrd="0" presId="urn:microsoft.com/office/officeart/2005/8/layout/target3"/>
    <dgm:cxn modelId="{77D456D2-6511-42C1-90CE-4D3B95A808A2}" type="presOf" srcId="{FFED178C-3956-4B9F-B60C-A7C4A0CFD561}" destId="{7A1EA3F8-1BC1-4629-AB0E-D0D472B6A9CA}" srcOrd="0" destOrd="0" presId="urn:microsoft.com/office/officeart/2005/8/layout/target3"/>
    <dgm:cxn modelId="{7A9E62EE-5D94-4917-8EBA-A39FD6CDE7BE}" srcId="{FFED178C-3956-4B9F-B60C-A7C4A0CFD561}" destId="{442EDE53-17B3-4EA8-9530-E294BE26A54C}" srcOrd="1" destOrd="0" parTransId="{177F323B-EA3B-4248-BD78-C33DDE6BB553}" sibTransId="{B587CECA-B8F4-4FF5-B5B7-0764174E754A}"/>
    <dgm:cxn modelId="{8E51A2EF-DBA2-4664-9BE5-DE367F55988A}" srcId="{FFED178C-3956-4B9F-B60C-A7C4A0CFD561}" destId="{EEC53BE6-2851-4CAA-B936-2D3D8BC578EF}" srcOrd="0" destOrd="0" parTransId="{3E359BC3-07A7-43ED-BD29-281D509971C3}" sibTransId="{862C05F8-5582-45D9-BB39-F420D0B1B362}"/>
    <dgm:cxn modelId="{71B409E2-5465-4A84-90E5-35170296EE29}" type="presParOf" srcId="{7A1EA3F8-1BC1-4629-AB0E-D0D472B6A9CA}" destId="{A0AD6D21-59E7-4E4E-877C-EE5713B398A5}" srcOrd="0" destOrd="0" presId="urn:microsoft.com/office/officeart/2005/8/layout/target3"/>
    <dgm:cxn modelId="{E4FD3DA6-01F1-4C78-B99F-35B4E5726D82}" type="presParOf" srcId="{7A1EA3F8-1BC1-4629-AB0E-D0D472B6A9CA}" destId="{542B774F-6414-4B63-8BD2-18E3E9F84CCB}" srcOrd="1" destOrd="0" presId="urn:microsoft.com/office/officeart/2005/8/layout/target3"/>
    <dgm:cxn modelId="{87451771-54A3-48C9-90F4-EBC1F44E6E35}" type="presParOf" srcId="{7A1EA3F8-1BC1-4629-AB0E-D0D472B6A9CA}" destId="{53E23C95-DAC8-464D-90E9-80E0159D07CE}" srcOrd="2" destOrd="0" presId="urn:microsoft.com/office/officeart/2005/8/layout/target3"/>
    <dgm:cxn modelId="{89F591BE-9CE8-4AE1-925D-20E0596DC7A9}" type="presParOf" srcId="{7A1EA3F8-1BC1-4629-AB0E-D0D472B6A9CA}" destId="{63DF0BFA-749F-4A02-97EC-387A41D1DA5D}" srcOrd="3" destOrd="0" presId="urn:microsoft.com/office/officeart/2005/8/layout/target3"/>
    <dgm:cxn modelId="{E64D0152-464F-4CB2-823E-9D8C411D6310}" type="presParOf" srcId="{7A1EA3F8-1BC1-4629-AB0E-D0D472B6A9CA}" destId="{8623D4D3-5A29-4B92-8316-4C2DFA0CE905}" srcOrd="4" destOrd="0" presId="urn:microsoft.com/office/officeart/2005/8/layout/target3"/>
    <dgm:cxn modelId="{ACFDAB7F-B067-4EA8-BC63-026C646B6127}" type="presParOf" srcId="{7A1EA3F8-1BC1-4629-AB0E-D0D472B6A9CA}" destId="{4F80B4CE-78A4-4535-AF35-EBD4AA83D7FB}" srcOrd="5" destOrd="0" presId="urn:microsoft.com/office/officeart/2005/8/layout/target3"/>
    <dgm:cxn modelId="{15E67103-A161-494E-A818-88560ACC2B76}" type="presParOf" srcId="{7A1EA3F8-1BC1-4629-AB0E-D0D472B6A9CA}" destId="{E7E33F07-A6D0-49B7-B23A-C7A2B7E5457F}" srcOrd="6" destOrd="0" presId="urn:microsoft.com/office/officeart/2005/8/layout/target3"/>
    <dgm:cxn modelId="{5D0AD001-7CED-4EE3-AFEA-A332E047F369}" type="presParOf" srcId="{7A1EA3F8-1BC1-4629-AB0E-D0D472B6A9CA}" destId="{B0FC17EC-7F42-487B-B58A-88BB44424F5B}" srcOrd="7" destOrd="0" presId="urn:microsoft.com/office/officeart/2005/8/layout/target3"/>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054F4E6-3803-43A9-A8D5-627E9F466651}" type="doc">
      <dgm:prSet loTypeId="urn:microsoft.com/office/officeart/2005/8/layout/vList3" loCatId="list" qsTypeId="urn:microsoft.com/office/officeart/2005/8/quickstyle/simple1" qsCatId="simple" csTypeId="urn:microsoft.com/office/officeart/2005/8/colors/colorful4" csCatId="colorful" phldr="1"/>
      <dgm:spPr/>
      <dgm:t>
        <a:bodyPr/>
        <a:lstStyle/>
        <a:p>
          <a:endParaRPr lang="fr-FR"/>
        </a:p>
      </dgm:t>
    </dgm:pt>
    <dgm:pt modelId="{284FA8DF-DF0A-4756-A172-10390E21A687}">
      <dgm:prSet custT="1"/>
      <dgm:spPr/>
      <dgm:t>
        <a:bodyPr/>
        <a:lstStyle/>
        <a:p>
          <a:r>
            <a:rPr lang="fr-FR" sz="2400"/>
            <a:t>90 M€</a:t>
          </a:r>
        </a:p>
      </dgm:t>
    </dgm:pt>
    <dgm:pt modelId="{1B3FB688-4636-413E-A475-9D7403369208}" type="parTrans" cxnId="{3173FB36-7EA3-44D9-9E8B-969555149707}">
      <dgm:prSet/>
      <dgm:spPr/>
      <dgm:t>
        <a:bodyPr/>
        <a:lstStyle/>
        <a:p>
          <a:endParaRPr lang="fr-FR"/>
        </a:p>
      </dgm:t>
    </dgm:pt>
    <dgm:pt modelId="{7AD40C64-A3B5-4563-AC2E-165706748CFD}" type="sibTrans" cxnId="{3173FB36-7EA3-44D9-9E8B-969555149707}">
      <dgm:prSet/>
      <dgm:spPr/>
      <dgm:t>
        <a:bodyPr/>
        <a:lstStyle/>
        <a:p>
          <a:endParaRPr lang="fr-FR"/>
        </a:p>
      </dgm:t>
    </dgm:pt>
    <dgm:pt modelId="{03265566-6396-45E6-A9F3-904E75F1109B}" type="pres">
      <dgm:prSet presAssocID="{B054F4E6-3803-43A9-A8D5-627E9F466651}" presName="linearFlow" presStyleCnt="0">
        <dgm:presLayoutVars>
          <dgm:dir/>
          <dgm:resizeHandles val="exact"/>
        </dgm:presLayoutVars>
      </dgm:prSet>
      <dgm:spPr/>
    </dgm:pt>
    <dgm:pt modelId="{1253F769-0562-4E9A-995B-62E444756318}" type="pres">
      <dgm:prSet presAssocID="{284FA8DF-DF0A-4756-A172-10390E21A687}" presName="composite" presStyleCnt="0"/>
      <dgm:spPr/>
    </dgm:pt>
    <dgm:pt modelId="{6E811ECF-3536-4A89-AC5D-5C4B9323F270}" type="pres">
      <dgm:prSet presAssocID="{284FA8DF-DF0A-4756-A172-10390E21A687}" presName="imgShp" presStyleLbl="fgImgPlace1" presStyleIdx="0" presStyleCnt="1" custLinFactNeighborX="-29348"/>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pt>
    <dgm:pt modelId="{121BA99B-D184-48E8-914D-03AB25E06341}" type="pres">
      <dgm:prSet presAssocID="{284FA8DF-DF0A-4756-A172-10390E21A687}" presName="txShp" presStyleLbl="node1" presStyleIdx="0" presStyleCnt="1" custLinFactX="53262" custLinFactY="-96721" custLinFactNeighborX="100000" custLinFactNeighborY="-100000">
        <dgm:presLayoutVars>
          <dgm:bulletEnabled val="1"/>
        </dgm:presLayoutVars>
      </dgm:prSet>
      <dgm:spPr/>
    </dgm:pt>
  </dgm:ptLst>
  <dgm:cxnLst>
    <dgm:cxn modelId="{238BE315-B8FE-4CEC-A824-42590F9A615F}" type="presOf" srcId="{284FA8DF-DF0A-4756-A172-10390E21A687}" destId="{121BA99B-D184-48E8-914D-03AB25E06341}" srcOrd="0" destOrd="0" presId="urn:microsoft.com/office/officeart/2005/8/layout/vList3"/>
    <dgm:cxn modelId="{3173FB36-7EA3-44D9-9E8B-969555149707}" srcId="{B054F4E6-3803-43A9-A8D5-627E9F466651}" destId="{284FA8DF-DF0A-4756-A172-10390E21A687}" srcOrd="0" destOrd="0" parTransId="{1B3FB688-4636-413E-A475-9D7403369208}" sibTransId="{7AD40C64-A3B5-4563-AC2E-165706748CFD}"/>
    <dgm:cxn modelId="{79C195C1-B6C3-4B38-9C41-41F459C278CE}" type="presOf" srcId="{B054F4E6-3803-43A9-A8D5-627E9F466651}" destId="{03265566-6396-45E6-A9F3-904E75F1109B}" srcOrd="0" destOrd="0" presId="urn:microsoft.com/office/officeart/2005/8/layout/vList3"/>
    <dgm:cxn modelId="{BAE4BFF4-B6CE-4351-9F64-A62BACBB9BBE}" type="presParOf" srcId="{03265566-6396-45E6-A9F3-904E75F1109B}" destId="{1253F769-0562-4E9A-995B-62E444756318}" srcOrd="0" destOrd="0" presId="urn:microsoft.com/office/officeart/2005/8/layout/vList3"/>
    <dgm:cxn modelId="{017936F4-F01B-426C-930A-496D74E332D7}" type="presParOf" srcId="{1253F769-0562-4E9A-995B-62E444756318}" destId="{6E811ECF-3536-4A89-AC5D-5C4B9323F270}" srcOrd="0" destOrd="0" presId="urn:microsoft.com/office/officeart/2005/8/layout/vList3"/>
    <dgm:cxn modelId="{979FAA5D-41DF-4ECC-805B-DBA6BDABEB67}" type="presParOf" srcId="{1253F769-0562-4E9A-995B-62E444756318}" destId="{121BA99B-D184-48E8-914D-03AB25E06341}"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830F31B-6E3C-444B-9F95-644BC8185B2D}"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endParaRPr lang="fr-FR"/>
        </a:p>
      </dgm:t>
    </dgm:pt>
    <dgm:pt modelId="{C6EA0E25-CB35-4FF4-8448-5D2A223E1CF1}">
      <dgm:prSet custT="1"/>
      <dgm:spPr/>
      <dgm:t>
        <a:bodyPr/>
        <a:lstStyle/>
        <a:p>
          <a:r>
            <a:rPr lang="fr-FR" sz="2400" kern="1200" dirty="0"/>
            <a:t>Dates d’engagement des dossiers : </a:t>
          </a:r>
          <a:r>
            <a:rPr lang="fr-FR" sz="2800" kern="1200" dirty="0"/>
            <a:t>13</a:t>
          </a:r>
          <a:r>
            <a:rPr lang="fr-FR" sz="2800" kern="1200" dirty="0">
              <a:latin typeface="Calibri" panose="020F0502020204030204"/>
              <a:ea typeface="+mn-ea"/>
              <a:cs typeface="+mn-cs"/>
            </a:rPr>
            <a:t>/01/2025 au 31/12/2025</a:t>
          </a:r>
        </a:p>
      </dgm:t>
    </dgm:pt>
    <dgm:pt modelId="{A64C6E75-4BC9-49F1-907D-1E8F67826A9B}" type="parTrans" cxnId="{40F89801-7FA5-46DF-BAD8-F0BA8D22E54D}">
      <dgm:prSet/>
      <dgm:spPr/>
      <dgm:t>
        <a:bodyPr/>
        <a:lstStyle/>
        <a:p>
          <a:endParaRPr lang="fr-FR" sz="2000"/>
        </a:p>
      </dgm:t>
    </dgm:pt>
    <dgm:pt modelId="{C888CBBB-BD41-4631-8277-3E15E3B49CFA}" type="sibTrans" cxnId="{40F89801-7FA5-46DF-BAD8-F0BA8D22E54D}">
      <dgm:prSet/>
      <dgm:spPr/>
      <dgm:t>
        <a:bodyPr/>
        <a:lstStyle/>
        <a:p>
          <a:endParaRPr lang="fr-FR" sz="2000"/>
        </a:p>
      </dgm:t>
    </dgm:pt>
    <dgm:pt modelId="{8D239308-4C1C-4074-A94F-8E177C387DF4}">
      <dgm:prSet custT="1"/>
      <dgm:spPr/>
      <dgm:t>
        <a:bodyPr/>
        <a:lstStyle/>
        <a:p>
          <a:r>
            <a:rPr lang="fr-FR" sz="2400" dirty="0"/>
            <a:t>Date de fin de réalisation des formations : </a:t>
          </a:r>
          <a:r>
            <a:rPr lang="fr-FR" sz="2800" dirty="0"/>
            <a:t>31/12/2025</a:t>
          </a:r>
          <a:endParaRPr lang="fr-FR" sz="2400" dirty="0"/>
        </a:p>
      </dgm:t>
    </dgm:pt>
    <dgm:pt modelId="{D150C658-A763-494A-8975-899953CB416D}" type="parTrans" cxnId="{152CE2A6-75D3-45B5-9C63-0B47FFB884CC}">
      <dgm:prSet/>
      <dgm:spPr/>
      <dgm:t>
        <a:bodyPr/>
        <a:lstStyle/>
        <a:p>
          <a:endParaRPr lang="fr-FR" sz="2000"/>
        </a:p>
      </dgm:t>
    </dgm:pt>
    <dgm:pt modelId="{39034C2A-948E-4E6B-A538-6F5B7BB2E2B6}" type="sibTrans" cxnId="{152CE2A6-75D3-45B5-9C63-0B47FFB884CC}">
      <dgm:prSet/>
      <dgm:spPr/>
      <dgm:t>
        <a:bodyPr/>
        <a:lstStyle/>
        <a:p>
          <a:endParaRPr lang="fr-FR" sz="2000"/>
        </a:p>
      </dgm:t>
    </dgm:pt>
    <dgm:pt modelId="{8E1C0452-5B57-4037-B6B6-5CE422F00011}">
      <dgm:prSet custT="1"/>
      <dgm:spPr/>
      <dgm:t>
        <a:bodyPr/>
        <a:lstStyle/>
        <a:p>
          <a:r>
            <a:rPr lang="fr-FR" sz="2400" kern="1200"/>
            <a:t>Date de fin d’acquittement : </a:t>
          </a:r>
          <a:r>
            <a:rPr lang="fr-FR" sz="2800" kern="1200">
              <a:latin typeface="Calibri" panose="020F0502020204030204"/>
              <a:ea typeface="+mn-ea"/>
              <a:cs typeface="+mn-cs"/>
            </a:rPr>
            <a:t>30/04/2026</a:t>
          </a:r>
        </a:p>
      </dgm:t>
    </dgm:pt>
    <dgm:pt modelId="{0BCA80B7-5E35-4575-80FB-1BD76BDF4805}" type="parTrans" cxnId="{D77C9B02-9DA7-40AE-A244-53AB01C7189B}">
      <dgm:prSet/>
      <dgm:spPr/>
      <dgm:t>
        <a:bodyPr/>
        <a:lstStyle/>
        <a:p>
          <a:endParaRPr lang="fr-FR" sz="2000"/>
        </a:p>
      </dgm:t>
    </dgm:pt>
    <dgm:pt modelId="{67FC3816-73F9-4FBC-A9B8-F345A15817F6}" type="sibTrans" cxnId="{D77C9B02-9DA7-40AE-A244-53AB01C7189B}">
      <dgm:prSet/>
      <dgm:spPr/>
      <dgm:t>
        <a:bodyPr/>
        <a:lstStyle/>
        <a:p>
          <a:endParaRPr lang="fr-FR" sz="2000"/>
        </a:p>
      </dgm:t>
    </dgm:pt>
    <dgm:pt modelId="{25FB0D5B-35E9-4D9F-BC6A-33CFE9401394}">
      <dgm:prSet custT="1"/>
      <dgm:spPr/>
      <dgm:t>
        <a:bodyPr/>
        <a:lstStyle/>
        <a:p>
          <a:r>
            <a:rPr lang="fr-FR" sz="2400" kern="1200" dirty="0">
              <a:latin typeface="Calibri" panose="020F0502020204030204"/>
              <a:ea typeface="+mn-ea"/>
              <a:cs typeface="+mn-cs"/>
            </a:rPr>
            <a:t>Date de réception des demandes de subvention entreprises : </a:t>
          </a:r>
          <a:r>
            <a:rPr lang="fr-FR" sz="2800" kern="1200" dirty="0">
              <a:latin typeface="Calibri" panose="020F0502020204030204"/>
              <a:ea typeface="+mn-ea"/>
              <a:cs typeface="+mn-cs"/>
            </a:rPr>
            <a:t>13/01/2025</a:t>
          </a:r>
          <a:endParaRPr lang="fr-FR" sz="2400" kern="1200" dirty="0">
            <a:latin typeface="Calibri" panose="020F0502020204030204"/>
            <a:ea typeface="+mn-ea"/>
            <a:cs typeface="+mn-cs"/>
          </a:endParaRPr>
        </a:p>
      </dgm:t>
    </dgm:pt>
    <dgm:pt modelId="{ADF26E8E-7D35-4DED-9936-EB26E1854E06}" type="parTrans" cxnId="{39136110-C616-4613-8F6B-A024F621FDE9}">
      <dgm:prSet/>
      <dgm:spPr/>
      <dgm:t>
        <a:bodyPr/>
        <a:lstStyle/>
        <a:p>
          <a:endParaRPr lang="fr-FR" sz="2000"/>
        </a:p>
      </dgm:t>
    </dgm:pt>
    <dgm:pt modelId="{EAEC4FC0-4174-40EB-B788-946F18D43FAE}" type="sibTrans" cxnId="{39136110-C616-4613-8F6B-A024F621FDE9}">
      <dgm:prSet/>
      <dgm:spPr/>
      <dgm:t>
        <a:bodyPr/>
        <a:lstStyle/>
        <a:p>
          <a:endParaRPr lang="fr-FR" sz="2000"/>
        </a:p>
      </dgm:t>
    </dgm:pt>
    <dgm:pt modelId="{4D19FA0D-E41F-4FC1-9CBC-8C1769A395CB}" type="pres">
      <dgm:prSet presAssocID="{8830F31B-6E3C-444B-9F95-644BC8185B2D}" presName="Name0" presStyleCnt="0">
        <dgm:presLayoutVars>
          <dgm:chMax val="7"/>
          <dgm:chPref val="7"/>
          <dgm:dir/>
        </dgm:presLayoutVars>
      </dgm:prSet>
      <dgm:spPr/>
    </dgm:pt>
    <dgm:pt modelId="{87202F87-397D-43D2-B7EC-CA020C0E3971}" type="pres">
      <dgm:prSet presAssocID="{8830F31B-6E3C-444B-9F95-644BC8185B2D}" presName="Name1" presStyleCnt="0"/>
      <dgm:spPr/>
    </dgm:pt>
    <dgm:pt modelId="{309448CD-BBB7-4256-A1F1-D294D664F8C7}" type="pres">
      <dgm:prSet presAssocID="{8830F31B-6E3C-444B-9F95-644BC8185B2D}" presName="cycle" presStyleCnt="0"/>
      <dgm:spPr/>
    </dgm:pt>
    <dgm:pt modelId="{A974F7CE-A057-4F43-8B24-0C10DD4B77C5}" type="pres">
      <dgm:prSet presAssocID="{8830F31B-6E3C-444B-9F95-644BC8185B2D}" presName="srcNode" presStyleLbl="node1" presStyleIdx="0" presStyleCnt="4"/>
      <dgm:spPr/>
    </dgm:pt>
    <dgm:pt modelId="{DF70C2A8-30CC-4698-96A2-7E4F66932123}" type="pres">
      <dgm:prSet presAssocID="{8830F31B-6E3C-444B-9F95-644BC8185B2D}" presName="conn" presStyleLbl="parChTrans1D2" presStyleIdx="0" presStyleCnt="1"/>
      <dgm:spPr/>
    </dgm:pt>
    <dgm:pt modelId="{16E1181E-0B5F-4BD1-8692-1E9A078D3650}" type="pres">
      <dgm:prSet presAssocID="{8830F31B-6E3C-444B-9F95-644BC8185B2D}" presName="extraNode" presStyleLbl="node1" presStyleIdx="0" presStyleCnt="4"/>
      <dgm:spPr/>
    </dgm:pt>
    <dgm:pt modelId="{91231249-7C76-47E6-B438-F824A814FC29}" type="pres">
      <dgm:prSet presAssocID="{8830F31B-6E3C-444B-9F95-644BC8185B2D}" presName="dstNode" presStyleLbl="node1" presStyleIdx="0" presStyleCnt="4"/>
      <dgm:spPr/>
    </dgm:pt>
    <dgm:pt modelId="{2CB8C5E0-3F94-468D-B2B2-451F61C779F5}" type="pres">
      <dgm:prSet presAssocID="{25FB0D5B-35E9-4D9F-BC6A-33CFE9401394}" presName="text_1" presStyleLbl="node1" presStyleIdx="0" presStyleCnt="4" custLinFactNeighborX="-11" custLinFactNeighborY="7288">
        <dgm:presLayoutVars>
          <dgm:bulletEnabled val="1"/>
        </dgm:presLayoutVars>
      </dgm:prSet>
      <dgm:spPr/>
    </dgm:pt>
    <dgm:pt modelId="{1334922A-23C8-46D2-8536-F56958785DB2}" type="pres">
      <dgm:prSet presAssocID="{25FB0D5B-35E9-4D9F-BC6A-33CFE9401394}" presName="accent_1" presStyleCnt="0"/>
      <dgm:spPr/>
    </dgm:pt>
    <dgm:pt modelId="{4AE01D1F-55E2-4B77-9BBE-027F0109DABE}" type="pres">
      <dgm:prSet presAssocID="{25FB0D5B-35E9-4D9F-BC6A-33CFE9401394}" presName="accentRepeatNode" presStyleLbl="solidFgAcc1" presStyleIdx="0" presStyleCnt="4"/>
      <dgm:spPr/>
    </dgm:pt>
    <dgm:pt modelId="{5F6B1BB4-5687-4F1D-84B0-5F3F9F3F66E0}" type="pres">
      <dgm:prSet presAssocID="{C6EA0E25-CB35-4FF4-8448-5D2A223E1CF1}" presName="text_2" presStyleLbl="node1" presStyleIdx="1" presStyleCnt="4">
        <dgm:presLayoutVars>
          <dgm:bulletEnabled val="1"/>
        </dgm:presLayoutVars>
      </dgm:prSet>
      <dgm:spPr/>
    </dgm:pt>
    <dgm:pt modelId="{B04D103D-B014-4675-8B39-F2856ACAAEA1}" type="pres">
      <dgm:prSet presAssocID="{C6EA0E25-CB35-4FF4-8448-5D2A223E1CF1}" presName="accent_2" presStyleCnt="0"/>
      <dgm:spPr/>
    </dgm:pt>
    <dgm:pt modelId="{7DE90E7B-9CA1-4A4D-99B3-09BA979B7BD0}" type="pres">
      <dgm:prSet presAssocID="{C6EA0E25-CB35-4FF4-8448-5D2A223E1CF1}" presName="accentRepeatNode" presStyleLbl="solidFgAcc1" presStyleIdx="1" presStyleCnt="4" custLinFactNeighborX="4542" custLinFactNeighborY="-297"/>
      <dgm:spPr/>
    </dgm:pt>
    <dgm:pt modelId="{B28B728B-0726-41B5-BA1F-3D50E155961F}" type="pres">
      <dgm:prSet presAssocID="{8D239308-4C1C-4074-A94F-8E177C387DF4}" presName="text_3" presStyleLbl="node1" presStyleIdx="2" presStyleCnt="4">
        <dgm:presLayoutVars>
          <dgm:bulletEnabled val="1"/>
        </dgm:presLayoutVars>
      </dgm:prSet>
      <dgm:spPr/>
    </dgm:pt>
    <dgm:pt modelId="{40FB74DF-71B9-4216-AA4F-B1EF70DE8496}" type="pres">
      <dgm:prSet presAssocID="{8D239308-4C1C-4074-A94F-8E177C387DF4}" presName="accent_3" presStyleCnt="0"/>
      <dgm:spPr/>
    </dgm:pt>
    <dgm:pt modelId="{D5B95671-C493-41A6-9CD3-A0FDA0EB9ECB}" type="pres">
      <dgm:prSet presAssocID="{8D239308-4C1C-4074-A94F-8E177C387DF4}" presName="accentRepeatNode" presStyleLbl="solidFgAcc1" presStyleIdx="2" presStyleCnt="4" custLinFactNeighborY="-3304"/>
      <dgm:spPr>
        <a:xfrm>
          <a:off x="223044" y="949833"/>
          <a:ext cx="633222" cy="633222"/>
        </a:xfrm>
        <a:prstGeom prst="ellipse">
          <a:avLst/>
        </a:prstGeom>
      </dgm:spPr>
    </dgm:pt>
    <dgm:pt modelId="{8A325983-B6B2-47E7-A6A1-CC1DDD4B899F}" type="pres">
      <dgm:prSet presAssocID="{8E1C0452-5B57-4037-B6B6-5CE422F00011}" presName="text_4" presStyleLbl="node1" presStyleIdx="3" presStyleCnt="4">
        <dgm:presLayoutVars>
          <dgm:bulletEnabled val="1"/>
        </dgm:presLayoutVars>
      </dgm:prSet>
      <dgm:spPr/>
    </dgm:pt>
    <dgm:pt modelId="{6CEEAD33-A7A3-4E4F-AF04-62924389CBF1}" type="pres">
      <dgm:prSet presAssocID="{8E1C0452-5B57-4037-B6B6-5CE422F00011}" presName="accent_4" presStyleCnt="0"/>
      <dgm:spPr/>
    </dgm:pt>
    <dgm:pt modelId="{213B7370-376B-4B3F-A34F-7AD76CC273A4}" type="pres">
      <dgm:prSet presAssocID="{8E1C0452-5B57-4037-B6B6-5CE422F00011}" presName="accentRepeatNode" presStyleLbl="solidFgAcc1" presStyleIdx="3" presStyleCnt="4"/>
      <dgm:spPr/>
    </dgm:pt>
  </dgm:ptLst>
  <dgm:cxnLst>
    <dgm:cxn modelId="{40F89801-7FA5-46DF-BAD8-F0BA8D22E54D}" srcId="{8830F31B-6E3C-444B-9F95-644BC8185B2D}" destId="{C6EA0E25-CB35-4FF4-8448-5D2A223E1CF1}" srcOrd="1" destOrd="0" parTransId="{A64C6E75-4BC9-49F1-907D-1E8F67826A9B}" sibTransId="{C888CBBB-BD41-4631-8277-3E15E3B49CFA}"/>
    <dgm:cxn modelId="{D77C9B02-9DA7-40AE-A244-53AB01C7189B}" srcId="{8830F31B-6E3C-444B-9F95-644BC8185B2D}" destId="{8E1C0452-5B57-4037-B6B6-5CE422F00011}" srcOrd="3" destOrd="0" parTransId="{0BCA80B7-5E35-4575-80FB-1BD76BDF4805}" sibTransId="{67FC3816-73F9-4FBC-A9B8-F345A15817F6}"/>
    <dgm:cxn modelId="{39136110-C616-4613-8F6B-A024F621FDE9}" srcId="{8830F31B-6E3C-444B-9F95-644BC8185B2D}" destId="{25FB0D5B-35E9-4D9F-BC6A-33CFE9401394}" srcOrd="0" destOrd="0" parTransId="{ADF26E8E-7D35-4DED-9936-EB26E1854E06}" sibTransId="{EAEC4FC0-4174-40EB-B788-946F18D43FAE}"/>
    <dgm:cxn modelId="{B23E0F3C-8A5A-4AF5-B2DA-42290AA1AD92}" type="presOf" srcId="{C6EA0E25-CB35-4FF4-8448-5D2A223E1CF1}" destId="{5F6B1BB4-5687-4F1D-84B0-5F3F9F3F66E0}" srcOrd="0" destOrd="0" presId="urn:microsoft.com/office/officeart/2008/layout/VerticalCurvedList"/>
    <dgm:cxn modelId="{DBC5353D-C00E-42F1-BCAC-797014E4869A}" type="presOf" srcId="{8E1C0452-5B57-4037-B6B6-5CE422F00011}" destId="{8A325983-B6B2-47E7-A6A1-CC1DDD4B899F}" srcOrd="0" destOrd="0" presId="urn:microsoft.com/office/officeart/2008/layout/VerticalCurvedList"/>
    <dgm:cxn modelId="{D26E2E69-528B-4850-862A-DB93B194BD6E}" type="presOf" srcId="{8830F31B-6E3C-444B-9F95-644BC8185B2D}" destId="{4D19FA0D-E41F-4FC1-9CBC-8C1769A395CB}" srcOrd="0" destOrd="0" presId="urn:microsoft.com/office/officeart/2008/layout/VerticalCurvedList"/>
    <dgm:cxn modelId="{02093978-5DF3-4C75-AA44-7B68C63B4584}" type="presOf" srcId="{8D239308-4C1C-4074-A94F-8E177C387DF4}" destId="{B28B728B-0726-41B5-BA1F-3D50E155961F}" srcOrd="0" destOrd="0" presId="urn:microsoft.com/office/officeart/2008/layout/VerticalCurvedList"/>
    <dgm:cxn modelId="{8FCF197A-7019-4032-B3A2-2D252498B708}" type="presOf" srcId="{25FB0D5B-35E9-4D9F-BC6A-33CFE9401394}" destId="{2CB8C5E0-3F94-468D-B2B2-451F61C779F5}" srcOrd="0" destOrd="0" presId="urn:microsoft.com/office/officeart/2008/layout/VerticalCurvedList"/>
    <dgm:cxn modelId="{96AAC697-ADA4-411A-8BBB-EC94E078E74D}" type="presOf" srcId="{EAEC4FC0-4174-40EB-B788-946F18D43FAE}" destId="{DF70C2A8-30CC-4698-96A2-7E4F66932123}" srcOrd="0" destOrd="0" presId="urn:microsoft.com/office/officeart/2008/layout/VerticalCurvedList"/>
    <dgm:cxn modelId="{152CE2A6-75D3-45B5-9C63-0B47FFB884CC}" srcId="{8830F31B-6E3C-444B-9F95-644BC8185B2D}" destId="{8D239308-4C1C-4074-A94F-8E177C387DF4}" srcOrd="2" destOrd="0" parTransId="{D150C658-A763-494A-8975-899953CB416D}" sibTransId="{39034C2A-948E-4E6B-A538-6F5B7BB2E2B6}"/>
    <dgm:cxn modelId="{A2E64F7E-FEE9-4242-B77A-783A35A84FA8}" type="presParOf" srcId="{4D19FA0D-E41F-4FC1-9CBC-8C1769A395CB}" destId="{87202F87-397D-43D2-B7EC-CA020C0E3971}" srcOrd="0" destOrd="0" presId="urn:microsoft.com/office/officeart/2008/layout/VerticalCurvedList"/>
    <dgm:cxn modelId="{BD05F904-7CD3-431A-A5D0-75153A9FD669}" type="presParOf" srcId="{87202F87-397D-43D2-B7EC-CA020C0E3971}" destId="{309448CD-BBB7-4256-A1F1-D294D664F8C7}" srcOrd="0" destOrd="0" presId="urn:microsoft.com/office/officeart/2008/layout/VerticalCurvedList"/>
    <dgm:cxn modelId="{7C8DAAD9-D4D7-4D14-BBDC-0088EFD264CA}" type="presParOf" srcId="{309448CD-BBB7-4256-A1F1-D294D664F8C7}" destId="{A974F7CE-A057-4F43-8B24-0C10DD4B77C5}" srcOrd="0" destOrd="0" presId="urn:microsoft.com/office/officeart/2008/layout/VerticalCurvedList"/>
    <dgm:cxn modelId="{D0C404E9-47EC-4E2B-AC7A-19242F443DAD}" type="presParOf" srcId="{309448CD-BBB7-4256-A1F1-D294D664F8C7}" destId="{DF70C2A8-30CC-4698-96A2-7E4F66932123}" srcOrd="1" destOrd="0" presId="urn:microsoft.com/office/officeart/2008/layout/VerticalCurvedList"/>
    <dgm:cxn modelId="{7AD72D55-29D1-4747-86B4-600DAFC8C951}" type="presParOf" srcId="{309448CD-BBB7-4256-A1F1-D294D664F8C7}" destId="{16E1181E-0B5F-4BD1-8692-1E9A078D3650}" srcOrd="2" destOrd="0" presId="urn:microsoft.com/office/officeart/2008/layout/VerticalCurvedList"/>
    <dgm:cxn modelId="{4AA5B50F-802D-49EA-A835-67015BC1C79A}" type="presParOf" srcId="{309448CD-BBB7-4256-A1F1-D294D664F8C7}" destId="{91231249-7C76-47E6-B438-F824A814FC29}" srcOrd="3" destOrd="0" presId="urn:microsoft.com/office/officeart/2008/layout/VerticalCurvedList"/>
    <dgm:cxn modelId="{3912787B-F35F-4AC3-822B-4041CDE3EB65}" type="presParOf" srcId="{87202F87-397D-43D2-B7EC-CA020C0E3971}" destId="{2CB8C5E0-3F94-468D-B2B2-451F61C779F5}" srcOrd="1" destOrd="0" presId="urn:microsoft.com/office/officeart/2008/layout/VerticalCurvedList"/>
    <dgm:cxn modelId="{9C207673-29A5-4087-9E1A-B1F07FEDACCB}" type="presParOf" srcId="{87202F87-397D-43D2-B7EC-CA020C0E3971}" destId="{1334922A-23C8-46D2-8536-F56958785DB2}" srcOrd="2" destOrd="0" presId="urn:microsoft.com/office/officeart/2008/layout/VerticalCurvedList"/>
    <dgm:cxn modelId="{EC576C86-C0CA-42E9-ACE3-73CF35D6FE29}" type="presParOf" srcId="{1334922A-23C8-46D2-8536-F56958785DB2}" destId="{4AE01D1F-55E2-4B77-9BBE-027F0109DABE}" srcOrd="0" destOrd="0" presId="urn:microsoft.com/office/officeart/2008/layout/VerticalCurvedList"/>
    <dgm:cxn modelId="{A8759FF8-FE73-4C7B-941A-79193D271FED}" type="presParOf" srcId="{87202F87-397D-43D2-B7EC-CA020C0E3971}" destId="{5F6B1BB4-5687-4F1D-84B0-5F3F9F3F66E0}" srcOrd="3" destOrd="0" presId="urn:microsoft.com/office/officeart/2008/layout/VerticalCurvedList"/>
    <dgm:cxn modelId="{2CE9FC8B-8533-4713-B0A2-B10E326E1372}" type="presParOf" srcId="{87202F87-397D-43D2-B7EC-CA020C0E3971}" destId="{B04D103D-B014-4675-8B39-F2856ACAAEA1}" srcOrd="4" destOrd="0" presId="urn:microsoft.com/office/officeart/2008/layout/VerticalCurvedList"/>
    <dgm:cxn modelId="{937BA996-C3A2-47FA-839B-DFFCC0EA77DA}" type="presParOf" srcId="{B04D103D-B014-4675-8B39-F2856ACAAEA1}" destId="{7DE90E7B-9CA1-4A4D-99B3-09BA979B7BD0}" srcOrd="0" destOrd="0" presId="urn:microsoft.com/office/officeart/2008/layout/VerticalCurvedList"/>
    <dgm:cxn modelId="{2387D019-8C8F-44F1-8B91-9D493B778E88}" type="presParOf" srcId="{87202F87-397D-43D2-B7EC-CA020C0E3971}" destId="{B28B728B-0726-41B5-BA1F-3D50E155961F}" srcOrd="5" destOrd="0" presId="urn:microsoft.com/office/officeart/2008/layout/VerticalCurvedList"/>
    <dgm:cxn modelId="{3C509BF4-99E4-4F40-B7F6-6951B8DC6065}" type="presParOf" srcId="{87202F87-397D-43D2-B7EC-CA020C0E3971}" destId="{40FB74DF-71B9-4216-AA4F-B1EF70DE8496}" srcOrd="6" destOrd="0" presId="urn:microsoft.com/office/officeart/2008/layout/VerticalCurvedList"/>
    <dgm:cxn modelId="{5BE26DBC-2344-48ED-A712-947695CEBBA8}" type="presParOf" srcId="{40FB74DF-71B9-4216-AA4F-B1EF70DE8496}" destId="{D5B95671-C493-41A6-9CD3-A0FDA0EB9ECB}" srcOrd="0" destOrd="0" presId="urn:microsoft.com/office/officeart/2008/layout/VerticalCurvedList"/>
    <dgm:cxn modelId="{AEB7459A-A823-4564-97B0-332066DDF88E}" type="presParOf" srcId="{87202F87-397D-43D2-B7EC-CA020C0E3971}" destId="{8A325983-B6B2-47E7-A6A1-CC1DDD4B899F}" srcOrd="7" destOrd="0" presId="urn:microsoft.com/office/officeart/2008/layout/VerticalCurvedList"/>
    <dgm:cxn modelId="{00338293-2FC4-47A4-813D-E4AAA3B6FB53}" type="presParOf" srcId="{87202F87-397D-43D2-B7EC-CA020C0E3971}" destId="{6CEEAD33-A7A3-4E4F-AF04-62924389CBF1}" srcOrd="8" destOrd="0" presId="urn:microsoft.com/office/officeart/2008/layout/VerticalCurvedList"/>
    <dgm:cxn modelId="{F3C3DB64-219A-4A81-A656-431A67C0C7DF}" type="presParOf" srcId="{6CEEAD33-A7A3-4E4F-AF04-62924389CBF1}" destId="{213B7370-376B-4B3F-A34F-7AD76CC273A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34A65BC-76A1-4BC6-8C37-3BA42C64D98D}" type="doc">
      <dgm:prSet loTypeId="urn:microsoft.com/office/officeart/2005/8/layout/vList3" loCatId="list" qsTypeId="urn:microsoft.com/office/officeart/2005/8/quickstyle/simple1" qsCatId="simple" csTypeId="urn:microsoft.com/office/officeart/2005/8/colors/colorful1" csCatId="colorful" phldr="1"/>
      <dgm:spPr/>
      <dgm:t>
        <a:bodyPr/>
        <a:lstStyle/>
        <a:p>
          <a:endParaRPr lang="fr-FR"/>
        </a:p>
      </dgm:t>
    </dgm:pt>
    <dgm:pt modelId="{464AB016-A2B7-4D5D-BC4F-1FCB41D47C4D}">
      <dgm:prSet custT="1"/>
      <dgm:spPr>
        <a:solidFill>
          <a:schemeClr val="accent1"/>
        </a:solidFill>
      </dgm:spPr>
      <dgm:t>
        <a:bodyPr/>
        <a:lstStyle/>
        <a:p>
          <a:pPr algn="just"/>
          <a:r>
            <a:rPr lang="fr-FR" sz="1600" b="0" i="0"/>
            <a:t>Les </a:t>
          </a:r>
          <a:r>
            <a:rPr lang="fr-FR" sz="1600" b="1" i="0"/>
            <a:t>formations liées </a:t>
          </a:r>
          <a:r>
            <a:rPr lang="fr-FR" sz="2000" b="0" i="0"/>
            <a:t>aux métiers en tension</a:t>
          </a:r>
          <a:endParaRPr lang="fr-FR" sz="1600" b="0"/>
        </a:p>
      </dgm:t>
    </dgm:pt>
    <dgm:pt modelId="{E41AE2AE-31D5-4FF9-97EA-35BFCC9E7615}" type="parTrans" cxnId="{C6C14FBD-9156-4F5E-815D-330DA45E011C}">
      <dgm:prSet/>
      <dgm:spPr/>
      <dgm:t>
        <a:bodyPr/>
        <a:lstStyle/>
        <a:p>
          <a:endParaRPr lang="fr-FR"/>
        </a:p>
      </dgm:t>
    </dgm:pt>
    <dgm:pt modelId="{D1A60628-EB43-4BF4-BC04-4118B5ED86FA}" type="sibTrans" cxnId="{C6C14FBD-9156-4F5E-815D-330DA45E011C}">
      <dgm:prSet/>
      <dgm:spPr/>
      <dgm:t>
        <a:bodyPr/>
        <a:lstStyle/>
        <a:p>
          <a:endParaRPr lang="fr-FR"/>
        </a:p>
      </dgm:t>
    </dgm:pt>
    <dgm:pt modelId="{D867B5FE-8DF2-4081-925C-41B090DE40A9}">
      <dgm:prSet custT="1"/>
      <dgm:spPr>
        <a:solidFill>
          <a:schemeClr val="accent3"/>
        </a:solidFill>
      </dgm:spPr>
      <dgm:t>
        <a:bodyPr/>
        <a:lstStyle/>
        <a:p>
          <a:pPr algn="just"/>
          <a:r>
            <a:rPr lang="fr-FR" sz="1600" b="0" i="0" dirty="0"/>
            <a:t>Les formations concourant aux </a:t>
          </a:r>
          <a:r>
            <a:rPr lang="fr-FR" sz="2000" b="0" i="0" dirty="0"/>
            <a:t>grands enjeux </a:t>
          </a:r>
          <a:r>
            <a:rPr lang="fr-FR" sz="1600" b="0" i="0" dirty="0"/>
            <a:t>du secteur : Transitions écologique, numérique et démographique</a:t>
          </a:r>
          <a:endParaRPr lang="fr-FR" sz="1600" b="0" dirty="0"/>
        </a:p>
      </dgm:t>
    </dgm:pt>
    <dgm:pt modelId="{F2CDB4B7-0169-4A5D-BEF4-76086270B351}" type="parTrans" cxnId="{6215E871-2B0B-4C7E-870C-C0020562F04E}">
      <dgm:prSet/>
      <dgm:spPr/>
      <dgm:t>
        <a:bodyPr/>
        <a:lstStyle/>
        <a:p>
          <a:endParaRPr lang="fr-FR"/>
        </a:p>
      </dgm:t>
    </dgm:pt>
    <dgm:pt modelId="{B0F41327-FD25-4872-A0E9-E7CD4496B296}" type="sibTrans" cxnId="{6215E871-2B0B-4C7E-870C-C0020562F04E}">
      <dgm:prSet/>
      <dgm:spPr/>
      <dgm:t>
        <a:bodyPr/>
        <a:lstStyle/>
        <a:p>
          <a:endParaRPr lang="fr-FR"/>
        </a:p>
      </dgm:t>
    </dgm:pt>
    <dgm:pt modelId="{DE2CF66C-80A4-4090-87B5-4F230C2F7306}">
      <dgm:prSet custT="1"/>
      <dgm:spPr>
        <a:solidFill>
          <a:schemeClr val="accent6"/>
        </a:solidFill>
      </dgm:spPr>
      <dgm:t>
        <a:bodyPr/>
        <a:lstStyle/>
        <a:p>
          <a:pPr algn="just"/>
          <a:r>
            <a:rPr lang="fr-FR" sz="1600" b="0" i="0" dirty="0"/>
            <a:t>Les formations </a:t>
          </a:r>
          <a:r>
            <a:rPr lang="fr-FR" sz="2000" b="0" i="0" dirty="0"/>
            <a:t>transverses</a:t>
          </a:r>
          <a:r>
            <a:rPr lang="fr-FR" sz="1600" b="0" i="0" dirty="0"/>
            <a:t> du Bâtiment, du Négoce des matériaux et des Travaux publics et </a:t>
          </a:r>
          <a:r>
            <a:rPr lang="fr-FR" sz="2000" b="0" i="0" dirty="0"/>
            <a:t>soft skills</a:t>
          </a:r>
          <a:endParaRPr lang="fr-FR" sz="1600" b="0" dirty="0"/>
        </a:p>
      </dgm:t>
    </dgm:pt>
    <dgm:pt modelId="{B535732D-D108-4844-B958-6B5A9D1F036C}" type="parTrans" cxnId="{9164C92E-1F31-47C5-A183-AD2372033CF2}">
      <dgm:prSet/>
      <dgm:spPr/>
      <dgm:t>
        <a:bodyPr/>
        <a:lstStyle/>
        <a:p>
          <a:endParaRPr lang="fr-FR"/>
        </a:p>
      </dgm:t>
    </dgm:pt>
    <dgm:pt modelId="{B54FFC07-E58D-4ABE-866C-827A97489904}" type="sibTrans" cxnId="{9164C92E-1F31-47C5-A183-AD2372033CF2}">
      <dgm:prSet/>
      <dgm:spPr/>
      <dgm:t>
        <a:bodyPr/>
        <a:lstStyle/>
        <a:p>
          <a:endParaRPr lang="fr-FR"/>
        </a:p>
      </dgm:t>
    </dgm:pt>
    <dgm:pt modelId="{A93DA926-FEE6-4E8C-80AD-9E2C8E688B41}" type="pres">
      <dgm:prSet presAssocID="{A34A65BC-76A1-4BC6-8C37-3BA42C64D98D}" presName="linearFlow" presStyleCnt="0">
        <dgm:presLayoutVars>
          <dgm:dir/>
          <dgm:resizeHandles val="exact"/>
        </dgm:presLayoutVars>
      </dgm:prSet>
      <dgm:spPr/>
    </dgm:pt>
    <dgm:pt modelId="{FBD47642-1FDC-4F7E-9546-795BE6CFB1F3}" type="pres">
      <dgm:prSet presAssocID="{464AB016-A2B7-4D5D-BC4F-1FCB41D47C4D}" presName="composite" presStyleCnt="0"/>
      <dgm:spPr/>
    </dgm:pt>
    <dgm:pt modelId="{C234CFCA-62CD-4FCF-A244-AD9D655D5AE2}" type="pres">
      <dgm:prSet presAssocID="{464AB016-A2B7-4D5D-BC4F-1FCB41D47C4D}" presName="imgShp" presStyleLbl="fgImgPlace1" presStyleIdx="0" presStyleCnt="3" custLinFactNeighborX="-450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dge 1 avec un remplissage uni"/>
        </a:ext>
      </dgm:extLst>
    </dgm:pt>
    <dgm:pt modelId="{DED05983-A41C-4F3C-B049-0D36392ADA50}" type="pres">
      <dgm:prSet presAssocID="{464AB016-A2B7-4D5D-BC4F-1FCB41D47C4D}" presName="txShp" presStyleLbl="node1" presStyleIdx="0" presStyleCnt="3">
        <dgm:presLayoutVars>
          <dgm:bulletEnabled val="1"/>
        </dgm:presLayoutVars>
      </dgm:prSet>
      <dgm:spPr/>
    </dgm:pt>
    <dgm:pt modelId="{CA84C441-8A6A-4D39-A7B4-0B9630EDA489}" type="pres">
      <dgm:prSet presAssocID="{D1A60628-EB43-4BF4-BC04-4118B5ED86FA}" presName="spacing" presStyleCnt="0"/>
      <dgm:spPr/>
    </dgm:pt>
    <dgm:pt modelId="{C5FDF7AA-5F1C-4B1D-BD3E-D94CBF24E1FF}" type="pres">
      <dgm:prSet presAssocID="{D867B5FE-8DF2-4081-925C-41B090DE40A9}" presName="composite" presStyleCnt="0"/>
      <dgm:spPr/>
    </dgm:pt>
    <dgm:pt modelId="{F32D04F7-15DB-4B06-A39C-266A5C712054}" type="pres">
      <dgm:prSet presAssocID="{D867B5FE-8DF2-4081-925C-41B090DE40A9}" presName="imgShp" presStyleLbl="fgImgPlace1" presStyleIdx="1" presStyleCnt="3" custLinFactNeighborX="-720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dge avec un remplissage uni"/>
        </a:ext>
      </dgm:extLst>
    </dgm:pt>
    <dgm:pt modelId="{7C20A805-384E-4DA3-B955-199D928306CE}" type="pres">
      <dgm:prSet presAssocID="{D867B5FE-8DF2-4081-925C-41B090DE40A9}" presName="txShp" presStyleLbl="node1" presStyleIdx="1" presStyleCnt="3">
        <dgm:presLayoutVars>
          <dgm:bulletEnabled val="1"/>
        </dgm:presLayoutVars>
      </dgm:prSet>
      <dgm:spPr/>
    </dgm:pt>
    <dgm:pt modelId="{FD20E96E-9B25-4EC3-AF3A-E49EAF79F1E5}" type="pres">
      <dgm:prSet presAssocID="{B0F41327-FD25-4872-A0E9-E7CD4496B296}" presName="spacing" presStyleCnt="0"/>
      <dgm:spPr/>
    </dgm:pt>
    <dgm:pt modelId="{A4BE81EB-D863-4FCF-B5B0-0F0C47160B9A}" type="pres">
      <dgm:prSet presAssocID="{DE2CF66C-80A4-4090-87B5-4F230C2F7306}" presName="composite" presStyleCnt="0"/>
      <dgm:spPr/>
    </dgm:pt>
    <dgm:pt modelId="{0A2AD4C9-9424-4374-BD5A-18B7B7423F27}" type="pres">
      <dgm:prSet presAssocID="{DE2CF66C-80A4-4090-87B5-4F230C2F7306}" presName="imgShp" presStyleLbl="fgImgPlace1" presStyleIdx="2" presStyleCnt="3" custLinFactNeighborX="-630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adge 3 avec un remplissage uni"/>
        </a:ext>
      </dgm:extLst>
    </dgm:pt>
    <dgm:pt modelId="{ADF0093E-602E-4F24-A408-56E0DBAFCC13}" type="pres">
      <dgm:prSet presAssocID="{DE2CF66C-80A4-4090-87B5-4F230C2F7306}" presName="txShp" presStyleLbl="node1" presStyleIdx="2" presStyleCnt="3">
        <dgm:presLayoutVars>
          <dgm:bulletEnabled val="1"/>
        </dgm:presLayoutVars>
      </dgm:prSet>
      <dgm:spPr/>
    </dgm:pt>
  </dgm:ptLst>
  <dgm:cxnLst>
    <dgm:cxn modelId="{9164C92E-1F31-47C5-A183-AD2372033CF2}" srcId="{A34A65BC-76A1-4BC6-8C37-3BA42C64D98D}" destId="{DE2CF66C-80A4-4090-87B5-4F230C2F7306}" srcOrd="2" destOrd="0" parTransId="{B535732D-D108-4844-B958-6B5A9D1F036C}" sibTransId="{B54FFC07-E58D-4ABE-866C-827A97489904}"/>
    <dgm:cxn modelId="{0E155460-7509-47FA-94B4-A4431A94A297}" type="presOf" srcId="{A34A65BC-76A1-4BC6-8C37-3BA42C64D98D}" destId="{A93DA926-FEE6-4E8C-80AD-9E2C8E688B41}" srcOrd="0" destOrd="0" presId="urn:microsoft.com/office/officeart/2005/8/layout/vList3"/>
    <dgm:cxn modelId="{817A1C68-8C94-43F2-97C8-23901FA8D612}" type="presOf" srcId="{DE2CF66C-80A4-4090-87B5-4F230C2F7306}" destId="{ADF0093E-602E-4F24-A408-56E0DBAFCC13}" srcOrd="0" destOrd="0" presId="urn:microsoft.com/office/officeart/2005/8/layout/vList3"/>
    <dgm:cxn modelId="{6215E871-2B0B-4C7E-870C-C0020562F04E}" srcId="{A34A65BC-76A1-4BC6-8C37-3BA42C64D98D}" destId="{D867B5FE-8DF2-4081-925C-41B090DE40A9}" srcOrd="1" destOrd="0" parTransId="{F2CDB4B7-0169-4A5D-BEF4-76086270B351}" sibTransId="{B0F41327-FD25-4872-A0E9-E7CD4496B296}"/>
    <dgm:cxn modelId="{C6C14FBD-9156-4F5E-815D-330DA45E011C}" srcId="{A34A65BC-76A1-4BC6-8C37-3BA42C64D98D}" destId="{464AB016-A2B7-4D5D-BC4F-1FCB41D47C4D}" srcOrd="0" destOrd="0" parTransId="{E41AE2AE-31D5-4FF9-97EA-35BFCC9E7615}" sibTransId="{D1A60628-EB43-4BF4-BC04-4118B5ED86FA}"/>
    <dgm:cxn modelId="{8732CACE-52D5-4FF0-AD0C-E09D0B861027}" type="presOf" srcId="{D867B5FE-8DF2-4081-925C-41B090DE40A9}" destId="{7C20A805-384E-4DA3-B955-199D928306CE}" srcOrd="0" destOrd="0" presId="urn:microsoft.com/office/officeart/2005/8/layout/vList3"/>
    <dgm:cxn modelId="{A9276ED3-D367-4BFD-9112-7AC4FFF6210C}" type="presOf" srcId="{464AB016-A2B7-4D5D-BC4F-1FCB41D47C4D}" destId="{DED05983-A41C-4F3C-B049-0D36392ADA50}" srcOrd="0" destOrd="0" presId="urn:microsoft.com/office/officeart/2005/8/layout/vList3"/>
    <dgm:cxn modelId="{292D934C-18D4-4D54-A94A-83CB3A0BDCA5}" type="presParOf" srcId="{A93DA926-FEE6-4E8C-80AD-9E2C8E688B41}" destId="{FBD47642-1FDC-4F7E-9546-795BE6CFB1F3}" srcOrd="0" destOrd="0" presId="urn:microsoft.com/office/officeart/2005/8/layout/vList3"/>
    <dgm:cxn modelId="{9BF9089D-A5B7-44DD-ADE4-F52BF14136F1}" type="presParOf" srcId="{FBD47642-1FDC-4F7E-9546-795BE6CFB1F3}" destId="{C234CFCA-62CD-4FCF-A244-AD9D655D5AE2}" srcOrd="0" destOrd="0" presId="urn:microsoft.com/office/officeart/2005/8/layout/vList3"/>
    <dgm:cxn modelId="{EB6EDE71-B16E-49EB-B7B5-C52CD73E44DE}" type="presParOf" srcId="{FBD47642-1FDC-4F7E-9546-795BE6CFB1F3}" destId="{DED05983-A41C-4F3C-B049-0D36392ADA50}" srcOrd="1" destOrd="0" presId="urn:microsoft.com/office/officeart/2005/8/layout/vList3"/>
    <dgm:cxn modelId="{525B2747-F3EE-4EB4-AAA5-6D570761DACE}" type="presParOf" srcId="{A93DA926-FEE6-4E8C-80AD-9E2C8E688B41}" destId="{CA84C441-8A6A-4D39-A7B4-0B9630EDA489}" srcOrd="1" destOrd="0" presId="urn:microsoft.com/office/officeart/2005/8/layout/vList3"/>
    <dgm:cxn modelId="{8914634E-956E-494B-8D38-95ED5A906C60}" type="presParOf" srcId="{A93DA926-FEE6-4E8C-80AD-9E2C8E688B41}" destId="{C5FDF7AA-5F1C-4B1D-BD3E-D94CBF24E1FF}" srcOrd="2" destOrd="0" presId="urn:microsoft.com/office/officeart/2005/8/layout/vList3"/>
    <dgm:cxn modelId="{514DEC64-D2FA-4973-A798-CB3C5397B29B}" type="presParOf" srcId="{C5FDF7AA-5F1C-4B1D-BD3E-D94CBF24E1FF}" destId="{F32D04F7-15DB-4B06-A39C-266A5C712054}" srcOrd="0" destOrd="0" presId="urn:microsoft.com/office/officeart/2005/8/layout/vList3"/>
    <dgm:cxn modelId="{3A65C771-E5FA-4DDF-A309-C8A6E92607B0}" type="presParOf" srcId="{C5FDF7AA-5F1C-4B1D-BD3E-D94CBF24E1FF}" destId="{7C20A805-384E-4DA3-B955-199D928306CE}" srcOrd="1" destOrd="0" presId="urn:microsoft.com/office/officeart/2005/8/layout/vList3"/>
    <dgm:cxn modelId="{5ED3325A-8ACA-451D-ACE0-DF6839606B1C}" type="presParOf" srcId="{A93DA926-FEE6-4E8C-80AD-9E2C8E688B41}" destId="{FD20E96E-9B25-4EC3-AF3A-E49EAF79F1E5}" srcOrd="3" destOrd="0" presId="urn:microsoft.com/office/officeart/2005/8/layout/vList3"/>
    <dgm:cxn modelId="{C6441737-5769-439E-ABD9-6AD1CCDCA5C0}" type="presParOf" srcId="{A93DA926-FEE6-4E8C-80AD-9E2C8E688B41}" destId="{A4BE81EB-D863-4FCF-B5B0-0F0C47160B9A}" srcOrd="4" destOrd="0" presId="urn:microsoft.com/office/officeart/2005/8/layout/vList3"/>
    <dgm:cxn modelId="{4C40D22C-7393-4E94-A289-7F298E5A7175}" type="presParOf" srcId="{A4BE81EB-D863-4FCF-B5B0-0F0C47160B9A}" destId="{0A2AD4C9-9424-4374-BD5A-18B7B7423F27}" srcOrd="0" destOrd="0" presId="urn:microsoft.com/office/officeart/2005/8/layout/vList3"/>
    <dgm:cxn modelId="{493E2D0D-0003-47FF-A9A5-4E9ED76B6CFF}" type="presParOf" srcId="{A4BE81EB-D863-4FCF-B5B0-0F0C47160B9A}" destId="{ADF0093E-602E-4F24-A408-56E0DBAFCC13}" srcOrd="1" destOrd="0" presId="urn:microsoft.com/office/officeart/2005/8/layout/vList3"/>
  </dgm:cxnLst>
  <dgm:bg>
    <a:noFill/>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34A65BC-76A1-4BC6-8C37-3BA42C64D98D}" type="doc">
      <dgm:prSet loTypeId="urn:microsoft.com/office/officeart/2005/8/layout/vList3" loCatId="list" qsTypeId="urn:microsoft.com/office/officeart/2005/8/quickstyle/simple1" qsCatId="simple" csTypeId="urn:microsoft.com/office/officeart/2005/8/colors/colorful1" csCatId="colorful" phldr="1"/>
      <dgm:spPr/>
      <dgm:t>
        <a:bodyPr/>
        <a:lstStyle/>
        <a:p>
          <a:endParaRPr lang="fr-FR"/>
        </a:p>
      </dgm:t>
    </dgm:pt>
    <dgm:pt modelId="{464AB016-A2B7-4D5D-BC4F-1FCB41D47C4D}">
      <dgm:prSet custT="1"/>
      <dgm:spPr>
        <a:solidFill>
          <a:schemeClr val="accent1"/>
        </a:solidFill>
      </dgm:spPr>
      <dgm:t>
        <a:bodyPr/>
        <a:lstStyle/>
        <a:p>
          <a:pPr algn="just"/>
          <a:r>
            <a:rPr lang="fr-FR" sz="1800" b="0" i="0"/>
            <a:t>Les </a:t>
          </a:r>
          <a:r>
            <a:rPr lang="fr-FR" sz="1800" b="1" i="0"/>
            <a:t>formations liées </a:t>
          </a:r>
          <a:r>
            <a:rPr lang="fr-FR" sz="2400" b="0" i="0"/>
            <a:t>aux métiers en tension</a:t>
          </a:r>
          <a:endParaRPr lang="fr-FR" sz="1800" b="0"/>
        </a:p>
      </dgm:t>
    </dgm:pt>
    <dgm:pt modelId="{E41AE2AE-31D5-4FF9-97EA-35BFCC9E7615}" type="parTrans" cxnId="{C6C14FBD-9156-4F5E-815D-330DA45E011C}">
      <dgm:prSet/>
      <dgm:spPr/>
      <dgm:t>
        <a:bodyPr/>
        <a:lstStyle/>
        <a:p>
          <a:endParaRPr lang="fr-FR"/>
        </a:p>
      </dgm:t>
    </dgm:pt>
    <dgm:pt modelId="{D1A60628-EB43-4BF4-BC04-4118B5ED86FA}" type="sibTrans" cxnId="{C6C14FBD-9156-4F5E-815D-330DA45E011C}">
      <dgm:prSet/>
      <dgm:spPr/>
      <dgm:t>
        <a:bodyPr/>
        <a:lstStyle/>
        <a:p>
          <a:endParaRPr lang="fr-FR"/>
        </a:p>
      </dgm:t>
    </dgm:pt>
    <dgm:pt modelId="{A93DA926-FEE6-4E8C-80AD-9E2C8E688B41}" type="pres">
      <dgm:prSet presAssocID="{A34A65BC-76A1-4BC6-8C37-3BA42C64D98D}" presName="linearFlow" presStyleCnt="0">
        <dgm:presLayoutVars>
          <dgm:dir/>
          <dgm:resizeHandles val="exact"/>
        </dgm:presLayoutVars>
      </dgm:prSet>
      <dgm:spPr/>
    </dgm:pt>
    <dgm:pt modelId="{FBD47642-1FDC-4F7E-9546-795BE6CFB1F3}" type="pres">
      <dgm:prSet presAssocID="{464AB016-A2B7-4D5D-BC4F-1FCB41D47C4D}" presName="composite" presStyleCnt="0"/>
      <dgm:spPr/>
    </dgm:pt>
    <dgm:pt modelId="{C234CFCA-62CD-4FCF-A244-AD9D655D5AE2}" type="pres">
      <dgm:prSet presAssocID="{464AB016-A2B7-4D5D-BC4F-1FCB41D47C4D}" presName="imgShp" presStyleLbl="fgImgPlace1" presStyleIdx="0" presStyleCnt="1" custLinFactNeighborX="-450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dge 1 avec un remplissage uni"/>
        </a:ext>
      </dgm:extLst>
    </dgm:pt>
    <dgm:pt modelId="{DED05983-A41C-4F3C-B049-0D36392ADA50}" type="pres">
      <dgm:prSet presAssocID="{464AB016-A2B7-4D5D-BC4F-1FCB41D47C4D}" presName="txShp" presStyleLbl="node1" presStyleIdx="0" presStyleCnt="1">
        <dgm:presLayoutVars>
          <dgm:bulletEnabled val="1"/>
        </dgm:presLayoutVars>
      </dgm:prSet>
      <dgm:spPr/>
    </dgm:pt>
  </dgm:ptLst>
  <dgm:cxnLst>
    <dgm:cxn modelId="{0E155460-7509-47FA-94B4-A4431A94A297}" type="presOf" srcId="{A34A65BC-76A1-4BC6-8C37-3BA42C64D98D}" destId="{A93DA926-FEE6-4E8C-80AD-9E2C8E688B41}" srcOrd="0" destOrd="0" presId="urn:microsoft.com/office/officeart/2005/8/layout/vList3"/>
    <dgm:cxn modelId="{C6C14FBD-9156-4F5E-815D-330DA45E011C}" srcId="{A34A65BC-76A1-4BC6-8C37-3BA42C64D98D}" destId="{464AB016-A2B7-4D5D-BC4F-1FCB41D47C4D}" srcOrd="0" destOrd="0" parTransId="{E41AE2AE-31D5-4FF9-97EA-35BFCC9E7615}" sibTransId="{D1A60628-EB43-4BF4-BC04-4118B5ED86FA}"/>
    <dgm:cxn modelId="{A9276ED3-D367-4BFD-9112-7AC4FFF6210C}" type="presOf" srcId="{464AB016-A2B7-4D5D-BC4F-1FCB41D47C4D}" destId="{DED05983-A41C-4F3C-B049-0D36392ADA50}" srcOrd="0" destOrd="0" presId="urn:microsoft.com/office/officeart/2005/8/layout/vList3"/>
    <dgm:cxn modelId="{292D934C-18D4-4D54-A94A-83CB3A0BDCA5}" type="presParOf" srcId="{A93DA926-FEE6-4E8C-80AD-9E2C8E688B41}" destId="{FBD47642-1FDC-4F7E-9546-795BE6CFB1F3}" srcOrd="0" destOrd="0" presId="urn:microsoft.com/office/officeart/2005/8/layout/vList3"/>
    <dgm:cxn modelId="{9BF9089D-A5B7-44DD-ADE4-F52BF14136F1}" type="presParOf" srcId="{FBD47642-1FDC-4F7E-9546-795BE6CFB1F3}" destId="{C234CFCA-62CD-4FCF-A244-AD9D655D5AE2}" srcOrd="0" destOrd="0" presId="urn:microsoft.com/office/officeart/2005/8/layout/vList3"/>
    <dgm:cxn modelId="{EB6EDE71-B16E-49EB-B7B5-C52CD73E44DE}" type="presParOf" srcId="{FBD47642-1FDC-4F7E-9546-795BE6CFB1F3}" destId="{DED05983-A41C-4F3C-B049-0D36392ADA50}" srcOrd="1" destOrd="0" presId="urn:microsoft.com/office/officeart/2005/8/layout/vList3"/>
  </dgm:cxnLst>
  <dgm:bg>
    <a:noFill/>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34A65BC-76A1-4BC6-8C37-3BA42C64D98D}" type="doc">
      <dgm:prSet loTypeId="urn:microsoft.com/office/officeart/2005/8/layout/vList3" loCatId="list" qsTypeId="urn:microsoft.com/office/officeart/2005/8/quickstyle/simple1" qsCatId="simple" csTypeId="urn:microsoft.com/office/officeart/2005/8/colors/colorful1" csCatId="colorful" phldr="1"/>
      <dgm:spPr/>
      <dgm:t>
        <a:bodyPr/>
        <a:lstStyle/>
        <a:p>
          <a:endParaRPr lang="fr-FR"/>
        </a:p>
      </dgm:t>
    </dgm:pt>
    <dgm:pt modelId="{D867B5FE-8DF2-4081-925C-41B090DE40A9}">
      <dgm:prSet custT="1"/>
      <dgm:spPr>
        <a:solidFill>
          <a:schemeClr val="accent3"/>
        </a:solidFill>
      </dgm:spPr>
      <dgm:t>
        <a:bodyPr/>
        <a:lstStyle/>
        <a:p>
          <a:pPr algn="just"/>
          <a:r>
            <a:rPr lang="fr-FR" sz="1800" b="0" i="0"/>
            <a:t>Les formations concourant aux </a:t>
          </a:r>
          <a:r>
            <a:rPr lang="fr-FR" sz="2400" b="0" i="0"/>
            <a:t>grands enjeux du secteur </a:t>
          </a:r>
          <a:endParaRPr lang="fr-FR" sz="1800" b="0" i="0"/>
        </a:p>
      </dgm:t>
    </dgm:pt>
    <dgm:pt modelId="{F2CDB4B7-0169-4A5D-BEF4-76086270B351}" type="parTrans" cxnId="{6215E871-2B0B-4C7E-870C-C0020562F04E}">
      <dgm:prSet/>
      <dgm:spPr/>
      <dgm:t>
        <a:bodyPr/>
        <a:lstStyle/>
        <a:p>
          <a:endParaRPr lang="fr-FR"/>
        </a:p>
      </dgm:t>
    </dgm:pt>
    <dgm:pt modelId="{B0F41327-FD25-4872-A0E9-E7CD4496B296}" type="sibTrans" cxnId="{6215E871-2B0B-4C7E-870C-C0020562F04E}">
      <dgm:prSet/>
      <dgm:spPr/>
      <dgm:t>
        <a:bodyPr/>
        <a:lstStyle/>
        <a:p>
          <a:endParaRPr lang="fr-FR"/>
        </a:p>
      </dgm:t>
    </dgm:pt>
    <dgm:pt modelId="{A93DA926-FEE6-4E8C-80AD-9E2C8E688B41}" type="pres">
      <dgm:prSet presAssocID="{A34A65BC-76A1-4BC6-8C37-3BA42C64D98D}" presName="linearFlow" presStyleCnt="0">
        <dgm:presLayoutVars>
          <dgm:dir/>
          <dgm:resizeHandles val="exact"/>
        </dgm:presLayoutVars>
      </dgm:prSet>
      <dgm:spPr/>
    </dgm:pt>
    <dgm:pt modelId="{C5FDF7AA-5F1C-4B1D-BD3E-D94CBF24E1FF}" type="pres">
      <dgm:prSet presAssocID="{D867B5FE-8DF2-4081-925C-41B090DE40A9}" presName="composite" presStyleCnt="0"/>
      <dgm:spPr/>
    </dgm:pt>
    <dgm:pt modelId="{F32D04F7-15DB-4B06-A39C-266A5C712054}" type="pres">
      <dgm:prSet presAssocID="{D867B5FE-8DF2-4081-925C-41B090DE40A9}" presName="imgShp" presStyleLbl="fgImgPlace1" presStyleIdx="0" presStyleCnt="1" custLinFactNeighborX="-720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dge avec un remplissage uni"/>
        </a:ext>
      </dgm:extLst>
    </dgm:pt>
    <dgm:pt modelId="{7C20A805-384E-4DA3-B955-199D928306CE}" type="pres">
      <dgm:prSet presAssocID="{D867B5FE-8DF2-4081-925C-41B090DE40A9}" presName="txShp" presStyleLbl="node1" presStyleIdx="0" presStyleCnt="1">
        <dgm:presLayoutVars>
          <dgm:bulletEnabled val="1"/>
        </dgm:presLayoutVars>
      </dgm:prSet>
      <dgm:spPr/>
    </dgm:pt>
  </dgm:ptLst>
  <dgm:cxnLst>
    <dgm:cxn modelId="{0E155460-7509-47FA-94B4-A4431A94A297}" type="presOf" srcId="{A34A65BC-76A1-4BC6-8C37-3BA42C64D98D}" destId="{A93DA926-FEE6-4E8C-80AD-9E2C8E688B41}" srcOrd="0" destOrd="0" presId="urn:microsoft.com/office/officeart/2005/8/layout/vList3"/>
    <dgm:cxn modelId="{6215E871-2B0B-4C7E-870C-C0020562F04E}" srcId="{A34A65BC-76A1-4BC6-8C37-3BA42C64D98D}" destId="{D867B5FE-8DF2-4081-925C-41B090DE40A9}" srcOrd="0" destOrd="0" parTransId="{F2CDB4B7-0169-4A5D-BEF4-76086270B351}" sibTransId="{B0F41327-FD25-4872-A0E9-E7CD4496B296}"/>
    <dgm:cxn modelId="{8732CACE-52D5-4FF0-AD0C-E09D0B861027}" type="presOf" srcId="{D867B5FE-8DF2-4081-925C-41B090DE40A9}" destId="{7C20A805-384E-4DA3-B955-199D928306CE}" srcOrd="0" destOrd="0" presId="urn:microsoft.com/office/officeart/2005/8/layout/vList3"/>
    <dgm:cxn modelId="{8914634E-956E-494B-8D38-95ED5A906C60}" type="presParOf" srcId="{A93DA926-FEE6-4E8C-80AD-9E2C8E688B41}" destId="{C5FDF7AA-5F1C-4B1D-BD3E-D94CBF24E1FF}" srcOrd="0" destOrd="0" presId="urn:microsoft.com/office/officeart/2005/8/layout/vList3"/>
    <dgm:cxn modelId="{514DEC64-D2FA-4973-A798-CB3C5397B29B}" type="presParOf" srcId="{C5FDF7AA-5F1C-4B1D-BD3E-D94CBF24E1FF}" destId="{F32D04F7-15DB-4B06-A39C-266A5C712054}" srcOrd="0" destOrd="0" presId="urn:microsoft.com/office/officeart/2005/8/layout/vList3"/>
    <dgm:cxn modelId="{3A65C771-E5FA-4DDF-A309-C8A6E92607B0}" type="presParOf" srcId="{C5FDF7AA-5F1C-4B1D-BD3E-D94CBF24E1FF}" destId="{7C20A805-384E-4DA3-B955-199D928306CE}" srcOrd="1" destOrd="0" presId="urn:microsoft.com/office/officeart/2005/8/layout/vList3"/>
  </dgm:cxnLst>
  <dgm:bg>
    <a:noFill/>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34A65BC-76A1-4BC6-8C37-3BA42C64D98D}" type="doc">
      <dgm:prSet loTypeId="urn:microsoft.com/office/officeart/2005/8/layout/vList3" loCatId="list" qsTypeId="urn:microsoft.com/office/officeart/2005/8/quickstyle/simple1" qsCatId="simple" csTypeId="urn:microsoft.com/office/officeart/2005/8/colors/colorful1" csCatId="colorful" phldr="1"/>
      <dgm:spPr/>
      <dgm:t>
        <a:bodyPr/>
        <a:lstStyle/>
        <a:p>
          <a:endParaRPr lang="fr-FR"/>
        </a:p>
      </dgm:t>
    </dgm:pt>
    <dgm:pt modelId="{D867B5FE-8DF2-4081-925C-41B090DE40A9}">
      <dgm:prSet custT="1"/>
      <dgm:spPr>
        <a:solidFill>
          <a:schemeClr val="accent3"/>
        </a:solidFill>
      </dgm:spPr>
      <dgm:t>
        <a:bodyPr/>
        <a:lstStyle/>
        <a:p>
          <a:pPr algn="just"/>
          <a:r>
            <a:rPr lang="fr-FR" sz="1800" b="0" i="0"/>
            <a:t>Les formations concourant aux </a:t>
          </a:r>
          <a:r>
            <a:rPr lang="fr-FR" sz="2400" b="0" i="0"/>
            <a:t>grands enjeux du secteur </a:t>
          </a:r>
          <a:endParaRPr lang="fr-FR" sz="1800" b="0" i="0"/>
        </a:p>
      </dgm:t>
    </dgm:pt>
    <dgm:pt modelId="{F2CDB4B7-0169-4A5D-BEF4-76086270B351}" type="parTrans" cxnId="{6215E871-2B0B-4C7E-870C-C0020562F04E}">
      <dgm:prSet/>
      <dgm:spPr/>
      <dgm:t>
        <a:bodyPr/>
        <a:lstStyle/>
        <a:p>
          <a:endParaRPr lang="fr-FR"/>
        </a:p>
      </dgm:t>
    </dgm:pt>
    <dgm:pt modelId="{B0F41327-FD25-4872-A0E9-E7CD4496B296}" type="sibTrans" cxnId="{6215E871-2B0B-4C7E-870C-C0020562F04E}">
      <dgm:prSet/>
      <dgm:spPr/>
      <dgm:t>
        <a:bodyPr/>
        <a:lstStyle/>
        <a:p>
          <a:endParaRPr lang="fr-FR"/>
        </a:p>
      </dgm:t>
    </dgm:pt>
    <dgm:pt modelId="{A93DA926-FEE6-4E8C-80AD-9E2C8E688B41}" type="pres">
      <dgm:prSet presAssocID="{A34A65BC-76A1-4BC6-8C37-3BA42C64D98D}" presName="linearFlow" presStyleCnt="0">
        <dgm:presLayoutVars>
          <dgm:dir/>
          <dgm:resizeHandles val="exact"/>
        </dgm:presLayoutVars>
      </dgm:prSet>
      <dgm:spPr/>
    </dgm:pt>
    <dgm:pt modelId="{C5FDF7AA-5F1C-4B1D-BD3E-D94CBF24E1FF}" type="pres">
      <dgm:prSet presAssocID="{D867B5FE-8DF2-4081-925C-41B090DE40A9}" presName="composite" presStyleCnt="0"/>
      <dgm:spPr/>
    </dgm:pt>
    <dgm:pt modelId="{F32D04F7-15DB-4B06-A39C-266A5C712054}" type="pres">
      <dgm:prSet presAssocID="{D867B5FE-8DF2-4081-925C-41B090DE40A9}" presName="imgShp" presStyleLbl="fgImgPlace1" presStyleIdx="0" presStyleCnt="1" custLinFactNeighborX="-720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dge avec un remplissage uni"/>
        </a:ext>
      </dgm:extLst>
    </dgm:pt>
    <dgm:pt modelId="{7C20A805-384E-4DA3-B955-199D928306CE}" type="pres">
      <dgm:prSet presAssocID="{D867B5FE-8DF2-4081-925C-41B090DE40A9}" presName="txShp" presStyleLbl="node1" presStyleIdx="0" presStyleCnt="1">
        <dgm:presLayoutVars>
          <dgm:bulletEnabled val="1"/>
        </dgm:presLayoutVars>
      </dgm:prSet>
      <dgm:spPr/>
    </dgm:pt>
  </dgm:ptLst>
  <dgm:cxnLst>
    <dgm:cxn modelId="{0E155460-7509-47FA-94B4-A4431A94A297}" type="presOf" srcId="{A34A65BC-76A1-4BC6-8C37-3BA42C64D98D}" destId="{A93DA926-FEE6-4E8C-80AD-9E2C8E688B41}" srcOrd="0" destOrd="0" presId="urn:microsoft.com/office/officeart/2005/8/layout/vList3"/>
    <dgm:cxn modelId="{6215E871-2B0B-4C7E-870C-C0020562F04E}" srcId="{A34A65BC-76A1-4BC6-8C37-3BA42C64D98D}" destId="{D867B5FE-8DF2-4081-925C-41B090DE40A9}" srcOrd="0" destOrd="0" parTransId="{F2CDB4B7-0169-4A5D-BEF4-76086270B351}" sibTransId="{B0F41327-FD25-4872-A0E9-E7CD4496B296}"/>
    <dgm:cxn modelId="{8732CACE-52D5-4FF0-AD0C-E09D0B861027}" type="presOf" srcId="{D867B5FE-8DF2-4081-925C-41B090DE40A9}" destId="{7C20A805-384E-4DA3-B955-199D928306CE}" srcOrd="0" destOrd="0" presId="urn:microsoft.com/office/officeart/2005/8/layout/vList3"/>
    <dgm:cxn modelId="{8914634E-956E-494B-8D38-95ED5A906C60}" type="presParOf" srcId="{A93DA926-FEE6-4E8C-80AD-9E2C8E688B41}" destId="{C5FDF7AA-5F1C-4B1D-BD3E-D94CBF24E1FF}" srcOrd="0" destOrd="0" presId="urn:microsoft.com/office/officeart/2005/8/layout/vList3"/>
    <dgm:cxn modelId="{514DEC64-D2FA-4973-A798-CB3C5397B29B}" type="presParOf" srcId="{C5FDF7AA-5F1C-4B1D-BD3E-D94CBF24E1FF}" destId="{F32D04F7-15DB-4B06-A39C-266A5C712054}" srcOrd="0" destOrd="0" presId="urn:microsoft.com/office/officeart/2005/8/layout/vList3"/>
    <dgm:cxn modelId="{3A65C771-E5FA-4DDF-A309-C8A6E92607B0}" type="presParOf" srcId="{C5FDF7AA-5F1C-4B1D-BD3E-D94CBF24E1FF}" destId="{7C20A805-384E-4DA3-B955-199D928306CE}" srcOrd="1" destOrd="0" presId="urn:microsoft.com/office/officeart/2005/8/layout/vList3"/>
  </dgm:cxnLst>
  <dgm:bg>
    <a:noFill/>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34A65BC-76A1-4BC6-8C37-3BA42C64D98D}" type="doc">
      <dgm:prSet loTypeId="urn:microsoft.com/office/officeart/2005/8/layout/vList3" loCatId="list" qsTypeId="urn:microsoft.com/office/officeart/2005/8/quickstyle/simple1" qsCatId="simple" csTypeId="urn:microsoft.com/office/officeart/2005/8/colors/colorful1" csCatId="colorful" phldr="1"/>
      <dgm:spPr/>
      <dgm:t>
        <a:bodyPr/>
        <a:lstStyle/>
        <a:p>
          <a:endParaRPr lang="fr-FR"/>
        </a:p>
      </dgm:t>
    </dgm:pt>
    <dgm:pt modelId="{D867B5FE-8DF2-4081-925C-41B090DE40A9}">
      <dgm:prSet custT="1"/>
      <dgm:spPr>
        <a:solidFill>
          <a:schemeClr val="accent3"/>
        </a:solidFill>
      </dgm:spPr>
      <dgm:t>
        <a:bodyPr/>
        <a:lstStyle/>
        <a:p>
          <a:pPr algn="just"/>
          <a:r>
            <a:rPr lang="fr-FR" sz="1800" b="0" i="0"/>
            <a:t>Les formations concourant aux </a:t>
          </a:r>
          <a:r>
            <a:rPr lang="fr-FR" sz="2400" b="0" i="0"/>
            <a:t>grands enjeux du secteur </a:t>
          </a:r>
          <a:endParaRPr lang="fr-FR" sz="1800" b="0" i="0"/>
        </a:p>
      </dgm:t>
    </dgm:pt>
    <dgm:pt modelId="{F2CDB4B7-0169-4A5D-BEF4-76086270B351}" type="parTrans" cxnId="{6215E871-2B0B-4C7E-870C-C0020562F04E}">
      <dgm:prSet/>
      <dgm:spPr/>
      <dgm:t>
        <a:bodyPr/>
        <a:lstStyle/>
        <a:p>
          <a:endParaRPr lang="fr-FR"/>
        </a:p>
      </dgm:t>
    </dgm:pt>
    <dgm:pt modelId="{B0F41327-FD25-4872-A0E9-E7CD4496B296}" type="sibTrans" cxnId="{6215E871-2B0B-4C7E-870C-C0020562F04E}">
      <dgm:prSet/>
      <dgm:spPr/>
      <dgm:t>
        <a:bodyPr/>
        <a:lstStyle/>
        <a:p>
          <a:endParaRPr lang="fr-FR"/>
        </a:p>
      </dgm:t>
    </dgm:pt>
    <dgm:pt modelId="{A93DA926-FEE6-4E8C-80AD-9E2C8E688B41}" type="pres">
      <dgm:prSet presAssocID="{A34A65BC-76A1-4BC6-8C37-3BA42C64D98D}" presName="linearFlow" presStyleCnt="0">
        <dgm:presLayoutVars>
          <dgm:dir/>
          <dgm:resizeHandles val="exact"/>
        </dgm:presLayoutVars>
      </dgm:prSet>
      <dgm:spPr/>
    </dgm:pt>
    <dgm:pt modelId="{C5FDF7AA-5F1C-4B1D-BD3E-D94CBF24E1FF}" type="pres">
      <dgm:prSet presAssocID="{D867B5FE-8DF2-4081-925C-41B090DE40A9}" presName="composite" presStyleCnt="0"/>
      <dgm:spPr/>
    </dgm:pt>
    <dgm:pt modelId="{F32D04F7-15DB-4B06-A39C-266A5C712054}" type="pres">
      <dgm:prSet presAssocID="{D867B5FE-8DF2-4081-925C-41B090DE40A9}" presName="imgShp" presStyleLbl="fgImgPlace1" presStyleIdx="0" presStyleCnt="1" custLinFactNeighborX="-720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dge avec un remplissage uni"/>
        </a:ext>
      </dgm:extLst>
    </dgm:pt>
    <dgm:pt modelId="{7C20A805-384E-4DA3-B955-199D928306CE}" type="pres">
      <dgm:prSet presAssocID="{D867B5FE-8DF2-4081-925C-41B090DE40A9}" presName="txShp" presStyleLbl="node1" presStyleIdx="0" presStyleCnt="1">
        <dgm:presLayoutVars>
          <dgm:bulletEnabled val="1"/>
        </dgm:presLayoutVars>
      </dgm:prSet>
      <dgm:spPr/>
    </dgm:pt>
  </dgm:ptLst>
  <dgm:cxnLst>
    <dgm:cxn modelId="{0E155460-7509-47FA-94B4-A4431A94A297}" type="presOf" srcId="{A34A65BC-76A1-4BC6-8C37-3BA42C64D98D}" destId="{A93DA926-FEE6-4E8C-80AD-9E2C8E688B41}" srcOrd="0" destOrd="0" presId="urn:microsoft.com/office/officeart/2005/8/layout/vList3"/>
    <dgm:cxn modelId="{6215E871-2B0B-4C7E-870C-C0020562F04E}" srcId="{A34A65BC-76A1-4BC6-8C37-3BA42C64D98D}" destId="{D867B5FE-8DF2-4081-925C-41B090DE40A9}" srcOrd="0" destOrd="0" parTransId="{F2CDB4B7-0169-4A5D-BEF4-76086270B351}" sibTransId="{B0F41327-FD25-4872-A0E9-E7CD4496B296}"/>
    <dgm:cxn modelId="{8732CACE-52D5-4FF0-AD0C-E09D0B861027}" type="presOf" srcId="{D867B5FE-8DF2-4081-925C-41B090DE40A9}" destId="{7C20A805-384E-4DA3-B955-199D928306CE}" srcOrd="0" destOrd="0" presId="urn:microsoft.com/office/officeart/2005/8/layout/vList3"/>
    <dgm:cxn modelId="{8914634E-956E-494B-8D38-95ED5A906C60}" type="presParOf" srcId="{A93DA926-FEE6-4E8C-80AD-9E2C8E688B41}" destId="{C5FDF7AA-5F1C-4B1D-BD3E-D94CBF24E1FF}" srcOrd="0" destOrd="0" presId="urn:microsoft.com/office/officeart/2005/8/layout/vList3"/>
    <dgm:cxn modelId="{514DEC64-D2FA-4973-A798-CB3C5397B29B}" type="presParOf" srcId="{C5FDF7AA-5F1C-4B1D-BD3E-D94CBF24E1FF}" destId="{F32D04F7-15DB-4B06-A39C-266A5C712054}" srcOrd="0" destOrd="0" presId="urn:microsoft.com/office/officeart/2005/8/layout/vList3"/>
    <dgm:cxn modelId="{3A65C771-E5FA-4DDF-A309-C8A6E92607B0}" type="presParOf" srcId="{C5FDF7AA-5F1C-4B1D-BD3E-D94CBF24E1FF}" destId="{7C20A805-384E-4DA3-B955-199D928306CE}" srcOrd="1" destOrd="0" presId="urn:microsoft.com/office/officeart/2005/8/layout/vList3"/>
  </dgm:cxnLst>
  <dgm:bg>
    <a:noFill/>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6C988E-010A-420F-9751-C3A8887B8551}">
      <dsp:nvSpPr>
        <dsp:cNvPr id="0" name=""/>
        <dsp:cNvSpPr/>
      </dsp:nvSpPr>
      <dsp:spPr>
        <a:xfrm>
          <a:off x="-3791765" y="-586429"/>
          <a:ext cx="4550940" cy="4550940"/>
        </a:xfrm>
        <a:prstGeom prst="blockArc">
          <a:avLst>
            <a:gd name="adj1" fmla="val 18900000"/>
            <a:gd name="adj2" fmla="val 2700000"/>
            <a:gd name="adj3" fmla="val 475"/>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927743E-D331-4FE0-8DAD-361C266A3045}">
      <dsp:nvSpPr>
        <dsp:cNvPr id="0" name=""/>
        <dsp:cNvSpPr/>
      </dsp:nvSpPr>
      <dsp:spPr>
        <a:xfrm>
          <a:off x="620975" y="482592"/>
          <a:ext cx="5680151" cy="965050"/>
        </a:xfrm>
        <a:prstGeom prst="rect">
          <a:avLst/>
        </a:prstGeom>
        <a:solidFill>
          <a:srgbClr val="60CAD8"/>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6009" tIns="60960" rIns="60960" bIns="60960" numCol="1" spcCol="1270" anchor="ctr" anchorCtr="0">
          <a:noAutofit/>
        </a:bodyPr>
        <a:lstStyle/>
        <a:p>
          <a:pPr marL="0" lvl="0" indent="0" algn="l" defTabSz="1066800">
            <a:lnSpc>
              <a:spcPct val="90000"/>
            </a:lnSpc>
            <a:spcBef>
              <a:spcPct val="0"/>
            </a:spcBef>
            <a:spcAft>
              <a:spcPct val="35000"/>
            </a:spcAft>
            <a:buNone/>
          </a:pPr>
          <a:r>
            <a:rPr lang="fr-FR" sz="2400" b="0" i="0" kern="1200"/>
            <a:t>Cadrage général du FSE+</a:t>
          </a:r>
          <a:endParaRPr lang="fr-FR" sz="2400" kern="1200"/>
        </a:p>
      </dsp:txBody>
      <dsp:txXfrm>
        <a:off x="620975" y="482592"/>
        <a:ext cx="5680151" cy="965050"/>
      </dsp:txXfrm>
    </dsp:sp>
    <dsp:sp modelId="{9BC592BB-3E37-4B59-87E0-75115AA68014}">
      <dsp:nvSpPr>
        <dsp:cNvPr id="0" name=""/>
        <dsp:cNvSpPr/>
      </dsp:nvSpPr>
      <dsp:spPr>
        <a:xfrm>
          <a:off x="17819" y="361961"/>
          <a:ext cx="1206312" cy="1206312"/>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817E67-6B05-4A8C-8FA1-3FEA831C049D}">
      <dsp:nvSpPr>
        <dsp:cNvPr id="0" name=""/>
        <dsp:cNvSpPr/>
      </dsp:nvSpPr>
      <dsp:spPr>
        <a:xfrm>
          <a:off x="620975" y="1930438"/>
          <a:ext cx="5680151" cy="965050"/>
        </a:xfrm>
        <a:prstGeom prst="rect">
          <a:avLst/>
        </a:prstGeom>
        <a:solidFill>
          <a:srgbClr val="60CAD8"/>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6009" tIns="60960" rIns="60960" bIns="60960" numCol="1" spcCol="1270" anchor="ctr" anchorCtr="0">
          <a:noAutofit/>
        </a:bodyPr>
        <a:lstStyle/>
        <a:p>
          <a:pPr marL="0" lvl="0" indent="0" algn="l" defTabSz="1066800">
            <a:lnSpc>
              <a:spcPct val="90000"/>
            </a:lnSpc>
            <a:spcBef>
              <a:spcPct val="0"/>
            </a:spcBef>
            <a:spcAft>
              <a:spcPct val="35000"/>
            </a:spcAft>
            <a:buNone/>
          </a:pPr>
          <a:r>
            <a:rPr lang="fr-FR" sz="2400" b="0" i="0" kern="1200"/>
            <a:t>Gestion administrative d’un dossier de financement</a:t>
          </a:r>
          <a:endParaRPr lang="fr-FR" sz="2400" b="0" kern="1200"/>
        </a:p>
      </dsp:txBody>
      <dsp:txXfrm>
        <a:off x="620975" y="1930438"/>
        <a:ext cx="5680151" cy="965050"/>
      </dsp:txXfrm>
    </dsp:sp>
    <dsp:sp modelId="{C2CE32A6-C583-4518-BD06-0C5A079F12AC}">
      <dsp:nvSpPr>
        <dsp:cNvPr id="0" name=""/>
        <dsp:cNvSpPr/>
      </dsp:nvSpPr>
      <dsp:spPr>
        <a:xfrm>
          <a:off x="17819" y="1809806"/>
          <a:ext cx="1206312" cy="1206312"/>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F0093E-602E-4F24-A408-56E0DBAFCC13}">
      <dsp:nvSpPr>
        <dsp:cNvPr id="0" name=""/>
        <dsp:cNvSpPr/>
      </dsp:nvSpPr>
      <dsp:spPr>
        <a:xfrm rot="10800000">
          <a:off x="1873016" y="223840"/>
          <a:ext cx="5946343" cy="1184227"/>
        </a:xfrm>
        <a:prstGeom prst="homePlat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9627" tIns="68580" rIns="128016" bIns="68580" numCol="1" spcCol="1270" anchor="ctr" anchorCtr="0">
          <a:noAutofit/>
        </a:bodyPr>
        <a:lstStyle/>
        <a:p>
          <a:pPr marL="0" lvl="0" indent="0" algn="just" defTabSz="800100">
            <a:lnSpc>
              <a:spcPct val="90000"/>
            </a:lnSpc>
            <a:spcBef>
              <a:spcPct val="0"/>
            </a:spcBef>
            <a:spcAft>
              <a:spcPct val="35000"/>
            </a:spcAft>
            <a:buNone/>
          </a:pPr>
          <a:r>
            <a:rPr lang="fr-FR" sz="1800" b="0" i="0" kern="1200"/>
            <a:t>Les formations </a:t>
          </a:r>
          <a:r>
            <a:rPr lang="fr-FR" sz="2400" b="0" i="0" kern="1200"/>
            <a:t>transverses</a:t>
          </a:r>
          <a:r>
            <a:rPr lang="fr-FR" sz="1800" b="0" i="0" kern="1200"/>
            <a:t> du Bâtiment, du Négoce des matériaux et des Travaux publics et </a:t>
          </a:r>
          <a:r>
            <a:rPr lang="fr-FR" sz="2400" b="0" i="0" kern="1200"/>
            <a:t>soft skills</a:t>
          </a:r>
          <a:endParaRPr lang="fr-FR" sz="1800" b="0" kern="1200"/>
        </a:p>
      </dsp:txBody>
      <dsp:txXfrm rot="10800000">
        <a:off x="2169073" y="223840"/>
        <a:ext cx="5650286" cy="1184227"/>
      </dsp:txXfrm>
    </dsp:sp>
    <dsp:sp modelId="{0A2AD4C9-9424-4374-BD5A-18B7B7423F27}">
      <dsp:nvSpPr>
        <dsp:cNvPr id="0" name=""/>
        <dsp:cNvSpPr/>
      </dsp:nvSpPr>
      <dsp:spPr>
        <a:xfrm>
          <a:off x="1019617" y="73811"/>
          <a:ext cx="1501013" cy="1484286"/>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72458A-5536-4F84-B37E-BA577D270FC0}">
      <dsp:nvSpPr>
        <dsp:cNvPr id="0" name=""/>
        <dsp:cNvSpPr/>
      </dsp:nvSpPr>
      <dsp:spPr>
        <a:xfrm>
          <a:off x="151083" y="205827"/>
          <a:ext cx="576226" cy="576226"/>
        </a:xfrm>
        <a:prstGeom prst="ellipse">
          <a:avLst/>
        </a:prstGeom>
        <a:solidFill>
          <a:srgbClr val="4A99D2">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3A7FCBBA-D7BB-48D2-A173-392B408E151C}">
      <dsp:nvSpPr>
        <dsp:cNvPr id="0" name=""/>
        <dsp:cNvSpPr/>
      </dsp:nvSpPr>
      <dsp:spPr>
        <a:xfrm>
          <a:off x="439197" y="205827"/>
          <a:ext cx="3074379" cy="576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0480" rIns="0" bIns="30480" numCol="1" spcCol="1270" anchor="ctr" anchorCtr="0">
          <a:noAutofit/>
        </a:bodyPr>
        <a:lstStyle/>
        <a:p>
          <a:pPr marL="0" lvl="0" indent="0" algn="l" defTabSz="1066800">
            <a:lnSpc>
              <a:spcPct val="90000"/>
            </a:lnSpc>
            <a:spcBef>
              <a:spcPct val="0"/>
            </a:spcBef>
            <a:spcAft>
              <a:spcPct val="35000"/>
            </a:spcAft>
            <a:buNone/>
          </a:pPr>
          <a:r>
            <a:rPr lang="fr-FR" sz="2400" kern="1200">
              <a:solidFill>
                <a:schemeClr val="tx1"/>
              </a:solidFill>
            </a:rPr>
            <a:t>70€/h coût pédagogique </a:t>
          </a:r>
        </a:p>
      </dsp:txBody>
      <dsp:txXfrm>
        <a:off x="439197" y="205827"/>
        <a:ext cx="3074379" cy="576226"/>
      </dsp:txXfrm>
    </dsp:sp>
    <dsp:sp modelId="{A5EB2732-F9AB-4E92-8EDA-D732106A9FAB}">
      <dsp:nvSpPr>
        <dsp:cNvPr id="0" name=""/>
        <dsp:cNvSpPr/>
      </dsp:nvSpPr>
      <dsp:spPr>
        <a:xfrm>
          <a:off x="151083" y="782054"/>
          <a:ext cx="576226" cy="576226"/>
        </a:xfrm>
        <a:prstGeom prst="ellipse">
          <a:avLst/>
        </a:prstGeom>
        <a:solidFill>
          <a:srgbClr val="4A99D2">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A6EEE4D2-241B-44F0-B4BF-263272EBB31E}">
      <dsp:nvSpPr>
        <dsp:cNvPr id="0" name=""/>
        <dsp:cNvSpPr/>
      </dsp:nvSpPr>
      <dsp:spPr>
        <a:xfrm>
          <a:off x="439197" y="782054"/>
          <a:ext cx="3074379" cy="576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0480" rIns="0" bIns="30480" numCol="1" spcCol="1270" anchor="ctr" anchorCtr="0">
          <a:noAutofit/>
        </a:bodyPr>
        <a:lstStyle/>
        <a:p>
          <a:pPr marL="0" lvl="0" indent="0" algn="l" defTabSz="1066800">
            <a:lnSpc>
              <a:spcPct val="90000"/>
            </a:lnSpc>
            <a:spcBef>
              <a:spcPct val="0"/>
            </a:spcBef>
            <a:spcAft>
              <a:spcPct val="35000"/>
            </a:spcAft>
            <a:buNone/>
          </a:pPr>
          <a:r>
            <a:rPr lang="fr-FR" sz="2400" kern="1200"/>
            <a:t>15€/h rémunération</a:t>
          </a:r>
        </a:p>
      </dsp:txBody>
      <dsp:txXfrm>
        <a:off x="439197" y="782054"/>
        <a:ext cx="3074379" cy="57622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FF7675-36F8-4AAB-B997-75B9FDA19127}">
      <dsp:nvSpPr>
        <dsp:cNvPr id="0" name=""/>
        <dsp:cNvSpPr/>
      </dsp:nvSpPr>
      <dsp:spPr>
        <a:xfrm rot="5400000">
          <a:off x="4661708" y="-2052175"/>
          <a:ext cx="624368" cy="4884930"/>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FontTx/>
            <a:buNone/>
          </a:pPr>
          <a:r>
            <a:rPr lang="fr-FR" sz="1400" kern="1200">
              <a:latin typeface="Aptos (Corps)"/>
            </a:rPr>
            <a:t>doit être complète, datée et signée</a:t>
          </a:r>
        </a:p>
      </dsp:txBody>
      <dsp:txXfrm rot="-5400000">
        <a:off x="2531428" y="108584"/>
        <a:ext cx="4854451" cy="563410"/>
      </dsp:txXfrm>
    </dsp:sp>
    <dsp:sp modelId="{EEC98545-0434-4450-B9BE-464B7F7C6E39}">
      <dsp:nvSpPr>
        <dsp:cNvPr id="0" name=""/>
        <dsp:cNvSpPr/>
      </dsp:nvSpPr>
      <dsp:spPr>
        <a:xfrm>
          <a:off x="216345" y="59"/>
          <a:ext cx="2315081" cy="7804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fr-FR" sz="1500" kern="1200">
              <a:latin typeface="Aptos (Corps)"/>
            </a:rPr>
            <a:t>Demande de subvention</a:t>
          </a:r>
        </a:p>
      </dsp:txBody>
      <dsp:txXfrm>
        <a:off x="254444" y="38158"/>
        <a:ext cx="2238883" cy="704262"/>
      </dsp:txXfrm>
    </dsp:sp>
    <dsp:sp modelId="{7FFDB500-2241-405C-8A5A-BFB2AB4283F8}">
      <dsp:nvSpPr>
        <dsp:cNvPr id="0" name=""/>
        <dsp:cNvSpPr/>
      </dsp:nvSpPr>
      <dsp:spPr>
        <a:xfrm rot="5400000">
          <a:off x="4661708" y="-1232691"/>
          <a:ext cx="624368" cy="4884930"/>
        </a:xfrm>
        <a:prstGeom prst="round2SameRect">
          <a:avLst/>
        </a:prstGeom>
        <a:solidFill>
          <a:schemeClr val="accent3">
            <a:tint val="40000"/>
            <a:alpha val="90000"/>
            <a:hueOff val="532459"/>
            <a:satOff val="-7887"/>
            <a:lumOff val="-1237"/>
            <a:alphaOff val="0"/>
          </a:schemeClr>
        </a:solidFill>
        <a:ln w="12700" cap="flat" cmpd="sng" algn="ctr">
          <a:solidFill>
            <a:schemeClr val="accent3">
              <a:tint val="40000"/>
              <a:alpha val="90000"/>
              <a:hueOff val="532459"/>
              <a:satOff val="-7887"/>
              <a:lumOff val="-123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FontTx/>
            <a:buNone/>
          </a:pPr>
          <a:r>
            <a:rPr lang="fr-FR" sz="1400" kern="1200">
              <a:latin typeface="Aptos (Corps)"/>
            </a:rPr>
            <a:t> doit être conforme et détaillé</a:t>
          </a:r>
        </a:p>
      </dsp:txBody>
      <dsp:txXfrm rot="-5400000">
        <a:off x="2531428" y="928068"/>
        <a:ext cx="4854451" cy="563410"/>
      </dsp:txXfrm>
    </dsp:sp>
    <dsp:sp modelId="{8C55FD1F-57C2-4D53-8F0E-945E8B046781}">
      <dsp:nvSpPr>
        <dsp:cNvPr id="0" name=""/>
        <dsp:cNvSpPr/>
      </dsp:nvSpPr>
      <dsp:spPr>
        <a:xfrm>
          <a:off x="216345" y="819543"/>
          <a:ext cx="2315081" cy="780460"/>
        </a:xfrm>
        <a:prstGeom prst="roundRect">
          <a:avLst/>
        </a:prstGeom>
        <a:solidFill>
          <a:schemeClr val="accent3">
            <a:hueOff val="528398"/>
            <a:satOff val="-2812"/>
            <a:lumOff val="-6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fr-FR" sz="1500" kern="1200">
              <a:latin typeface="Aptos (Corps)"/>
            </a:rPr>
            <a:t>Programme de formation </a:t>
          </a:r>
        </a:p>
      </dsp:txBody>
      <dsp:txXfrm>
        <a:off x="254444" y="857642"/>
        <a:ext cx="2238883" cy="704262"/>
      </dsp:txXfrm>
    </dsp:sp>
    <dsp:sp modelId="{52E141BC-2DF1-4532-B987-381235F5D47E}">
      <dsp:nvSpPr>
        <dsp:cNvPr id="0" name=""/>
        <dsp:cNvSpPr/>
      </dsp:nvSpPr>
      <dsp:spPr>
        <a:xfrm rot="5400000">
          <a:off x="4661708" y="-413207"/>
          <a:ext cx="624368" cy="4884930"/>
        </a:xfrm>
        <a:prstGeom prst="round2SameRect">
          <a:avLst/>
        </a:prstGeom>
        <a:solidFill>
          <a:schemeClr val="accent3">
            <a:tint val="40000"/>
            <a:alpha val="90000"/>
            <a:hueOff val="1064918"/>
            <a:satOff val="-15774"/>
            <a:lumOff val="-2473"/>
            <a:alphaOff val="0"/>
          </a:schemeClr>
        </a:solidFill>
        <a:ln w="12700" cap="flat" cmpd="sng" algn="ctr">
          <a:solidFill>
            <a:schemeClr val="accent3">
              <a:tint val="40000"/>
              <a:alpha val="90000"/>
              <a:hueOff val="1064918"/>
              <a:satOff val="-15774"/>
              <a:lumOff val="-247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just" defTabSz="622300">
            <a:lnSpc>
              <a:spcPct val="90000"/>
            </a:lnSpc>
            <a:spcBef>
              <a:spcPct val="0"/>
            </a:spcBef>
            <a:spcAft>
              <a:spcPct val="15000"/>
            </a:spcAft>
            <a:buFontTx/>
            <a:buNone/>
          </a:pPr>
          <a:r>
            <a:rPr lang="fr-FR" sz="1400" kern="1200">
              <a:latin typeface="Aptos (Corps)"/>
            </a:rPr>
            <a:t>ne doit pas être signé ou s’il est signé il doit comporter la mention de l’entreprise « </a:t>
          </a:r>
          <a:r>
            <a:rPr lang="fr-FR" sz="1400" b="1" kern="1200">
              <a:latin typeface="Aptos (Corps)"/>
            </a:rPr>
            <a:t>sous réserve de la prise en charge OPCO</a:t>
          </a:r>
          <a:r>
            <a:rPr lang="fr-FR" sz="1400" kern="1200">
              <a:latin typeface="Aptos (Corps)"/>
            </a:rPr>
            <a:t> »</a:t>
          </a:r>
        </a:p>
      </dsp:txBody>
      <dsp:txXfrm rot="-5400000">
        <a:off x="2531428" y="1747552"/>
        <a:ext cx="4854451" cy="563410"/>
      </dsp:txXfrm>
    </dsp:sp>
    <dsp:sp modelId="{FD6E3065-C80E-4178-806C-CD582078B091}">
      <dsp:nvSpPr>
        <dsp:cNvPr id="0" name=""/>
        <dsp:cNvSpPr/>
      </dsp:nvSpPr>
      <dsp:spPr>
        <a:xfrm>
          <a:off x="216345" y="1639026"/>
          <a:ext cx="2315081" cy="780460"/>
        </a:xfrm>
        <a:prstGeom prst="roundRect">
          <a:avLst/>
        </a:prstGeom>
        <a:solidFill>
          <a:schemeClr val="accent3">
            <a:hueOff val="1056795"/>
            <a:satOff val="-5625"/>
            <a:lumOff val="-130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fr-FR" sz="1500" kern="1200">
              <a:latin typeface="Aptos (Corps)"/>
            </a:rPr>
            <a:t>Proposition commerciale ou devis détaillé</a:t>
          </a:r>
        </a:p>
      </dsp:txBody>
      <dsp:txXfrm>
        <a:off x="254444" y="1677125"/>
        <a:ext cx="2238883" cy="704262"/>
      </dsp:txXfrm>
    </dsp:sp>
    <dsp:sp modelId="{E091E152-23AA-4BBF-9C6E-144B2F0BE95B}">
      <dsp:nvSpPr>
        <dsp:cNvPr id="0" name=""/>
        <dsp:cNvSpPr/>
      </dsp:nvSpPr>
      <dsp:spPr>
        <a:xfrm rot="5400000">
          <a:off x="4475130" y="547700"/>
          <a:ext cx="988232" cy="4880160"/>
        </a:xfrm>
        <a:prstGeom prst="round2SameRect">
          <a:avLst/>
        </a:prstGeom>
        <a:solidFill>
          <a:schemeClr val="accent3">
            <a:tint val="40000"/>
            <a:alpha val="90000"/>
            <a:hueOff val="1597377"/>
            <a:satOff val="-23662"/>
            <a:lumOff val="-3710"/>
            <a:alphaOff val="0"/>
          </a:schemeClr>
        </a:solidFill>
        <a:ln w="12700" cap="flat" cmpd="sng" algn="ctr">
          <a:solidFill>
            <a:schemeClr val="accent3">
              <a:tint val="40000"/>
              <a:alpha val="90000"/>
              <a:hueOff val="1597377"/>
              <a:satOff val="-23662"/>
              <a:lumOff val="-371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just" defTabSz="622300">
            <a:lnSpc>
              <a:spcPct val="90000"/>
            </a:lnSpc>
            <a:spcBef>
              <a:spcPct val="0"/>
            </a:spcBef>
            <a:spcAft>
              <a:spcPct val="15000"/>
            </a:spcAft>
            <a:buFontTx/>
            <a:buNone/>
          </a:pPr>
          <a:r>
            <a:rPr lang="fr-FR" sz="1400" kern="1200">
              <a:latin typeface="Aptos (Corps)"/>
            </a:rPr>
            <a:t>doit comporter le nom, prénom, âge, CSP, type de contrat de travail, etc. Elle peut être intégrée à la demande de prise en charge dématérialisée faite par l’entreprise sur son espace eGestion</a:t>
          </a:r>
        </a:p>
      </dsp:txBody>
      <dsp:txXfrm rot="-5400000">
        <a:off x="2529166" y="2541906"/>
        <a:ext cx="4831918" cy="891748"/>
      </dsp:txXfrm>
    </dsp:sp>
    <dsp:sp modelId="{FEE3D164-9F58-48B5-AF9E-47255FF877AE}">
      <dsp:nvSpPr>
        <dsp:cNvPr id="0" name=""/>
        <dsp:cNvSpPr/>
      </dsp:nvSpPr>
      <dsp:spPr>
        <a:xfrm>
          <a:off x="216345" y="2458510"/>
          <a:ext cx="2312820" cy="1058539"/>
        </a:xfrm>
        <a:prstGeom prst="roundRect">
          <a:avLst/>
        </a:prstGeom>
        <a:solidFill>
          <a:schemeClr val="accent3">
            <a:hueOff val="1585193"/>
            <a:satOff val="-8437"/>
            <a:lumOff val="-196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fr-FR" sz="1600" kern="1200">
              <a:latin typeface="Aptos (Corps)"/>
              <a:ea typeface="+mn-ea"/>
              <a:cs typeface="+mn-cs"/>
            </a:rPr>
            <a:t>Liste nominative des salariés</a:t>
          </a:r>
        </a:p>
      </dsp:txBody>
      <dsp:txXfrm>
        <a:off x="268019" y="2510184"/>
        <a:ext cx="2209472" cy="955191"/>
      </dsp:txXfrm>
    </dsp:sp>
    <dsp:sp modelId="{51EBEC7A-6CB7-4F1F-BC22-5A8EBC0FF194}">
      <dsp:nvSpPr>
        <dsp:cNvPr id="0" name=""/>
        <dsp:cNvSpPr/>
      </dsp:nvSpPr>
      <dsp:spPr>
        <a:xfrm rot="5400000">
          <a:off x="4661708" y="1503838"/>
          <a:ext cx="624368" cy="4884930"/>
        </a:xfrm>
        <a:prstGeom prst="round2SameRect">
          <a:avLst/>
        </a:prstGeom>
        <a:solidFill>
          <a:schemeClr val="accent3">
            <a:tint val="40000"/>
            <a:alpha val="90000"/>
            <a:hueOff val="2129835"/>
            <a:satOff val="-31549"/>
            <a:lumOff val="-4946"/>
            <a:alphaOff val="0"/>
          </a:schemeClr>
        </a:solidFill>
        <a:ln w="12700" cap="flat" cmpd="sng" algn="ctr">
          <a:solidFill>
            <a:schemeClr val="accent3">
              <a:tint val="40000"/>
              <a:alpha val="90000"/>
              <a:hueOff val="2129835"/>
              <a:satOff val="-31549"/>
              <a:lumOff val="-494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FontTx/>
            <a:buNone/>
          </a:pPr>
          <a:r>
            <a:rPr lang="fr-FR" sz="1400" kern="1200" dirty="0">
              <a:latin typeface="Aptos (Corps)"/>
            </a:rPr>
            <a:t> doit être complété par l’entreprise ou le stagiaire </a:t>
          </a:r>
          <a:r>
            <a:rPr lang="fr-FR" sz="1200" kern="1200" dirty="0">
              <a:latin typeface="Aptos (Corps)"/>
            </a:rPr>
            <a:t>(le stagiaire est informé par l’entreprise du financement de l’UE) </a:t>
          </a:r>
          <a:endParaRPr lang="fr-FR" sz="1400" kern="1200" dirty="0">
            <a:latin typeface="Aptos (Corps)"/>
          </a:endParaRPr>
        </a:p>
      </dsp:txBody>
      <dsp:txXfrm rot="-5400000">
        <a:off x="2531428" y="3664598"/>
        <a:ext cx="4854451" cy="563410"/>
      </dsp:txXfrm>
    </dsp:sp>
    <dsp:sp modelId="{0DB65078-21DD-4A1F-918D-2E0514E94DB9}">
      <dsp:nvSpPr>
        <dsp:cNvPr id="0" name=""/>
        <dsp:cNvSpPr/>
      </dsp:nvSpPr>
      <dsp:spPr>
        <a:xfrm>
          <a:off x="216345" y="3556073"/>
          <a:ext cx="2315081" cy="780460"/>
        </a:xfrm>
        <a:prstGeom prst="roundRect">
          <a:avLst/>
        </a:prstGeom>
        <a:solidFill>
          <a:schemeClr val="accent3">
            <a:hueOff val="2113590"/>
            <a:satOff val="-11250"/>
            <a:lumOff val="-26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fr-FR" sz="1500" kern="1200">
              <a:latin typeface="Aptos (Corps)"/>
            </a:rPr>
            <a:t>Questionnaire additionnel FSE+</a:t>
          </a:r>
        </a:p>
      </dsp:txBody>
      <dsp:txXfrm>
        <a:off x="254444" y="3594172"/>
        <a:ext cx="2238883" cy="704262"/>
      </dsp:txXfrm>
    </dsp:sp>
    <dsp:sp modelId="{2F5DA1A8-25B9-4048-85F0-D9B6AC64AA21}">
      <dsp:nvSpPr>
        <dsp:cNvPr id="0" name=""/>
        <dsp:cNvSpPr/>
      </dsp:nvSpPr>
      <dsp:spPr>
        <a:xfrm rot="5400000">
          <a:off x="4661708" y="2323322"/>
          <a:ext cx="624368" cy="4884930"/>
        </a:xfrm>
        <a:prstGeom prst="round2SameRect">
          <a:avLst/>
        </a:prstGeom>
        <a:solidFill>
          <a:schemeClr val="accent3">
            <a:tint val="40000"/>
            <a:alpha val="90000"/>
            <a:hueOff val="2662294"/>
            <a:satOff val="-39436"/>
            <a:lumOff val="-6183"/>
            <a:alphaOff val="0"/>
          </a:schemeClr>
        </a:solidFill>
        <a:ln w="12700" cap="flat" cmpd="sng" algn="ctr">
          <a:solidFill>
            <a:schemeClr val="accent3">
              <a:tint val="40000"/>
              <a:alpha val="90000"/>
              <a:hueOff val="2662294"/>
              <a:satOff val="-39436"/>
              <a:lumOff val="-61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FontTx/>
            <a:buNone/>
          </a:pPr>
          <a:r>
            <a:rPr lang="fr-FR" sz="1400" kern="1200">
              <a:latin typeface="Aptos (Corps)"/>
            </a:rPr>
            <a:t> du ou des stagiaires (M-1 ou le plus récent)</a:t>
          </a:r>
        </a:p>
      </dsp:txBody>
      <dsp:txXfrm rot="-5400000">
        <a:off x="2531428" y="4484082"/>
        <a:ext cx="4854451" cy="563410"/>
      </dsp:txXfrm>
    </dsp:sp>
    <dsp:sp modelId="{12E8D72A-6759-4109-9F06-689F478CAEBE}">
      <dsp:nvSpPr>
        <dsp:cNvPr id="0" name=""/>
        <dsp:cNvSpPr/>
      </dsp:nvSpPr>
      <dsp:spPr>
        <a:xfrm>
          <a:off x="216345" y="4375556"/>
          <a:ext cx="2315081" cy="780460"/>
        </a:xfrm>
        <a:prstGeom prst="roundRect">
          <a:avLst/>
        </a:prstGeom>
        <a:solidFill>
          <a:schemeClr val="accent3">
            <a:hueOff val="2641988"/>
            <a:satOff val="-14062"/>
            <a:lumOff val="-327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fr-FR" sz="1500" kern="1200">
              <a:latin typeface="Aptos (Corps)"/>
            </a:rPr>
            <a:t>Bulletin de salaire</a:t>
          </a:r>
        </a:p>
      </dsp:txBody>
      <dsp:txXfrm>
        <a:off x="254444" y="4413655"/>
        <a:ext cx="2238883" cy="70426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2FE8C4-AD37-484D-ACC5-9C5C01AA3BE9}">
      <dsp:nvSpPr>
        <dsp:cNvPr id="0" name=""/>
        <dsp:cNvSpPr/>
      </dsp:nvSpPr>
      <dsp:spPr>
        <a:xfrm rot="5400000">
          <a:off x="4430033" y="-1713047"/>
          <a:ext cx="1218330" cy="4742775"/>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just" defTabSz="622300">
            <a:lnSpc>
              <a:spcPct val="90000"/>
            </a:lnSpc>
            <a:spcBef>
              <a:spcPct val="0"/>
            </a:spcBef>
            <a:spcAft>
              <a:spcPct val="15000"/>
            </a:spcAft>
            <a:buFontTx/>
            <a:buNone/>
          </a:pPr>
          <a:r>
            <a:rPr lang="fr-FR" sz="1400" kern="1200"/>
            <a:t>cosignées du formateur et du stagiaire par demi-journées</a:t>
          </a:r>
        </a:p>
        <a:p>
          <a:pPr marL="57150" lvl="1" indent="-57150" algn="just" defTabSz="488950">
            <a:lnSpc>
              <a:spcPct val="90000"/>
            </a:lnSpc>
            <a:spcBef>
              <a:spcPct val="0"/>
            </a:spcBef>
            <a:spcAft>
              <a:spcPct val="15000"/>
            </a:spcAft>
            <a:buFontTx/>
            <a:buNone/>
          </a:pPr>
          <a:r>
            <a:rPr lang="fr-FR" sz="1100" b="1" i="1" kern="1200" dirty="0"/>
            <a:t>comportant l’emblème de l’UE </a:t>
          </a:r>
          <a:r>
            <a:rPr lang="fr-FR" sz="1100" i="1" kern="1200" dirty="0"/>
            <a:t>accompagné de la </a:t>
          </a:r>
          <a:r>
            <a:rPr lang="fr-FR" sz="1100" b="1" i="1" kern="1200" dirty="0"/>
            <a:t>mention « cofinancé par l’Union européenne »</a:t>
          </a:r>
          <a:r>
            <a:rPr lang="fr-FR" sz="1100" i="1" kern="1200" dirty="0"/>
            <a:t> (cf. article 50 du règlement (UE) 2012/1060 du parlement européen et du conseil du 24 juin 2021).</a:t>
          </a:r>
        </a:p>
      </dsp:txBody>
      <dsp:txXfrm rot="-5400000">
        <a:off x="2667811" y="108649"/>
        <a:ext cx="4683301" cy="1099382"/>
      </dsp:txXfrm>
    </dsp:sp>
    <dsp:sp modelId="{881E4B8E-B468-440E-B02D-5968E1B66637}">
      <dsp:nvSpPr>
        <dsp:cNvPr id="0" name=""/>
        <dsp:cNvSpPr/>
      </dsp:nvSpPr>
      <dsp:spPr>
        <a:xfrm>
          <a:off x="0" y="3417"/>
          <a:ext cx="2667810" cy="130984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fr-FR" sz="1500" kern="1200"/>
            <a:t>Feuilles d’émargement</a:t>
          </a:r>
        </a:p>
      </dsp:txBody>
      <dsp:txXfrm>
        <a:off x="63941" y="67358"/>
        <a:ext cx="2539928" cy="1181963"/>
      </dsp:txXfrm>
    </dsp:sp>
    <dsp:sp modelId="{319D82BC-0143-485D-B3CC-C573935EBA79}">
      <dsp:nvSpPr>
        <dsp:cNvPr id="0" name=""/>
        <dsp:cNvSpPr/>
      </dsp:nvSpPr>
      <dsp:spPr>
        <a:xfrm rot="5400000">
          <a:off x="4863680" y="-812332"/>
          <a:ext cx="360887" cy="4747411"/>
        </a:xfrm>
        <a:prstGeom prst="round2SameRect">
          <a:avLst/>
        </a:prstGeom>
        <a:solidFill>
          <a:schemeClr val="accent3">
            <a:tint val="40000"/>
            <a:alpha val="90000"/>
            <a:hueOff val="380328"/>
            <a:satOff val="-5634"/>
            <a:lumOff val="-883"/>
            <a:alphaOff val="0"/>
          </a:schemeClr>
        </a:solidFill>
        <a:ln w="12700" cap="flat" cmpd="sng" algn="ctr">
          <a:solidFill>
            <a:schemeClr val="accent3">
              <a:tint val="40000"/>
              <a:alpha val="90000"/>
              <a:hueOff val="380328"/>
              <a:satOff val="-5634"/>
              <a:lumOff val="-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FontTx/>
            <a:buNone/>
          </a:pPr>
          <a:r>
            <a:rPr lang="fr-FR" sz="1400" kern="1200"/>
            <a:t>entre l’entreprise et l’organisme de formation</a:t>
          </a:r>
        </a:p>
      </dsp:txBody>
      <dsp:txXfrm rot="-5400000">
        <a:off x="2670419" y="1398546"/>
        <a:ext cx="4729794" cy="325653"/>
      </dsp:txXfrm>
    </dsp:sp>
    <dsp:sp modelId="{FC260697-1675-44C3-8508-E9E7ED447496}">
      <dsp:nvSpPr>
        <dsp:cNvPr id="0" name=""/>
        <dsp:cNvSpPr/>
      </dsp:nvSpPr>
      <dsp:spPr>
        <a:xfrm>
          <a:off x="0" y="1335818"/>
          <a:ext cx="2670418" cy="451109"/>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fr-FR" sz="1500" kern="1200"/>
            <a:t> Convention de formation </a:t>
          </a:r>
        </a:p>
      </dsp:txBody>
      <dsp:txXfrm>
        <a:off x="22021" y="1357839"/>
        <a:ext cx="2626376" cy="407067"/>
      </dsp:txXfrm>
    </dsp:sp>
    <dsp:sp modelId="{A7D53D01-F5BC-4D9C-AE1A-2BED5B0BA783}">
      <dsp:nvSpPr>
        <dsp:cNvPr id="0" name=""/>
        <dsp:cNvSpPr/>
      </dsp:nvSpPr>
      <dsp:spPr>
        <a:xfrm rot="5400000">
          <a:off x="4863680" y="-338667"/>
          <a:ext cx="360887" cy="4747411"/>
        </a:xfrm>
        <a:prstGeom prst="round2SameRect">
          <a:avLst/>
        </a:prstGeom>
        <a:solidFill>
          <a:schemeClr val="accent3">
            <a:tint val="40000"/>
            <a:alpha val="90000"/>
            <a:hueOff val="760655"/>
            <a:satOff val="-11267"/>
            <a:lumOff val="-1767"/>
            <a:alphaOff val="0"/>
          </a:schemeClr>
        </a:solidFill>
        <a:ln w="12700" cap="flat" cmpd="sng" algn="ctr">
          <a:solidFill>
            <a:schemeClr val="accent3">
              <a:tint val="40000"/>
              <a:alpha val="90000"/>
              <a:hueOff val="760655"/>
              <a:satOff val="-11267"/>
              <a:lumOff val="-176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FontTx/>
            <a:buNone/>
          </a:pPr>
          <a:r>
            <a:rPr lang="fr-FR" sz="1400" kern="1200" dirty="0"/>
            <a:t>mois d’entrée en formation</a:t>
          </a:r>
        </a:p>
      </dsp:txBody>
      <dsp:txXfrm rot="-5400000">
        <a:off x="2670419" y="1872211"/>
        <a:ext cx="4729794" cy="325653"/>
      </dsp:txXfrm>
    </dsp:sp>
    <dsp:sp modelId="{165E604B-6C8E-42F2-8583-869F08CF0471}">
      <dsp:nvSpPr>
        <dsp:cNvPr id="0" name=""/>
        <dsp:cNvSpPr/>
      </dsp:nvSpPr>
      <dsp:spPr>
        <a:xfrm>
          <a:off x="0" y="1809482"/>
          <a:ext cx="2670418" cy="451109"/>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fr-FR" sz="1500" kern="1200"/>
            <a:t>Bulletin de salaire</a:t>
          </a:r>
        </a:p>
      </dsp:txBody>
      <dsp:txXfrm>
        <a:off x="22021" y="1831503"/>
        <a:ext cx="2626376" cy="407067"/>
      </dsp:txXfrm>
    </dsp:sp>
    <dsp:sp modelId="{8DB195E2-9186-4D5B-A9CA-48E491A00DF2}">
      <dsp:nvSpPr>
        <dsp:cNvPr id="0" name=""/>
        <dsp:cNvSpPr/>
      </dsp:nvSpPr>
      <dsp:spPr>
        <a:xfrm rot="5400000">
          <a:off x="4863680" y="134996"/>
          <a:ext cx="360887" cy="4747411"/>
        </a:xfrm>
        <a:prstGeom prst="round2SameRect">
          <a:avLst/>
        </a:prstGeom>
        <a:solidFill>
          <a:schemeClr val="accent3">
            <a:tint val="40000"/>
            <a:alpha val="90000"/>
            <a:hueOff val="1140983"/>
            <a:satOff val="-16901"/>
            <a:lumOff val="-2650"/>
            <a:alphaOff val="0"/>
          </a:schemeClr>
        </a:solidFill>
        <a:ln w="12700" cap="flat" cmpd="sng" algn="ctr">
          <a:solidFill>
            <a:schemeClr val="accent3">
              <a:tint val="40000"/>
              <a:alpha val="90000"/>
              <a:hueOff val="1140983"/>
              <a:satOff val="-16901"/>
              <a:lumOff val="-265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FontTx/>
            <a:buNone/>
          </a:pPr>
          <a:r>
            <a:rPr lang="fr-FR" sz="1400" kern="1200" dirty="0"/>
            <a:t>pour les formations certifiantes</a:t>
          </a:r>
        </a:p>
      </dsp:txBody>
      <dsp:txXfrm rot="-5400000">
        <a:off x="2670419" y="2345875"/>
        <a:ext cx="4729794" cy="325653"/>
      </dsp:txXfrm>
    </dsp:sp>
    <dsp:sp modelId="{C6CCF5D7-AC87-457E-9F78-551DB1748C8A}">
      <dsp:nvSpPr>
        <dsp:cNvPr id="0" name=""/>
        <dsp:cNvSpPr/>
      </dsp:nvSpPr>
      <dsp:spPr>
        <a:xfrm>
          <a:off x="0" y="2283147"/>
          <a:ext cx="2670418" cy="451109"/>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FontTx/>
            <a:buNone/>
          </a:pPr>
          <a:r>
            <a:rPr lang="fr-FR" sz="1500" kern="1200">
              <a:solidFill>
                <a:srgbClr val="FFFFFF"/>
              </a:solidFill>
              <a:latin typeface="Calibri" panose="020F0502020204030204"/>
              <a:ea typeface="+mn-ea"/>
              <a:cs typeface="+mn-cs"/>
            </a:rPr>
            <a:t>Questionnaire de sortie</a:t>
          </a:r>
        </a:p>
      </dsp:txBody>
      <dsp:txXfrm>
        <a:off x="22021" y="2305168"/>
        <a:ext cx="2626376" cy="407067"/>
      </dsp:txXfrm>
    </dsp:sp>
    <dsp:sp modelId="{A4EF737B-89FF-4420-B355-0FA49847F7C0}">
      <dsp:nvSpPr>
        <dsp:cNvPr id="0" name=""/>
        <dsp:cNvSpPr/>
      </dsp:nvSpPr>
      <dsp:spPr>
        <a:xfrm>
          <a:off x="0" y="2756812"/>
          <a:ext cx="7410591" cy="279881"/>
        </a:xfrm>
        <a:prstGeom prst="roundRect">
          <a:avLst/>
        </a:prstGeom>
        <a:solidFill>
          <a:schemeClr val="accent3">
            <a:hueOff val="1174217"/>
            <a:satOff val="-6250"/>
            <a:lumOff val="-145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fr-FR" sz="1500" b="1" kern="1200"/>
            <a:t>Pièces à joindre en cas de non-subrogation de paiement avec l’OF</a:t>
          </a:r>
          <a:endParaRPr lang="fr-FR" sz="1500" kern="1200"/>
        </a:p>
      </dsp:txBody>
      <dsp:txXfrm>
        <a:off x="13663" y="2770475"/>
        <a:ext cx="7383265" cy="252555"/>
      </dsp:txXfrm>
    </dsp:sp>
    <dsp:sp modelId="{635A3B20-36E7-42FD-A276-0EE65B666031}">
      <dsp:nvSpPr>
        <dsp:cNvPr id="0" name=""/>
        <dsp:cNvSpPr/>
      </dsp:nvSpPr>
      <dsp:spPr>
        <a:xfrm rot="5400000">
          <a:off x="4863680" y="911098"/>
          <a:ext cx="360887" cy="4747411"/>
        </a:xfrm>
        <a:prstGeom prst="round2SameRect">
          <a:avLst/>
        </a:prstGeom>
        <a:solidFill>
          <a:schemeClr val="accent3">
            <a:tint val="40000"/>
            <a:alpha val="90000"/>
            <a:hueOff val="1521311"/>
            <a:satOff val="-22535"/>
            <a:lumOff val="-3533"/>
            <a:alphaOff val="0"/>
          </a:schemeClr>
        </a:solidFill>
        <a:ln w="12700" cap="flat" cmpd="sng" algn="ctr">
          <a:solidFill>
            <a:schemeClr val="accent3">
              <a:tint val="40000"/>
              <a:alpha val="90000"/>
              <a:hueOff val="1521311"/>
              <a:satOff val="-22535"/>
              <a:lumOff val="-353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FontTx/>
            <a:buNone/>
          </a:pPr>
          <a:r>
            <a:rPr lang="fr-FR" sz="1400" kern="1200" dirty="0"/>
            <a:t>pour l'ensemble des coûts : </a:t>
          </a:r>
          <a:r>
            <a:rPr lang="fr-FR" sz="1200" kern="1200" dirty="0"/>
            <a:t>pédagogiques et rémunérations</a:t>
          </a:r>
          <a:endParaRPr lang="fr-FR" sz="1400" kern="1200" dirty="0"/>
        </a:p>
      </dsp:txBody>
      <dsp:txXfrm rot="-5400000">
        <a:off x="2670419" y="3121977"/>
        <a:ext cx="4729794" cy="325653"/>
      </dsp:txXfrm>
    </dsp:sp>
    <dsp:sp modelId="{3D86DAB1-86DD-45F6-B013-E8BE07DA79EF}">
      <dsp:nvSpPr>
        <dsp:cNvPr id="0" name=""/>
        <dsp:cNvSpPr/>
      </dsp:nvSpPr>
      <dsp:spPr>
        <a:xfrm>
          <a:off x="0" y="3059249"/>
          <a:ext cx="2670418" cy="451109"/>
        </a:xfrm>
        <a:prstGeom prst="roundRect">
          <a:avLst/>
        </a:prstGeom>
        <a:solidFill>
          <a:schemeClr val="accent3">
            <a:hueOff val="1467771"/>
            <a:satOff val="-7812"/>
            <a:lumOff val="-181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fr-FR" sz="1500" kern="1200"/>
            <a:t>Facture(s) de l’entreprise</a:t>
          </a:r>
        </a:p>
      </dsp:txBody>
      <dsp:txXfrm>
        <a:off x="22021" y="3081270"/>
        <a:ext cx="2626376" cy="407067"/>
      </dsp:txXfrm>
    </dsp:sp>
    <dsp:sp modelId="{C06F3FB7-E511-457A-9657-F0F643F71BA7}">
      <dsp:nvSpPr>
        <dsp:cNvPr id="0" name=""/>
        <dsp:cNvSpPr/>
      </dsp:nvSpPr>
      <dsp:spPr>
        <a:xfrm rot="5400000">
          <a:off x="4863680" y="1384763"/>
          <a:ext cx="360887" cy="4747411"/>
        </a:xfrm>
        <a:prstGeom prst="round2SameRect">
          <a:avLst/>
        </a:prstGeom>
        <a:solidFill>
          <a:schemeClr val="accent3">
            <a:tint val="40000"/>
            <a:alpha val="90000"/>
            <a:hueOff val="1901639"/>
            <a:satOff val="-28169"/>
            <a:lumOff val="-4416"/>
            <a:alphaOff val="0"/>
          </a:schemeClr>
        </a:solidFill>
        <a:ln w="12700" cap="flat" cmpd="sng" algn="ctr">
          <a:solidFill>
            <a:schemeClr val="accent3">
              <a:tint val="40000"/>
              <a:alpha val="90000"/>
              <a:hueOff val="1901639"/>
              <a:satOff val="-28169"/>
              <a:lumOff val="-441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FontTx/>
            <a:buNone/>
          </a:pPr>
          <a:r>
            <a:rPr lang="fr-FR" sz="1400" kern="1200"/>
            <a:t> certifiée(s) acquittée(s)</a:t>
          </a:r>
        </a:p>
      </dsp:txBody>
      <dsp:txXfrm rot="-5400000">
        <a:off x="2670419" y="3595642"/>
        <a:ext cx="4729794" cy="325653"/>
      </dsp:txXfrm>
    </dsp:sp>
    <dsp:sp modelId="{CBA42893-E42B-4F3F-AFD7-5AECA66CD0E4}">
      <dsp:nvSpPr>
        <dsp:cNvPr id="0" name=""/>
        <dsp:cNvSpPr/>
      </dsp:nvSpPr>
      <dsp:spPr>
        <a:xfrm>
          <a:off x="0" y="3532914"/>
          <a:ext cx="2670418" cy="451109"/>
        </a:xfrm>
        <a:prstGeom prst="roundRect">
          <a:avLst/>
        </a:prstGeom>
        <a:solidFill>
          <a:schemeClr val="accent3">
            <a:hueOff val="1761325"/>
            <a:satOff val="-9375"/>
            <a:lumOff val="-218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fr-FR" sz="1500" kern="1200"/>
            <a:t>Copie(s) de(s) facture(s) de l’OF</a:t>
          </a:r>
        </a:p>
      </dsp:txBody>
      <dsp:txXfrm>
        <a:off x="22021" y="3554935"/>
        <a:ext cx="2626376" cy="407067"/>
      </dsp:txXfrm>
    </dsp:sp>
    <dsp:sp modelId="{CE1CDDDC-4E0C-471B-AB8E-A55C9F0225BE}">
      <dsp:nvSpPr>
        <dsp:cNvPr id="0" name=""/>
        <dsp:cNvSpPr/>
      </dsp:nvSpPr>
      <dsp:spPr>
        <a:xfrm>
          <a:off x="0" y="4006579"/>
          <a:ext cx="7410591" cy="277075"/>
        </a:xfrm>
        <a:prstGeom prst="roundRect">
          <a:avLst/>
        </a:prstGeom>
        <a:solidFill>
          <a:schemeClr val="accent3">
            <a:hueOff val="2054879"/>
            <a:satOff val="-10937"/>
            <a:lumOff val="-254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fr-FR" sz="1500" b="1" kern="1200"/>
            <a:t>Pièces à joindre en cas de subrogation de paiement avec l’OF </a:t>
          </a:r>
          <a:endParaRPr lang="fr-FR" sz="1500" kern="1200"/>
        </a:p>
      </dsp:txBody>
      <dsp:txXfrm>
        <a:off x="13526" y="4020105"/>
        <a:ext cx="7383539" cy="250023"/>
      </dsp:txXfrm>
    </dsp:sp>
    <dsp:sp modelId="{D85242E3-A745-4E3D-B459-003980F878C6}">
      <dsp:nvSpPr>
        <dsp:cNvPr id="0" name=""/>
        <dsp:cNvSpPr/>
      </dsp:nvSpPr>
      <dsp:spPr>
        <a:xfrm rot="5400000">
          <a:off x="4863680" y="2158059"/>
          <a:ext cx="360887" cy="4747411"/>
        </a:xfrm>
        <a:prstGeom prst="round2SameRect">
          <a:avLst/>
        </a:prstGeom>
        <a:solidFill>
          <a:schemeClr val="accent3">
            <a:tint val="40000"/>
            <a:alpha val="90000"/>
            <a:hueOff val="2281966"/>
            <a:satOff val="-33802"/>
            <a:lumOff val="-5300"/>
            <a:alphaOff val="0"/>
          </a:schemeClr>
        </a:solidFill>
        <a:ln w="12700" cap="flat" cmpd="sng" algn="ctr">
          <a:solidFill>
            <a:schemeClr val="accent3">
              <a:tint val="40000"/>
              <a:alpha val="90000"/>
              <a:hueOff val="2281966"/>
              <a:satOff val="-33802"/>
              <a:lumOff val="-530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FontTx/>
            <a:buNone/>
          </a:pPr>
          <a:r>
            <a:rPr lang="fr-FR" sz="1400" kern="1200" dirty="0"/>
            <a:t>pour les coûts pédagogiques</a:t>
          </a:r>
        </a:p>
      </dsp:txBody>
      <dsp:txXfrm rot="-5400000">
        <a:off x="2670419" y="4368938"/>
        <a:ext cx="4729794" cy="325653"/>
      </dsp:txXfrm>
    </dsp:sp>
    <dsp:sp modelId="{344583C6-142B-4FF3-B181-89F58AD893C3}">
      <dsp:nvSpPr>
        <dsp:cNvPr id="0" name=""/>
        <dsp:cNvSpPr/>
      </dsp:nvSpPr>
      <dsp:spPr>
        <a:xfrm>
          <a:off x="0" y="4306210"/>
          <a:ext cx="2670418" cy="451109"/>
        </a:xfrm>
        <a:prstGeom prst="roundRect">
          <a:avLst/>
        </a:prstGeom>
        <a:solidFill>
          <a:schemeClr val="accent3">
            <a:hueOff val="2348433"/>
            <a:satOff val="-12500"/>
            <a:lumOff val="-291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fr-FR" sz="1500" kern="1200"/>
            <a:t>Facture de l’OF </a:t>
          </a:r>
        </a:p>
      </dsp:txBody>
      <dsp:txXfrm>
        <a:off x="22021" y="4328231"/>
        <a:ext cx="2626376" cy="407067"/>
      </dsp:txXfrm>
    </dsp:sp>
    <dsp:sp modelId="{B55C6F7F-9A0E-441F-AD5D-78843390B97A}">
      <dsp:nvSpPr>
        <dsp:cNvPr id="0" name=""/>
        <dsp:cNvSpPr/>
      </dsp:nvSpPr>
      <dsp:spPr>
        <a:xfrm rot="5400000">
          <a:off x="4863680" y="2631724"/>
          <a:ext cx="360887" cy="4747411"/>
        </a:xfrm>
        <a:prstGeom prst="round2SameRect">
          <a:avLst/>
        </a:prstGeom>
        <a:solidFill>
          <a:schemeClr val="accent3">
            <a:tint val="40000"/>
            <a:alpha val="90000"/>
            <a:hueOff val="2662294"/>
            <a:satOff val="-39436"/>
            <a:lumOff val="-6183"/>
            <a:alphaOff val="0"/>
          </a:schemeClr>
        </a:solidFill>
        <a:ln w="12700" cap="flat" cmpd="sng" algn="ctr">
          <a:solidFill>
            <a:schemeClr val="accent3">
              <a:tint val="40000"/>
              <a:alpha val="90000"/>
              <a:hueOff val="2662294"/>
              <a:satOff val="-39436"/>
              <a:lumOff val="-61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FontTx/>
            <a:buNone/>
          </a:pPr>
          <a:r>
            <a:rPr lang="fr-FR" sz="1400" kern="1200"/>
            <a:t>pour les rémunérations</a:t>
          </a:r>
        </a:p>
      </dsp:txBody>
      <dsp:txXfrm rot="-5400000">
        <a:off x="2670419" y="4842603"/>
        <a:ext cx="4729794" cy="325653"/>
      </dsp:txXfrm>
    </dsp:sp>
    <dsp:sp modelId="{CFC8DB04-830C-43C2-980E-B91ED29969DB}">
      <dsp:nvSpPr>
        <dsp:cNvPr id="0" name=""/>
        <dsp:cNvSpPr/>
      </dsp:nvSpPr>
      <dsp:spPr>
        <a:xfrm>
          <a:off x="0" y="4779875"/>
          <a:ext cx="2670418" cy="451109"/>
        </a:xfrm>
        <a:prstGeom prst="roundRect">
          <a:avLst/>
        </a:prstGeom>
        <a:solidFill>
          <a:schemeClr val="accent3">
            <a:hueOff val="2641988"/>
            <a:satOff val="-14062"/>
            <a:lumOff val="-327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fr-FR" sz="1500" kern="1200"/>
            <a:t>Facture de l'entreprise</a:t>
          </a:r>
        </a:p>
      </dsp:txBody>
      <dsp:txXfrm>
        <a:off x="22021" y="4801896"/>
        <a:ext cx="2626376" cy="4070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AD6D21-59E7-4E4E-877C-EE5713B398A5}">
      <dsp:nvSpPr>
        <dsp:cNvPr id="0" name=""/>
        <dsp:cNvSpPr/>
      </dsp:nvSpPr>
      <dsp:spPr>
        <a:xfrm>
          <a:off x="0" y="585970"/>
          <a:ext cx="2640275" cy="2640275"/>
        </a:xfrm>
        <a:prstGeom prst="pie">
          <a:avLst>
            <a:gd name="adj1" fmla="val 54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E23C95-DAC8-464D-90E9-80E0159D07CE}">
      <dsp:nvSpPr>
        <dsp:cNvPr id="0" name=""/>
        <dsp:cNvSpPr/>
      </dsp:nvSpPr>
      <dsp:spPr>
        <a:xfrm>
          <a:off x="1320137" y="585970"/>
          <a:ext cx="3080321" cy="2640275"/>
        </a:xfrm>
        <a:prstGeom prst="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fr-FR" sz="3200" b="1" kern="1200"/>
            <a:t>8 M€ </a:t>
          </a:r>
          <a:endParaRPr lang="fr-FR" sz="3200" kern="1200"/>
        </a:p>
      </dsp:txBody>
      <dsp:txXfrm>
        <a:off x="1320137" y="585970"/>
        <a:ext cx="3080321" cy="1254130"/>
      </dsp:txXfrm>
    </dsp:sp>
    <dsp:sp modelId="{8623D4D3-5A29-4B92-8316-4C2DFA0CE905}">
      <dsp:nvSpPr>
        <dsp:cNvPr id="0" name=""/>
        <dsp:cNvSpPr/>
      </dsp:nvSpPr>
      <dsp:spPr>
        <a:xfrm>
          <a:off x="693072" y="1690119"/>
          <a:ext cx="1254130" cy="1554093"/>
        </a:xfrm>
        <a:prstGeom prst="pie">
          <a:avLst>
            <a:gd name="adj1" fmla="val 5400000"/>
            <a:gd name="adj2" fmla="val 1620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80B4CE-78A4-4535-AF35-EBD4AA83D7FB}">
      <dsp:nvSpPr>
        <dsp:cNvPr id="0" name=""/>
        <dsp:cNvSpPr/>
      </dsp:nvSpPr>
      <dsp:spPr>
        <a:xfrm>
          <a:off x="1320137" y="1713697"/>
          <a:ext cx="3080321" cy="150693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ts val="0"/>
            </a:spcAft>
            <a:buNone/>
          </a:pPr>
          <a:r>
            <a:rPr lang="fr-FR" sz="3000" b="1" kern="1200"/>
            <a:t>7 619 047 € </a:t>
          </a:r>
        </a:p>
        <a:p>
          <a:pPr marL="0" lvl="0" indent="0" algn="ctr" defTabSz="1333500">
            <a:lnSpc>
              <a:spcPct val="90000"/>
            </a:lnSpc>
            <a:spcBef>
              <a:spcPct val="0"/>
            </a:spcBef>
            <a:spcAft>
              <a:spcPts val="0"/>
            </a:spcAft>
            <a:buNone/>
          </a:pPr>
          <a:r>
            <a:rPr lang="fr-FR" sz="2000" kern="1200"/>
            <a:t>d’actions de formation </a:t>
          </a:r>
        </a:p>
      </dsp:txBody>
      <dsp:txXfrm>
        <a:off x="1320137" y="1713697"/>
        <a:ext cx="3080321" cy="15069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1BA99B-D184-48E8-914D-03AB25E06341}">
      <dsp:nvSpPr>
        <dsp:cNvPr id="0" name=""/>
        <dsp:cNvSpPr/>
      </dsp:nvSpPr>
      <dsp:spPr>
        <a:xfrm rot="10800000">
          <a:off x="1474153" y="0"/>
          <a:ext cx="2926305" cy="607851"/>
        </a:xfrm>
        <a:prstGeom prst="homePlat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8045" tIns="91440" rIns="170688" bIns="91440" numCol="1" spcCol="1270" anchor="ctr" anchorCtr="0">
          <a:noAutofit/>
        </a:bodyPr>
        <a:lstStyle/>
        <a:p>
          <a:pPr marL="0" lvl="0" indent="0" algn="ctr" defTabSz="1066800">
            <a:lnSpc>
              <a:spcPct val="90000"/>
            </a:lnSpc>
            <a:spcBef>
              <a:spcPct val="0"/>
            </a:spcBef>
            <a:spcAft>
              <a:spcPct val="35000"/>
            </a:spcAft>
            <a:buNone/>
          </a:pPr>
          <a:r>
            <a:rPr lang="fr-FR" sz="2400" kern="1200"/>
            <a:t>90 M€</a:t>
          </a:r>
        </a:p>
      </dsp:txBody>
      <dsp:txXfrm rot="10800000">
        <a:off x="1626116" y="0"/>
        <a:ext cx="2774342" cy="607851"/>
      </dsp:txXfrm>
    </dsp:sp>
    <dsp:sp modelId="{6E811ECF-3536-4A89-AC5D-5C4B9323F270}">
      <dsp:nvSpPr>
        <dsp:cNvPr id="0" name=""/>
        <dsp:cNvSpPr/>
      </dsp:nvSpPr>
      <dsp:spPr>
        <a:xfrm>
          <a:off x="406722" y="0"/>
          <a:ext cx="607851" cy="607851"/>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70C2A8-30CC-4698-96A2-7E4F66932123}">
      <dsp:nvSpPr>
        <dsp:cNvPr id="0" name=""/>
        <dsp:cNvSpPr/>
      </dsp:nvSpPr>
      <dsp:spPr>
        <a:xfrm>
          <a:off x="-3498237" y="-537771"/>
          <a:ext cx="4170729" cy="4170729"/>
        </a:xfrm>
        <a:prstGeom prst="blockArc">
          <a:avLst>
            <a:gd name="adj1" fmla="val 18900000"/>
            <a:gd name="adj2" fmla="val 2700000"/>
            <a:gd name="adj3" fmla="val 518"/>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B8C5E0-3F94-468D-B2B2-451F61C779F5}">
      <dsp:nvSpPr>
        <dsp:cNvPr id="0" name=""/>
        <dsp:cNvSpPr/>
      </dsp:nvSpPr>
      <dsp:spPr>
        <a:xfrm>
          <a:off x="351460" y="272660"/>
          <a:ext cx="10213573" cy="47616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7955" tIns="60960" rIns="60960" bIns="60960" numCol="1" spcCol="1270" anchor="ctr" anchorCtr="0">
          <a:noAutofit/>
        </a:bodyPr>
        <a:lstStyle/>
        <a:p>
          <a:pPr marL="0" lvl="0" indent="0" algn="l" defTabSz="1066800">
            <a:lnSpc>
              <a:spcPct val="90000"/>
            </a:lnSpc>
            <a:spcBef>
              <a:spcPct val="0"/>
            </a:spcBef>
            <a:spcAft>
              <a:spcPct val="35000"/>
            </a:spcAft>
            <a:buNone/>
          </a:pPr>
          <a:r>
            <a:rPr lang="fr-FR" sz="2400" kern="1200" dirty="0">
              <a:latin typeface="Calibri" panose="020F0502020204030204"/>
              <a:ea typeface="+mn-ea"/>
              <a:cs typeface="+mn-cs"/>
            </a:rPr>
            <a:t>Date de réception des demandes de subvention entreprises : </a:t>
          </a:r>
          <a:r>
            <a:rPr lang="fr-FR" sz="2800" kern="1200" dirty="0">
              <a:latin typeface="Calibri" panose="020F0502020204030204"/>
              <a:ea typeface="+mn-ea"/>
              <a:cs typeface="+mn-cs"/>
            </a:rPr>
            <a:t>13/01/2025</a:t>
          </a:r>
          <a:endParaRPr lang="fr-FR" sz="2400" kern="1200" dirty="0">
            <a:latin typeface="Calibri" panose="020F0502020204030204"/>
            <a:ea typeface="+mn-ea"/>
            <a:cs typeface="+mn-cs"/>
          </a:endParaRPr>
        </a:p>
      </dsp:txBody>
      <dsp:txXfrm>
        <a:off x="351460" y="272660"/>
        <a:ext cx="10213573" cy="476163"/>
      </dsp:txXfrm>
    </dsp:sp>
    <dsp:sp modelId="{4AE01D1F-55E2-4B77-9BBE-027F0109DABE}">
      <dsp:nvSpPr>
        <dsp:cNvPr id="0" name=""/>
        <dsp:cNvSpPr/>
      </dsp:nvSpPr>
      <dsp:spPr>
        <a:xfrm>
          <a:off x="54982" y="178437"/>
          <a:ext cx="595204" cy="595204"/>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6B1BB4-5687-4F1D-84B0-5F3F9F3F66E0}">
      <dsp:nvSpPr>
        <dsp:cNvPr id="0" name=""/>
        <dsp:cNvSpPr/>
      </dsp:nvSpPr>
      <dsp:spPr>
        <a:xfrm>
          <a:off x="625579" y="952326"/>
          <a:ext cx="9940578" cy="476163"/>
        </a:xfrm>
        <a:prstGeom prst="rect">
          <a:avLst/>
        </a:prstGeom>
        <a:solidFill>
          <a:schemeClr val="accent3">
            <a:hueOff val="880663"/>
            <a:satOff val="-4687"/>
            <a:lumOff val="-109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7955" tIns="60960" rIns="60960" bIns="60960" numCol="1" spcCol="1270" anchor="ctr" anchorCtr="0">
          <a:noAutofit/>
        </a:bodyPr>
        <a:lstStyle/>
        <a:p>
          <a:pPr marL="0" lvl="0" indent="0" algn="l" defTabSz="1066800">
            <a:lnSpc>
              <a:spcPct val="90000"/>
            </a:lnSpc>
            <a:spcBef>
              <a:spcPct val="0"/>
            </a:spcBef>
            <a:spcAft>
              <a:spcPct val="35000"/>
            </a:spcAft>
            <a:buNone/>
          </a:pPr>
          <a:r>
            <a:rPr lang="fr-FR" sz="2400" kern="1200" dirty="0"/>
            <a:t>Dates d’engagement des dossiers : </a:t>
          </a:r>
          <a:r>
            <a:rPr lang="fr-FR" sz="2800" kern="1200" dirty="0"/>
            <a:t>13</a:t>
          </a:r>
          <a:r>
            <a:rPr lang="fr-FR" sz="2800" kern="1200" dirty="0">
              <a:latin typeface="Calibri" panose="020F0502020204030204"/>
              <a:ea typeface="+mn-ea"/>
              <a:cs typeface="+mn-cs"/>
            </a:rPr>
            <a:t>/01/2025 au 31/12/2025</a:t>
          </a:r>
        </a:p>
      </dsp:txBody>
      <dsp:txXfrm>
        <a:off x="625579" y="952326"/>
        <a:ext cx="9940578" cy="476163"/>
      </dsp:txXfrm>
    </dsp:sp>
    <dsp:sp modelId="{7DE90E7B-9CA1-4A4D-99B3-09BA979B7BD0}">
      <dsp:nvSpPr>
        <dsp:cNvPr id="0" name=""/>
        <dsp:cNvSpPr/>
      </dsp:nvSpPr>
      <dsp:spPr>
        <a:xfrm>
          <a:off x="355011" y="891038"/>
          <a:ext cx="595204" cy="595204"/>
        </a:xfrm>
        <a:prstGeom prst="ellipse">
          <a:avLst/>
        </a:prstGeom>
        <a:solidFill>
          <a:schemeClr val="lt1">
            <a:hueOff val="0"/>
            <a:satOff val="0"/>
            <a:lumOff val="0"/>
            <a:alphaOff val="0"/>
          </a:schemeClr>
        </a:solidFill>
        <a:ln w="12700" cap="flat" cmpd="sng" algn="ctr">
          <a:solidFill>
            <a:schemeClr val="accent3">
              <a:hueOff val="880663"/>
              <a:satOff val="-4687"/>
              <a:lumOff val="-10915"/>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8B728B-0726-41B5-BA1F-3D50E155961F}">
      <dsp:nvSpPr>
        <dsp:cNvPr id="0" name=""/>
        <dsp:cNvSpPr/>
      </dsp:nvSpPr>
      <dsp:spPr>
        <a:xfrm>
          <a:off x="625579" y="1666695"/>
          <a:ext cx="9940578" cy="476163"/>
        </a:xfrm>
        <a:prstGeom prst="rect">
          <a:avLst/>
        </a:prstGeom>
        <a:solidFill>
          <a:schemeClr val="accent3">
            <a:hueOff val="1761325"/>
            <a:satOff val="-9375"/>
            <a:lumOff val="-218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7955" tIns="60960" rIns="60960" bIns="60960" numCol="1" spcCol="1270" anchor="ctr" anchorCtr="0">
          <a:noAutofit/>
        </a:bodyPr>
        <a:lstStyle/>
        <a:p>
          <a:pPr marL="0" lvl="0" indent="0" algn="l" defTabSz="1066800">
            <a:lnSpc>
              <a:spcPct val="90000"/>
            </a:lnSpc>
            <a:spcBef>
              <a:spcPct val="0"/>
            </a:spcBef>
            <a:spcAft>
              <a:spcPct val="35000"/>
            </a:spcAft>
            <a:buNone/>
          </a:pPr>
          <a:r>
            <a:rPr lang="fr-FR" sz="2400" kern="1200" dirty="0"/>
            <a:t>Date de fin de réalisation des formations : </a:t>
          </a:r>
          <a:r>
            <a:rPr lang="fr-FR" sz="2800" kern="1200" dirty="0"/>
            <a:t>31/12/2025</a:t>
          </a:r>
          <a:endParaRPr lang="fr-FR" sz="2400" kern="1200" dirty="0"/>
        </a:p>
      </dsp:txBody>
      <dsp:txXfrm>
        <a:off x="625579" y="1666695"/>
        <a:ext cx="9940578" cy="476163"/>
      </dsp:txXfrm>
    </dsp:sp>
    <dsp:sp modelId="{D5B95671-C493-41A6-9CD3-A0FDA0EB9ECB}">
      <dsp:nvSpPr>
        <dsp:cNvPr id="0" name=""/>
        <dsp:cNvSpPr/>
      </dsp:nvSpPr>
      <dsp:spPr>
        <a:xfrm>
          <a:off x="327977" y="1587509"/>
          <a:ext cx="595204" cy="595204"/>
        </a:xfrm>
        <a:prstGeom prst="ellipse">
          <a:avLst/>
        </a:prstGeom>
        <a:solidFill>
          <a:schemeClr val="lt1">
            <a:hueOff val="0"/>
            <a:satOff val="0"/>
            <a:lumOff val="0"/>
            <a:alphaOff val="0"/>
          </a:schemeClr>
        </a:solidFill>
        <a:ln w="12700" cap="flat" cmpd="sng" algn="ctr">
          <a:solidFill>
            <a:schemeClr val="accent3">
              <a:hueOff val="1761325"/>
              <a:satOff val="-9375"/>
              <a:lumOff val="-2183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325983-B6B2-47E7-A6A1-CC1DDD4B899F}">
      <dsp:nvSpPr>
        <dsp:cNvPr id="0" name=""/>
        <dsp:cNvSpPr/>
      </dsp:nvSpPr>
      <dsp:spPr>
        <a:xfrm>
          <a:off x="352584" y="2381064"/>
          <a:ext cx="10213573" cy="476163"/>
        </a:xfrm>
        <a:prstGeom prst="rect">
          <a:avLst/>
        </a:prstGeom>
        <a:solidFill>
          <a:schemeClr val="accent3">
            <a:hueOff val="2641988"/>
            <a:satOff val="-14062"/>
            <a:lumOff val="-327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7955" tIns="60960" rIns="60960" bIns="60960" numCol="1" spcCol="1270" anchor="ctr" anchorCtr="0">
          <a:noAutofit/>
        </a:bodyPr>
        <a:lstStyle/>
        <a:p>
          <a:pPr marL="0" lvl="0" indent="0" algn="l" defTabSz="1066800">
            <a:lnSpc>
              <a:spcPct val="90000"/>
            </a:lnSpc>
            <a:spcBef>
              <a:spcPct val="0"/>
            </a:spcBef>
            <a:spcAft>
              <a:spcPct val="35000"/>
            </a:spcAft>
            <a:buNone/>
          </a:pPr>
          <a:r>
            <a:rPr lang="fr-FR" sz="2400" kern="1200"/>
            <a:t>Date de fin d’acquittement : </a:t>
          </a:r>
          <a:r>
            <a:rPr lang="fr-FR" sz="2800" kern="1200">
              <a:latin typeface="Calibri" panose="020F0502020204030204"/>
              <a:ea typeface="+mn-ea"/>
              <a:cs typeface="+mn-cs"/>
            </a:rPr>
            <a:t>30/04/2026</a:t>
          </a:r>
        </a:p>
      </dsp:txBody>
      <dsp:txXfrm>
        <a:off x="352584" y="2381064"/>
        <a:ext cx="10213573" cy="476163"/>
      </dsp:txXfrm>
    </dsp:sp>
    <dsp:sp modelId="{213B7370-376B-4B3F-A34F-7AD76CC273A4}">
      <dsp:nvSpPr>
        <dsp:cNvPr id="0" name=""/>
        <dsp:cNvSpPr/>
      </dsp:nvSpPr>
      <dsp:spPr>
        <a:xfrm>
          <a:off x="54982" y="2321544"/>
          <a:ext cx="595204" cy="595204"/>
        </a:xfrm>
        <a:prstGeom prst="ellipse">
          <a:avLst/>
        </a:prstGeom>
        <a:solidFill>
          <a:schemeClr val="lt1">
            <a:hueOff val="0"/>
            <a:satOff val="0"/>
            <a:lumOff val="0"/>
            <a:alphaOff val="0"/>
          </a:schemeClr>
        </a:solidFill>
        <a:ln w="12700" cap="flat" cmpd="sng" algn="ctr">
          <a:solidFill>
            <a:schemeClr val="accent3">
              <a:hueOff val="2641988"/>
              <a:satOff val="-14062"/>
              <a:lumOff val="-3274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05983-A41C-4F3C-B049-0D36392ADA50}">
      <dsp:nvSpPr>
        <dsp:cNvPr id="0" name=""/>
        <dsp:cNvSpPr/>
      </dsp:nvSpPr>
      <dsp:spPr>
        <a:xfrm rot="10800000">
          <a:off x="1669459" y="349"/>
          <a:ext cx="5816332" cy="817772"/>
        </a:xfrm>
        <a:prstGeom prst="homePlat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615" tIns="60960" rIns="113792" bIns="60960" numCol="1" spcCol="1270" anchor="ctr" anchorCtr="0">
          <a:noAutofit/>
        </a:bodyPr>
        <a:lstStyle/>
        <a:p>
          <a:pPr marL="0" lvl="0" indent="0" algn="just" defTabSz="711200">
            <a:lnSpc>
              <a:spcPct val="90000"/>
            </a:lnSpc>
            <a:spcBef>
              <a:spcPct val="0"/>
            </a:spcBef>
            <a:spcAft>
              <a:spcPct val="35000"/>
            </a:spcAft>
            <a:buNone/>
          </a:pPr>
          <a:r>
            <a:rPr lang="fr-FR" sz="1600" b="0" i="0" kern="1200"/>
            <a:t>Les </a:t>
          </a:r>
          <a:r>
            <a:rPr lang="fr-FR" sz="1600" b="1" i="0" kern="1200"/>
            <a:t>formations liées </a:t>
          </a:r>
          <a:r>
            <a:rPr lang="fr-FR" sz="2000" b="0" i="0" kern="1200"/>
            <a:t>aux métiers en tension</a:t>
          </a:r>
          <a:endParaRPr lang="fr-FR" sz="1600" b="0" kern="1200"/>
        </a:p>
      </dsp:txBody>
      <dsp:txXfrm rot="10800000">
        <a:off x="1873902" y="349"/>
        <a:ext cx="5611889" cy="817772"/>
      </dsp:txXfrm>
    </dsp:sp>
    <dsp:sp modelId="{C234CFCA-62CD-4FCF-A244-AD9D655D5AE2}">
      <dsp:nvSpPr>
        <dsp:cNvPr id="0" name=""/>
        <dsp:cNvSpPr/>
      </dsp:nvSpPr>
      <dsp:spPr>
        <a:xfrm>
          <a:off x="1223748" y="349"/>
          <a:ext cx="817772" cy="817772"/>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20A805-384E-4DA3-B955-199D928306CE}">
      <dsp:nvSpPr>
        <dsp:cNvPr id="0" name=""/>
        <dsp:cNvSpPr/>
      </dsp:nvSpPr>
      <dsp:spPr>
        <a:xfrm rot="10800000">
          <a:off x="1669459" y="1022565"/>
          <a:ext cx="5816332" cy="817772"/>
        </a:xfrm>
        <a:prstGeom prst="homePlat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615" tIns="60960" rIns="113792" bIns="60960" numCol="1" spcCol="1270" anchor="ctr" anchorCtr="0">
          <a:noAutofit/>
        </a:bodyPr>
        <a:lstStyle/>
        <a:p>
          <a:pPr marL="0" lvl="0" indent="0" algn="just" defTabSz="711200">
            <a:lnSpc>
              <a:spcPct val="90000"/>
            </a:lnSpc>
            <a:spcBef>
              <a:spcPct val="0"/>
            </a:spcBef>
            <a:spcAft>
              <a:spcPct val="35000"/>
            </a:spcAft>
            <a:buNone/>
          </a:pPr>
          <a:r>
            <a:rPr lang="fr-FR" sz="1600" b="0" i="0" kern="1200" dirty="0"/>
            <a:t>Les formations concourant aux </a:t>
          </a:r>
          <a:r>
            <a:rPr lang="fr-FR" sz="2000" b="0" i="0" kern="1200" dirty="0"/>
            <a:t>grands enjeux </a:t>
          </a:r>
          <a:r>
            <a:rPr lang="fr-FR" sz="1600" b="0" i="0" kern="1200" dirty="0"/>
            <a:t>du secteur : Transitions écologique, numérique et démographique</a:t>
          </a:r>
          <a:endParaRPr lang="fr-FR" sz="1600" b="0" kern="1200" dirty="0"/>
        </a:p>
      </dsp:txBody>
      <dsp:txXfrm rot="10800000">
        <a:off x="1873902" y="1022565"/>
        <a:ext cx="5611889" cy="817772"/>
      </dsp:txXfrm>
    </dsp:sp>
    <dsp:sp modelId="{F32D04F7-15DB-4B06-A39C-266A5C712054}">
      <dsp:nvSpPr>
        <dsp:cNvPr id="0" name=""/>
        <dsp:cNvSpPr/>
      </dsp:nvSpPr>
      <dsp:spPr>
        <a:xfrm>
          <a:off x="1201660" y="1022565"/>
          <a:ext cx="817772" cy="817772"/>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F0093E-602E-4F24-A408-56E0DBAFCC13}">
      <dsp:nvSpPr>
        <dsp:cNvPr id="0" name=""/>
        <dsp:cNvSpPr/>
      </dsp:nvSpPr>
      <dsp:spPr>
        <a:xfrm rot="10800000">
          <a:off x="1669459" y="2044780"/>
          <a:ext cx="5816332" cy="817772"/>
        </a:xfrm>
        <a:prstGeom prst="homePlat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615" tIns="60960" rIns="113792" bIns="60960" numCol="1" spcCol="1270" anchor="ctr" anchorCtr="0">
          <a:noAutofit/>
        </a:bodyPr>
        <a:lstStyle/>
        <a:p>
          <a:pPr marL="0" lvl="0" indent="0" algn="just" defTabSz="711200">
            <a:lnSpc>
              <a:spcPct val="90000"/>
            </a:lnSpc>
            <a:spcBef>
              <a:spcPct val="0"/>
            </a:spcBef>
            <a:spcAft>
              <a:spcPct val="35000"/>
            </a:spcAft>
            <a:buNone/>
          </a:pPr>
          <a:r>
            <a:rPr lang="fr-FR" sz="1600" b="0" i="0" kern="1200" dirty="0"/>
            <a:t>Les formations </a:t>
          </a:r>
          <a:r>
            <a:rPr lang="fr-FR" sz="2000" b="0" i="0" kern="1200" dirty="0"/>
            <a:t>transverses</a:t>
          </a:r>
          <a:r>
            <a:rPr lang="fr-FR" sz="1600" b="0" i="0" kern="1200" dirty="0"/>
            <a:t> du Bâtiment, du Négoce des matériaux et des Travaux publics et </a:t>
          </a:r>
          <a:r>
            <a:rPr lang="fr-FR" sz="2000" b="0" i="0" kern="1200" dirty="0"/>
            <a:t>soft skills</a:t>
          </a:r>
          <a:endParaRPr lang="fr-FR" sz="1600" b="0" kern="1200" dirty="0"/>
        </a:p>
      </dsp:txBody>
      <dsp:txXfrm rot="10800000">
        <a:off x="1873902" y="2044780"/>
        <a:ext cx="5611889" cy="817772"/>
      </dsp:txXfrm>
    </dsp:sp>
    <dsp:sp modelId="{0A2AD4C9-9424-4374-BD5A-18B7B7423F27}">
      <dsp:nvSpPr>
        <dsp:cNvPr id="0" name=""/>
        <dsp:cNvSpPr/>
      </dsp:nvSpPr>
      <dsp:spPr>
        <a:xfrm>
          <a:off x="1209012" y="2044780"/>
          <a:ext cx="817772" cy="817772"/>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05983-A41C-4F3C-B049-0D36392ADA50}">
      <dsp:nvSpPr>
        <dsp:cNvPr id="0" name=""/>
        <dsp:cNvSpPr/>
      </dsp:nvSpPr>
      <dsp:spPr>
        <a:xfrm rot="10800000">
          <a:off x="1767149" y="0"/>
          <a:ext cx="5823306" cy="1201508"/>
        </a:xfrm>
        <a:prstGeom prst="homePlat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9832" tIns="68580" rIns="128016" bIns="68580" numCol="1" spcCol="1270" anchor="ctr" anchorCtr="0">
          <a:noAutofit/>
        </a:bodyPr>
        <a:lstStyle/>
        <a:p>
          <a:pPr marL="0" lvl="0" indent="0" algn="just" defTabSz="800100">
            <a:lnSpc>
              <a:spcPct val="90000"/>
            </a:lnSpc>
            <a:spcBef>
              <a:spcPct val="0"/>
            </a:spcBef>
            <a:spcAft>
              <a:spcPct val="35000"/>
            </a:spcAft>
            <a:buNone/>
          </a:pPr>
          <a:r>
            <a:rPr lang="fr-FR" sz="1800" b="0" i="0" kern="1200"/>
            <a:t>Les </a:t>
          </a:r>
          <a:r>
            <a:rPr lang="fr-FR" sz="1800" b="1" i="0" kern="1200"/>
            <a:t>formations liées </a:t>
          </a:r>
          <a:r>
            <a:rPr lang="fr-FR" sz="2400" b="0" i="0" kern="1200"/>
            <a:t>aux métiers en tension</a:t>
          </a:r>
          <a:endParaRPr lang="fr-FR" sz="1800" b="0" kern="1200"/>
        </a:p>
      </dsp:txBody>
      <dsp:txXfrm rot="10800000">
        <a:off x="2067526" y="0"/>
        <a:ext cx="5522929" cy="1201508"/>
      </dsp:txXfrm>
    </dsp:sp>
    <dsp:sp modelId="{C234CFCA-62CD-4FCF-A244-AD9D655D5AE2}">
      <dsp:nvSpPr>
        <dsp:cNvPr id="0" name=""/>
        <dsp:cNvSpPr/>
      </dsp:nvSpPr>
      <dsp:spPr>
        <a:xfrm>
          <a:off x="1112291" y="0"/>
          <a:ext cx="1201508" cy="1201508"/>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20A805-384E-4DA3-B955-199D928306CE}">
      <dsp:nvSpPr>
        <dsp:cNvPr id="0" name=""/>
        <dsp:cNvSpPr/>
      </dsp:nvSpPr>
      <dsp:spPr>
        <a:xfrm rot="10800000">
          <a:off x="1455969" y="0"/>
          <a:ext cx="4483386" cy="1306783"/>
        </a:xfrm>
        <a:prstGeom prst="homePlat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6255" tIns="68580" rIns="128016" bIns="68580" numCol="1" spcCol="1270" anchor="ctr" anchorCtr="0">
          <a:noAutofit/>
        </a:bodyPr>
        <a:lstStyle/>
        <a:p>
          <a:pPr marL="0" lvl="0" indent="0" algn="just" defTabSz="800100">
            <a:lnSpc>
              <a:spcPct val="90000"/>
            </a:lnSpc>
            <a:spcBef>
              <a:spcPct val="0"/>
            </a:spcBef>
            <a:spcAft>
              <a:spcPct val="35000"/>
            </a:spcAft>
            <a:buNone/>
          </a:pPr>
          <a:r>
            <a:rPr lang="fr-FR" sz="1800" b="0" i="0" kern="1200"/>
            <a:t>Les formations concourant aux </a:t>
          </a:r>
          <a:r>
            <a:rPr lang="fr-FR" sz="2400" b="0" i="0" kern="1200"/>
            <a:t>grands enjeux du secteur </a:t>
          </a:r>
          <a:endParaRPr lang="fr-FR" sz="1800" b="0" i="0" kern="1200"/>
        </a:p>
      </dsp:txBody>
      <dsp:txXfrm rot="10800000">
        <a:off x="1782665" y="0"/>
        <a:ext cx="4156690" cy="1306783"/>
      </dsp:txXfrm>
    </dsp:sp>
    <dsp:sp modelId="{F32D04F7-15DB-4B06-A39C-266A5C712054}">
      <dsp:nvSpPr>
        <dsp:cNvPr id="0" name=""/>
        <dsp:cNvSpPr/>
      </dsp:nvSpPr>
      <dsp:spPr>
        <a:xfrm>
          <a:off x="708437" y="0"/>
          <a:ext cx="1306783" cy="1306783"/>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20A805-384E-4DA3-B955-199D928306CE}">
      <dsp:nvSpPr>
        <dsp:cNvPr id="0" name=""/>
        <dsp:cNvSpPr/>
      </dsp:nvSpPr>
      <dsp:spPr>
        <a:xfrm rot="10800000">
          <a:off x="1455969" y="0"/>
          <a:ext cx="4483386" cy="1306783"/>
        </a:xfrm>
        <a:prstGeom prst="homePlat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6255" tIns="68580" rIns="128016" bIns="68580" numCol="1" spcCol="1270" anchor="ctr" anchorCtr="0">
          <a:noAutofit/>
        </a:bodyPr>
        <a:lstStyle/>
        <a:p>
          <a:pPr marL="0" lvl="0" indent="0" algn="just" defTabSz="800100">
            <a:lnSpc>
              <a:spcPct val="90000"/>
            </a:lnSpc>
            <a:spcBef>
              <a:spcPct val="0"/>
            </a:spcBef>
            <a:spcAft>
              <a:spcPct val="35000"/>
            </a:spcAft>
            <a:buNone/>
          </a:pPr>
          <a:r>
            <a:rPr lang="fr-FR" sz="1800" b="0" i="0" kern="1200"/>
            <a:t>Les formations concourant aux </a:t>
          </a:r>
          <a:r>
            <a:rPr lang="fr-FR" sz="2400" b="0" i="0" kern="1200"/>
            <a:t>grands enjeux du secteur </a:t>
          </a:r>
          <a:endParaRPr lang="fr-FR" sz="1800" b="0" i="0" kern="1200"/>
        </a:p>
      </dsp:txBody>
      <dsp:txXfrm rot="10800000">
        <a:off x="1782665" y="0"/>
        <a:ext cx="4156690" cy="1306783"/>
      </dsp:txXfrm>
    </dsp:sp>
    <dsp:sp modelId="{F32D04F7-15DB-4B06-A39C-266A5C712054}">
      <dsp:nvSpPr>
        <dsp:cNvPr id="0" name=""/>
        <dsp:cNvSpPr/>
      </dsp:nvSpPr>
      <dsp:spPr>
        <a:xfrm>
          <a:off x="708437" y="0"/>
          <a:ext cx="1306783" cy="1306783"/>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20A805-384E-4DA3-B955-199D928306CE}">
      <dsp:nvSpPr>
        <dsp:cNvPr id="0" name=""/>
        <dsp:cNvSpPr/>
      </dsp:nvSpPr>
      <dsp:spPr>
        <a:xfrm rot="10800000">
          <a:off x="1455969" y="0"/>
          <a:ext cx="4483386" cy="1306783"/>
        </a:xfrm>
        <a:prstGeom prst="homePlat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6255" tIns="68580" rIns="128016" bIns="68580" numCol="1" spcCol="1270" anchor="ctr" anchorCtr="0">
          <a:noAutofit/>
        </a:bodyPr>
        <a:lstStyle/>
        <a:p>
          <a:pPr marL="0" lvl="0" indent="0" algn="just" defTabSz="800100">
            <a:lnSpc>
              <a:spcPct val="90000"/>
            </a:lnSpc>
            <a:spcBef>
              <a:spcPct val="0"/>
            </a:spcBef>
            <a:spcAft>
              <a:spcPct val="35000"/>
            </a:spcAft>
            <a:buNone/>
          </a:pPr>
          <a:r>
            <a:rPr lang="fr-FR" sz="1800" b="0" i="0" kern="1200"/>
            <a:t>Les formations concourant aux </a:t>
          </a:r>
          <a:r>
            <a:rPr lang="fr-FR" sz="2400" b="0" i="0" kern="1200"/>
            <a:t>grands enjeux du secteur </a:t>
          </a:r>
          <a:endParaRPr lang="fr-FR" sz="1800" b="0" i="0" kern="1200"/>
        </a:p>
      </dsp:txBody>
      <dsp:txXfrm rot="10800000">
        <a:off x="1782665" y="0"/>
        <a:ext cx="4156690" cy="1306783"/>
      </dsp:txXfrm>
    </dsp:sp>
    <dsp:sp modelId="{F32D04F7-15DB-4B06-A39C-266A5C712054}">
      <dsp:nvSpPr>
        <dsp:cNvPr id="0" name=""/>
        <dsp:cNvSpPr/>
      </dsp:nvSpPr>
      <dsp:spPr>
        <a:xfrm>
          <a:off x="708437" y="0"/>
          <a:ext cx="1306783" cy="1306783"/>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9C824A2D-4691-479D-8553-C71FB9B868B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7CDE6013-2A88-5AF3-8190-EE315194D78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FEB968-15AC-454B-8D01-FE138FAA14FE}" type="datetimeFigureOut">
              <a:rPr lang="fr-FR" smtClean="0"/>
              <a:t>18/02/2025</a:t>
            </a:fld>
            <a:endParaRPr lang="fr-FR"/>
          </a:p>
        </p:txBody>
      </p:sp>
      <p:sp>
        <p:nvSpPr>
          <p:cNvPr id="4" name="Espace réservé du pied de page 3">
            <a:extLst>
              <a:ext uri="{FF2B5EF4-FFF2-40B4-BE49-F238E27FC236}">
                <a16:creationId xmlns:a16="http://schemas.microsoft.com/office/drawing/2014/main" id="{1794254E-8BBF-774F-C1BB-A21ED1F82E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2CAF4A03-3E74-F046-421C-EC95411B962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1EC6820-ED59-7A48-A305-506681F2350F}" type="slidenum">
              <a:rPr lang="fr-FR" smtClean="0"/>
              <a:t>‹N°›</a:t>
            </a:fld>
            <a:endParaRPr lang="fr-FR"/>
          </a:p>
        </p:txBody>
      </p:sp>
    </p:spTree>
    <p:extLst>
      <p:ext uri="{BB962C8B-B14F-4D97-AF65-F5344CB8AC3E}">
        <p14:creationId xmlns:p14="http://schemas.microsoft.com/office/powerpoint/2010/main" val="254384860"/>
      </p:ext>
    </p:extLst>
  </p:cSld>
  <p:clrMap bg1="lt1" tx1="dk1" bg2="lt2" tx2="dk2" accent1="accent1" accent2="accent2" accent3="accent3" accent4="accent4" accent5="accent5" accent6="accent6" hlink="hlink" folHlink="folHlink"/>
  <p:hf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9T09:29:42.400"/>
    </inkml:context>
    <inkml:brush xml:id="br0">
      <inkml:brushProperty name="width" value="0.35" units="cm"/>
      <inkml:brushProperty name="height" value="0.35" units="cm"/>
      <inkml:brushProperty name="color" value="#FFFFFF"/>
    </inkml:brush>
  </inkml:definitions>
  <inkml:trace contextRef="#ctx0" brushRef="#br0">1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9T09:29:46.381"/>
    </inkml:context>
    <inkml:brush xml:id="br0">
      <inkml:brushProperty name="width" value="0.35" units="cm"/>
      <inkml:brushProperty name="height" value="0.35" units="cm"/>
      <inkml:brushProperty name="color" value="#FFFFFF"/>
    </inkml:brush>
  </inkml:definitions>
  <inkml:trace contextRef="#ctx0" brushRef="#br0">90 1214 24575,'-1'19'0,"-1"-1"0,-1 1 0,-10 34 0,-1 7 0,13-57 0,1 0 0,-1 0 0,0 1 0,0-1 0,0 0 0,-1 0 0,1 0 0,-1 0 0,-2 3 0,4-6 0,0 0 0,0 0 0,0 1 0,-1-1 0,1 0 0,0 0 0,0 0 0,-1 1 0,1-1 0,0 0 0,-1 0 0,1 0 0,0 0 0,0 0 0,-1 1 0,1-1 0,0 0 0,-1 0 0,1 0 0,0 0 0,-1 0 0,1 0 0,0 0 0,-1 0 0,1 0 0,0 0 0,-1 0 0,1 0 0,0-1 0,-1 1 0,1 0 0,0 0 0,-1 0 0,0-1 0,0-1 0,0 1 0,0 0 0,0 0 0,0 0 0,0-1 0,1 1 0,-1-1 0,0 1 0,1-1 0,-2-2 0,-3-15 0,0 0 0,2 0 0,-4-38 0,5-64 0,2 77 0,2-28 0,2 0 0,4 1 0,21-90 0,94-416 0,-97 409-1365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9T09:29:57.130"/>
    </inkml:context>
    <inkml:brush xml:id="br0">
      <inkml:brushProperty name="width" value="0.35" units="cm"/>
      <inkml:brushProperty name="height" value="0.35" units="cm"/>
      <inkml:brushProperty name="color" value="#FFFFFF"/>
    </inkml:brush>
  </inkml:definitions>
  <inkml:trace contextRef="#ctx0" brushRef="#br0">2212 626 24575,'-58'334'-292,"10"-61"-399,-14 245-626,52 7 3498,12-475-2062,-2-50-119,0-1 0,0 1 0,0 0 0,0 0 0,0 0 0,1 0 0,-1 0 0,0 0 0,0 0 0,0-1 0,0 1 0,1 0 0,-1 0 0,0 0 0,0 0 0,0 0 0,1 0 0,-1 0 0,0 0 0,0 0 0,0 0 0,1 0 0,-1 0 0,0 0 0,0 0 0,0 0 0,1 1 0,-1-1 0,0 0 0,0 0 0,0 0 0,0 0 0,1 0 0,-1 0 0,0 0 0,0 1 0,0-1 0,0 0 0,0 0 0,1 0 0,-1 0 0,0 0 0,0 1 0,0-1 0,0 0 0,0 0 0,0 0 0,0 1 0,0-1 0,0 0 0,0 0 0,0 0 0,0 0 0,0 1 0,0-1 0,13-21 0,-12 20 0,171-376 0,52-259 0,-210 582 0,-3 0 0,7-71 0,-18 121 0,1-1 0,-1 1 0,1-1 0,1 1 0,-1-1 0,0 1 0,1 0 0,0-1 0,0 1 0,1 0 0,-1 0 0,1 1 0,0-1 0,0 0 0,0 1 0,6-5 0,-5 4 0,1 1 0,0 0 0,0 1 0,0-1 0,0 1 0,0 0 0,0 0 0,1 1 0,-1 0 0,0 0 0,1 0 0,-1 0 0,9 1 0,-12 0 0,0 0 0,0 1 0,0-1 0,0 0 0,-1 1 0,1 0 0,0-1 0,0 1 0,-1 0 0,1 0 0,-1 0 0,1 0 0,0 0 0,-1 0 0,0 0 0,1 1 0,-1-1 0,0 0 0,0 1 0,0-1 0,0 1 0,0 0 0,0-1 0,0 1 0,0 0 0,0-1 0,-1 1 0,1 0 0,-1 0 0,0 0 0,1-1 0,-1 4 0,2 9 0,-1 0 0,0 0 0,-2 20 0,0-14 0,-1 36 0,-3 0 0,-2-1 0,-3 0 0,-2 0 0,-27 75 0,-11 0 0,-67 126 0,35-106 0,44-85 0,-49 117 0,16 30 0,32-93 0,19-52 0,2 1 0,-17 131 0,29-159 0,-3-1 0,-14 41 0,-10 43 0,-24 343 0,52-176 0,7-162 0,-15 180 0,8-27 0,6-164 0,-5-88 0,-2-18 0,6-11 0,-1 0 0,1 0 0,-1 0 0,1 0 0,0 0 0,-1 0 0,1 0 0,-1 0 0,1 0 0,-1 0 0,1 0 0,0-1 0,-1 1 0,1 0 0,0 0 0,-1 0 0,1-1 0,0 1 0,-1 0 0,1 0 0,0-1 0,-1 1 0,1 0 0,0 0 0,0-1 0,-1 1 0,1 0 0,0-1 0,0 1 0,-1-1 0,-2-5 0,-1-1 0,1 1 0,1 0 0,-1-1 0,1 0 0,0 0 0,-1-11 0,-1 3 0,-66-395-184,27-11-293,26 249 223,10 104 47,-46-431-251,-27 1 357,42 316-189,-79-425-155,96 453 948,-3-307-1,25 381 59,4-89 289,-4 164-850,0 0 0,1 0 0,0 0 0,0 0 0,0 0 0,0 0 0,1 0 0,0 1 0,0-1 0,0 1 0,0 0 0,1 0 0,0 0 0,-1 0 0,6-3 0,3-3 0,1 0 0,0 2 0,27-15 0,-27 18 0,1 0 0,0 0 0,-1 1 0,2 1 0,-1 0 0,24-1 0,91 5 0,-76 0 0,-5 1 0,63-2 0,-108-1 0,-1 1 0,0-1 0,1 0 0,-1 0 0,0 1 0,0-2 0,1 1 0,-1 0 0,0 0 0,0-1 0,0 1 0,-1-1 0,1 1 0,0-1 0,-1 0 0,1 0 0,-1 0 0,1 0 0,-1 0 0,2-3 0,2-5 0,0-1 0,7-22 0,-9 25 0,6-21 0,-2 0 0,0-1 0,-2 1 0,-1-1 0,0-49 0,-8 49 0,-3 17 0,7 13 0,-1 0 0,1 0 0,0 0 0,-1 0 0,1-1 0,0 1 0,-1 0 0,1 0 0,0 0 0,-1 0 0,1 0 0,0 0 0,-1 0 0,1 0 0,0 0 0,-1 0 0,1 0 0,-1 0 0,1 0 0,0 0 0,-1 1 0,1-1 0,0 0 0,-1 0 0,1 0 0,0 0 0,0 0 0,-1 1 0,1-1 0,0 0 0,-1 0 0,1 1 0,0-1 0,-5 6 0,1 0 0,0 0 0,0 0 0,1 0 0,0 1 0,0-1 0,0 1 0,1 0 0,-2 11 0,1-10 0,-13 55 0,2 0 0,-9 110 0,9 134 0,13-280 0,1 531 0,1-300 0,-21-560 0,-24-3 0,15 113 0,-37-206 0,12 78 0,45 258 0,-2-68 0,11 124 0,1 18 0,0 27 0,0 59 0,-2-5 0,24 181 0,-16-234 0,27 169 0,-28-152 0,-1 98 0,-5-153 0,0-1 0,0 0 0,0 1 0,0-1 0,0 0 0,0 0 0,0 1 0,-1-1 0,1 0 0,0 1 0,-1-1 0,1 0 0,-1 0 0,0 0 0,1 1 0,-1-1 0,-1 1 0,-5-6 0,-3-14 0,-3-22 0,1 0 0,2 0 0,-7-60 0,9 52 0,-36-241-263,-67-332-566,107 607 829,-2-12 0,-2-1 0,-15-37 0,19 62-21,2 9 1,0 16 225,7 51 86,3-1-1,18 79 1,-13-85-235,59 418-56,-48 4 0,-26-447 0,0-29 0,2 0 0,-1-1 0,3 20 0,-166-754-684,-56 16-1,194 628 685,23 71-21,3 9 1,4 19 225,73 226 1000,36 212-1509,-38 7 0,-70-414 337,-2 1 1,-5 62 0,0-103 131,-1-10 0,-9-21 12,-445-838-861,441 829 684,-52-86 0,56 98 0,0 0 0,0 1 0,-2 0 0,-20-18 0,33 32 1,0 0-1,0 1 0,0-1 1,0 0-1,0 0 0,-1 1 1,1-1-1,0 0 0,0 1 1,-1-1-1,1 1 0,-2-1 1,2 1-2,1 0 1,-1 1-1,1-1 1,-1 0-1,1 0 1,-1 0-1,1 0 1,-1 0-1,1 0 1,-1 1-1,1-1 1,-1 0 0,1 0-1,-1 1 1,1-1-1,-1 0 1,1 1-1,0-1 1,-1 0-1,1 1 1,0-1-1,-1 2 1,-1 1 12,1 0 0,0 0 0,0 1 0,0-1 0,0 1 0,1-1 0,-1 1 0,1-1 0,0 6 0,1 20 101,2 0-1,1-1 0,1 1 1,12 36-1,-11-44-104,44 166-8,72 251-651,35 129-1059,-27 1 722,-122-529 998,0-1 27,-1 1 0,-2 0-1,0 73 1,-5-110 49,0 0 0,0-1 0,0 1 0,0 0 0,0-1 0,-1 1 0,1 0 0,-1 0 0,1-1 0,-1 1 0,1-1-1,-1 1 1,0 0 0,0-1 0,0 0 0,1 1 0,-2-1 0,1 1 0,-1 0 0,1-2-43,1 1-1,-1-1 1,1 0-1,-1 0 1,1 0-1,-1 0 1,1 0-1,-1 0 1,1 0-1,-1 0 1,1 0-1,-1 0 1,1-1-1,-1 1 1,1 0-1,-1 0 1,1 0-1,-1-1 1,1 1-1,-1 0 1,1 0 0,0-1-1,-1 1 1,-16-19 409,3-5-452,2-1 0,0 0 0,-14-44 0,-91-341-552,81 269 176,-153-552-423,-27 10 409,209 662 414,2 5 125,-1 0 1,0 1 0,-1 0-1,0 0 1,-15-21-1,21 35-101,1 0 0,-1 0 0,0 0 0,0 1 0,1-1 0,-1 0 0,0 0 0,0 1 0,0-1 0,0 0 1,0 1-1,-2-2 0,2 2-35,1 0 0,0 1 1,-1-1-1,1 0 1,-1 0-1,1 0 1,-1 0-1,1 1 1,-1-1-1,1 0 1,0 0-1,-1 1 1,1-1-1,0 0 0,-1 1 1,1-1-1,0 1 1,-1-1-1,1 0 1,0 1-1,0-1 1,-1 1-1,1-1 1,0 0-1,0 1 0,0-1 1,0 1-1,0-1 1,0 1-1,0-1 1,-1 1-1,1-1 1,1 1-1,-1-1 1,0 1-1,-1 6 1,0-1-1,1 0 1,0 1-1,0-1 0,1 0 1,-1 1-1,3 6 1,16 49-31,-12-42 13,57 142 4,346 752-2268,-347-778 2098,63 132 94,116 265-1001,-237-519 1073,14 30 1,-3 1 0,-1 0 1,10 54-1,-24-94 50,-1-1 0,1 1 0,-1-1 0,0 0 0,0 1 0,-1 4 0,1-8-19,-1-1-1,1 0 0,0 1 0,0-1 1,0 1-1,0-1 0,0 1 0,-1-1 1,1 0-1,0 1 0,0-1 0,-1 1 1,1-1-1,0 0 0,0 1 0,-1-1 1,1 0-1,0 0 0,-1 1 0,1-1 1,-1 0-1,1 0 0,0 1 0,-1-1 1,0 0-1,0 0 27,0 0 1,0 0 0,0 0-1,0-1 1,0 1-1,0 0 1,0-1 0,0 1-1,0-1 1,0 1-1,0-1 1,0 1 0,0-1-1,1 0 1,-1 1-1,-1-2 1,-10-10 182,1-1 0,0 0 1,1-1-1,0 0 0,-12-25 1,8 16-131,-203-400-594,31-19-641,-74-155 234,250 576 894,-13-26 0,-37-58 0,52 96 3,4 9-10,7 24 175,12 30 591,37 86 1,-38-105-639,224 488-968,32-6-554,115 219-442,-27 16 354,-258-501 1149,-94-233 414,10 31 632,-15-45-622,-1 0 1,1 0-1,-1 0 0,1 0 0,-1-1 0,-1 1 1,1 0-1,0 0 0,-3 7 0,3-10-36,0-1 0,0 1 1,0 0-1,0-1 0,0 1 0,0-1 0,0 1 0,-1-1 0,1 1 0,0-1 0,0 1 0,-1-1 1,1 1-1,0-1 0,-1 1 0,1-1 0,0 0 0,-1 1 0,1-1 0,-1 0 0,1 1 1,-1-1-1,1 0 0,-1 1 0,1-1 0,-1 0 0,1 0 0,-1 1 0,1-1 0,-1 0 0,1 0 1,-1 0-1,0 0 0,1 0 0,-1 0 0,1 0 0,-1 0 0,1 0 0,-1 0 0,0 0 0,1 0 1,-1-1-1,1 1 0,-1 0 0,1 0 0,-1 0 0,1-1 0,-1 1 0,1 0 0,-1-1 1,1 1-1,0 0 0,-1-1 0,0 0 0,-2-2 155,-1-1 0,1 0 0,0 0 0,0 0 0,-5-8-1,-57-118 385,-51-146-1,69 156-674,-248-592-1306,-119-296 1370,405 984 12,0-2 10,-1 1 0,-1 0 0,-1 0 0,-2 2 1,-27-39-1,33 55 74,3 9 123,5 0-125,-1 0 0,1 1 0,0-1 0,0 0 0,0 1 1,0-1-1,0 0 0,1 5 0,9 46 104,2 0 0,2-1 0,26 61 0,-25-72-163,147 375-745,-27-74 191,96 316 503,-217-617 34,-7-22 6,-1 1 0,0-1 0,-1 1-1,-1 0 1,-1 0 0,0 24-1,-3-42 47,0-1-1,1 0 0,-1 0 1,0 1-1,0-1 0,0 0 1,-1 1-1,1-1 0,0 0 1,0 0-1,-1 1 0,1-1 1,-1 0-1,1 0 0,-1 0 1,0 0-1,1 0 0,-1 0 1,0 0-1,0 0 0,1 0 1,-1 0-1,0 0 0,-2 1 1,2-1-33,-1-1 0,1 0 1,-1 0-1,1 0 1,0-1-1,-1 1 1,1 0-1,0 0 1,-1-1-1,1 1 0,0-1 1,0 1-1,-1-1 1,1 1-1,0-1 1,0 0-1,0 0 0,-2-1 1,-6-6-30,0 0 0,0-1 0,-14-18 0,-97-153 16,118 177 0,0 0 0,0 1 0,0-1 0,-1 0 0,1 1 0,-1 0 0,0-1 0,1 1 0,-1 0 0,0 0 0,0 1 0,0-1 0,-1 0 0,1 1 0,0 0 0,-4-1 0,2 1 0,0 1 0,-1 0 0,1 0 0,0 1 0,0 0 0,0 0 0,0 0 0,0 0 0,0 1 0,-8 3 0,-9 4 6,1 2 0,0 0 0,0 2 0,1 0 0,1 1-1,-27 25 1,-96 114-211,70-65-127,3 3 0,-63 114 0,-80 219-585,42 21 41,23 6 5,91-275 519,3-11-162,-131 419 963,180-571 104,0 0 1,1 1-1,0-1 0,1 1 0,0 27 1,8-65 367,115-740-1662,-84 331 600,-12 105-31,107-767-1438,-76 807 1247,-30 160 507,-18 86 385,-4 32-393,-3 10-132,-1 0-1,0 0 0,0 0 1,0 0-1,0 0 1,0-1-1,0 1 0,1 0 1,-1 0-1,0 0 1,0 0-1,0 0 0,0 0 1,0 0-1,1 0 1,-1 0-1,0 0 0,0 0 1,0 0-1,0 0 1,0 0-1,1 0 0,-1 0 1,0 0-1,0 0 1,0 1-1,0-1 0,0 0 1,0 0-1,1 0 1,-1 0-1,0 0 0,0 0 1,0 0-1,0 0 1,0 0-1,0 1 0,0-1 1,0 0-1,1 0 1,-1 0-1,0 0 0,0 0 1,0 0-1,0 1 1,0-1-1,4 7 153,-1 1 1,0 0-1,0 0 0,3 15 1,20 110 511,142 1214-2876,-163-1297 2098,19 367 67,-27-355 2947,3-62-2903,0 0 1,0 0-1,0 0 0,0 0 0,0 0 0,0 0 1,0 0-1,0 0 0,0 0 0,0-1 0,0 1 1,0 0-1,0 0 0,0 0 0,0 0 0,0 0 1,0 0-1,0 0 0,0 0 0,1 0 0,-1 0 0,0 0 1,0 0-1,0-1 0,0 1 0,0 0 0,0 0 1,0 0-1,0 0 0,0 0 0,0 0 0,1 0 1,-1 0-1,0 0 0,0 0 0,0 0 0,0 0 1,0 0-1,0 0 0,0 0 0,0 0 0,0 0 1,1 0-1,-1 0 0,0 0 0,0 0 0,0 0 1,0 0-1,0 0 0,0 0 0,0 0 0,0 1 0,0-1 1,0 0-1,1 0 0,-1 0 0,0 0 0,0 0 1,6-13-8,7-27 6,8-42 0,99-694-1739,-113 722 1651,54-531-398,-41-3-195,-21 531 1172,-3 1 1,-2-1-1,-23-96 1,29 152-471,0 0-1,-1-1 1,1 1 0,0-1 0,-1 1 0,1 0 0,-1-1-1,0 1 1,1 0 0,-1-1 0,0 1 0,0 0-1,0 0 1,0 0 0,0 0 0,0 0 0,0 0 0,0 0-1,0 0 1,-2 0 0,2 0-6,0 1 1,-1 0-1,1 0 1,0 0-1,0 0 0,0 0 1,0 0-1,0 0 0,0 1 1,-1-1-1,1 0 0,0 0 1,0 1-1,0-1 1,0 1-1,0-1 0,0 1 1,0 0-1,0-1 0,0 2 1,-4 1 11,1 1 0,0 0-1,1 0 1,-1 1 0,1-1 0,0 1 0,0 0 0,0-1-1,-3 9 1,-2 15-27,2 0 0,1 0 0,0 0 0,3 1 0,0 42 0,1-37 0,-2 692 0,5-414 0,-15-963-918,9-1345-3178,4 1569 3507,1 371 1286,-1 55-666,-1 0 1,1 0 0,0 0-1,0-1 1,0 1 0,1 0-1,-1 0 1,0 0 0,0-1-1,1 1 1,-1 0-1,1 0 1,-1 0 0,1 0-1,0-2 1,0 4 10,0-1 1,0 1-1,-1-1 0,1 1 0,0-1 0,0 1 1,-1-1-1,1 1 0,-1 0 0,1 0 1,0-1-1,-1 1 0,1 0 0,-1 0 1,0 0-1,1-1 0,-1 1 0,0 0 0,1 2 1,8 19 350,-1 0 0,-2 1 0,0 1 1,4 32-1,33 358 246,-33 8-491,-13-245-148,-29 211 0,9-177 401,7 362 0,18-553-401,1-12 0,-3-8 0,0 0 0,0 0 0,1 0 0,-1 1 0,0-1 0,0 0 0,0 0 0,0 0 0,1 0 0,-1 0 0,0 0 0,0 0 0,0 0 0,1 0 0,-1 0 0,0 0 0,0 0 0,0 0 0,0 0 0,1-1 0,-1 1 0,0 0 0,0 0 0,0 0 0,0 0 0,1 0 0,-1 0 0,0 0 0,0 0 0,0-1 0,0 1 0,0 0 0,0 0 0,0 0 0,1 0 0,-1 0 0,0-1 0,0 1 0,0 0 0,0 0 0,3-6 0,1 0 0,-2 0 0,1 0 0,-1-1 0,1 1 0,1-12 0,0 0 0,57-202-183,112-466-1004,-120 350 1110,-46 290 77,0 29 0,-3 18 0,2 11 0,1 15 213,0 0 1,2 32-1,-3-22 44,62 653-836,-50 2-228,-21 117 817,20-877 1888,15-455-2413,-31 460 226,2-673 58,-3 732 241,3-35-36,-3 38 28,0 1-1,0-1 1,0 1-1,0-1 0,1 0 1,-1 1-1,0-1 1,0 1-1,1-1 1,-1 1-1,0-1 1,1 1-1,-1-1 0,0 1 1,1-1-1,-1 1 1,1-1-1,-1 1 1,1 0-1,0-1 1,0 1 4,0 0 1,-1 0-1,1 0 1,0 0-1,0 0 1,-1 0-1,1 1 0,0-1 1,-1 0-1,1 1 1,0-1-1,-1 0 1,1 1-1,-1-1 1,1 1-1,0-1 1,-1 1-1,1-1 1,-1 1-1,1 0 1,-1-1-1,1 2 1,10 13 117,-1 1-1,-1 0 1,-1 1 0,0 0 0,-1 0 0,7 28 0,-2-11-105,30 99-457,-6 1 0,29 215 1,-47-185 324,-5 310 1,-20-350 56,-6 0 0,-6 0 0,-51 183-1,57-259 221,7-40 602,6-9-737,-1 1 0,1-1 0,-1 1 1,1-1-1,-1 1 0,1-1 0,-1 0 0,1 1 0,0-1 0,-1 0 0,1 1 0,0-1 0,0 0 0,0 0 0,-1 1 0,1-1 0,0 0 0,0-1 0,-6-36 67,1 0 0,0-78 0,4 60-90,-4-656-6,6 695 0,-1 10 0,0-1 0,0 1 0,0 0 0,-1 0 0,-2-8 0,3 15 0,0 0 0,0 0 0,0 0 0,0 1 0,0-1 0,0 0 0,0 0 0,-1 0 0,1 0 0,0 1 0,0-1 0,0 0 0,0 0 0,0 0 0,-1 0 0,1 0 0,0 0 0,0 1 0,0-1 0,0 0 0,-1 0 0,1 0 0,0 0 0,0 0 0,0 0 0,0 0 0,-1 0 0,1 0 0,0 0 0,0 0 0,0 0 0,-1 0 0,1 0 0,0 0 0,0 0 0,0 0 0,-1 0 0,1 0 0,0 0 0,0 0 0,0 0 0,-1-1 0,1 1 0,0 0 0,0 0 0,0 0 0,0 0 0,0 0 0,-1 0 0,1-1 0,0 1 0,0 0 0,0 0 0,0 0 0,0 0 0,0-1 0,0 1 0,0 0 0,-1 0 0,1 0 0,0-1 0,0 1 0,0 0 0,0 0 0,0 0 0,0-1 0,0 1 0,0 0 0,-8 19 0,1 14 0,-4 50 0,5-35 0,-171 982-929,146-862 929,32-168 22,-1 1 0,0 0 1,0-1-1,0 1 0,0 0 0,0-1 0,0 1 0,-1 0 0,1-1 0,0 1 0,0-1 1,0 1-1,-1 0 0,1-1 0,0 1 0,0-1 0,-1 1 0,1 0 0,-1-1 1,0 2-1,-3-22 442,3-95-464,14-127 0,-10 206 0,32-278 0,1-14 0,-35 297 0,-2 29 0,-1 7 0,-9 57 0,-39 299-206,-74 400-422,120-749 767,2 2 0,-1-1 0,2 0 0,-1 15 0,6-253 0,-4-225-139,0 443 0,0 1 0,0-1 0,-1 1 0,-3-13 0,4 18 0,0 0 0,-1 0 0,1 0 0,0 1 0,-1-1 0,1 0 0,-1 0 0,1 1 0,-1-1 0,1 0 0,-1 1 0,1-1 0,-1 0 0,0 1 0,1-1 0,-1 1 0,0-1 0,1 1 0,-1-1 0,-1 1 0,1 0 0,0 0 0,0 0 0,-1 0 0,1 0 0,0 0 0,0 0 0,0 1 0,0-1 0,0 0 0,-1 1 0,1-1 0,0 1 0,0-1 0,0 1 0,0-1 0,0 1 0,0 0 0,0 0 0,-1 1 0,-6 6 0,0 0 0,1 0 0,0 1 0,0 0 0,1 0 0,0 1 0,-5 13 0,-30 78 0,36-87 0,-88 308 0,28 8 0,51-254 0,4 2 0,3 0 0,5 133 0,2-409 0,-25-119 0,-4-144 0,31 1091 0,-2-627 0,0 1 0,0 0 0,0-1 0,0 1 0,1-1 0,-1 1 0,1-1 0,0 1 0,2 4 0,-3-8 0,0 0 0,1 1 0,-1-1 0,0 0 0,1 1 0,-1-1 0,0 0 0,1 0 0,-1 1 0,0-1 0,1 0 0,-1 0 0,1 0 0,-1 1 0,0-1 0,1 0 0,-1 0 0,1 0 0,-1 0 0,1 0 0,-1 0 0,0 0 0,1 0 0,-1 0 0,1 0 0,-1 0 0,1 0 0,0-1 0,1 0 0,1 0 0,-1 0 0,1-1 0,-1 1 0,0-1 0,1 1 0,2-4 0,23-24 0,-1 0 0,-1-2 0,-2-1 0,33-58 0,-41 65 0,217-363-430,-180 289 287,-5-3-1,37-110 1,-72 177 143,-13 34-1,1 1 0,-1-1 0,0 1 1,0 0-1,0-1 0,0 1 0,1-1 1,-1 1-1,0 0 0,0-1 0,0 1 1,1 0-1,-1-1 0,0 1 0,1 0 0,-1-1 1,0 1-1,1 0 0,-1 0 0,1 0 1,-1-1-1,0 1 0,1 0 0,-1 0 1,1 0-1,-1 0 0,0 0 0,1-1 1,-1 1-1,1 0 0,-1 0 0,1 0 0,-1 0 1,0 0-1,1 1 0,-1-1 0,1 0 1,-1 0-1,1 0 0,-1 0 0,0 0 1,1 0-1,-1 1 0,1-1 0,-1 0 1,1 1-1,11 19 180,-5-1-101,0 0-1,-2 0 1,-1 1 0,0 0 0,1 32-1,-3-6 49,-6 67-1,-6-38-125,-2 0 0,-4-1 0,-3-1 0,-4 0 0,-48 106 0,71-179 0,-6 12 0,5-13 0,2-10 0,80-325 0,-63 270 0,1-1 0,65-257 0,-77 288 0,-26 68 0,-84 220 0,43-101 0,-11 22 0,-147 372 0,217-544 0,-9 25 0,1 1 0,1 1 0,-9 50 0,17-77 0,0 0 0,0 0 0,0 0 0,0 0 0,-1 0 0,1 0 0,1 0 0,-1 0 0,0 0 0,0 0 0,0 0 0,0 0 0,1 0 0,-1 0 0,0 0 0,1 0 0,-1 0 0,1 0 0,0 0 0,-1-1 0,1 0 0,-1 0 0,1 0 0,-1 0 0,0 0 0,1 0 0,-1 0 0,1 0 0,-1 0 0,1 0 0,-1 0 0,1 0 0,-1 0 0,1 0 0,-1 0 0,0-1 0,1 1 0,-1 0 0,1 0 0,-1 0 0,0-1 0,1 1 0,-1 0 0,0 0 0,1-1 0,4-3 0,-1-1 0,0 1 0,0-1 0,7-9 0,68-120 0,-6 10 0,-31 55 0,-33 56 0,-9 13 0,1 0 0,-1 0 0,0 0 0,0 0 0,0 0 0,0 0 0,0 0 0,1 0 0,-1 0 0,0 0 0,0 0 0,0 0 0,0 0 0,0 0 0,1 0 0,-1 0 0,0 0 0,0 0 0,0 0 0,0 0 0,1 0 0,-1 0 0,0 0 0,0 0 0,0 0 0,0 0 0,0 0 0,1 0 0,-1 0 0,0 0 0,0 1 0,0-1 0,0 0 0,0 0 0,0 0 0,0 0 0,0 0 0,1 0 0,-1 1 0,0-1 0,0 0 0,0 0 0,0 0 0,3 30 0,-4 59 0,-4 1 0,-3-2 0,-5 1 0,-3-1 0,-38 114 0,50-188 0,0 0 0,1-1 0,-2 25 0,5-38 0,1 0 0,-1 0 0,0 0 0,0 0 0,0 0 0,0 0 0,0 0 0,0-1 0,0 1 0,1 0 0,-1 0 0,0 0 0,0 0 0,0 0 0,0 0 0,0 0 0,1 0 0,-1 0 0,0 0 0,0 0 0,0 0 0,0 0 0,1 0 0,-1 0 0,0 0 0,0 0 0,0 0 0,0 0 0,0 0 0,1 0 0,-1 0 0,0 0 0,0 0 0,0 1 0,0-1 0,0 0 0,0 0 0,1 0 0,-1 0 0,0 0 0,0 0 0,0 0 0,0 0 0,0 1 0,0-1 0,0 0 0,0 0 0,0 0 0,0 0 0,1 0 0,-1 1 0,0-1 0,0 0 0,14-22 0,167-342-18,-143 280-67,54-125-172,96-319 0,-184 516 325,0 0 1,-1-1 0,-1 1-1,0-1 1,-1 0-1,0 1 1,-1-1 0,-2-25-1,-2 79-68,4-35 0,-7 185 0,3-147 0,-2 0 0,-15 55 0,-78 258 0,81-310 0,14-38 0,0 1 0,0-1 0,1 1 0,1 0 0,-4 18 0,1 14 0,-3 0 0,-1-1 0,-2 0 0,-20 48 0,-10 4 0,27-66 0,2 0 0,1 2 0,-13 51 0,12-7 0,3 1 0,2 138 0,5-177 0,2-35 0,0 0 0,0 0 0,0 0 0,0 0 0,0 0 0,0 0 0,0 0 0,0 0 0,0 0 0,0 0 0,0 0 0,0 0 0,-1 0 0,1-1 0,0 1 0,0 0 0,0 0 0,0 0 0,0 0 0,0 0 0,0 0 0,0 0 0,0 0 0,0 0 0,0 0 0,0 0 0,0 0 0,0 0 0,0 0 0,-1 0 0,1 0 0,0 0 0,0 0 0,0 0 0,0 0 0,0 0 0,0 0 0,0 0 0,0 0 0,0 0 0,0 0 0,0 0 0,0 0 0,0 1 0,0-1 0,0 0 0,-1 0 0,1 0 0,0 0 0,0 0 0,0 0 0,0 0 0,0 0 0,0 0 0,-3-12 0,-1-20 0,0-470 0,-10 792 0,10 260 0,4-497 0,1-51 0,-1-1 0,0 1 0,0-1 0,0 1 0,0 0 0,-1-1 0,1 1 0,0-1 0,0 1 0,-1-1 0,1 1 0,-1-1 0,0 1 0,1-1 0,-1 0 0,0 1 0,0-1 0,0 0 0,0 0 0,-2 3 0,2-4 0,-1 0 0,1 0 0,0 1 0,-1-1 0,1 0 0,-1 0 0,1-1 0,0 1 0,-1 0 0,1 0 0,-1-1 0,1 1 0,0-1 0,-1 1 0,1-1 0,0 1 0,0-1 0,-1 0 0,1 0 0,0 0 0,0 0 0,0 1 0,0-1 0,-2-3 0,-6-4 0,0-2 0,1 1 0,0-1 0,0 0 0,-8-17 0,-27-59 0,31 61 0,-96-220 0,-15-30 0,113 255 0,-1 1 0,-1 0 0,-1 0 0,-1 2 0,-20-22 0,-86-69 0,83 77 0,25 22 0,9 10 0,10 18 0,0-5 0,55 138 0,26 57 0,-64-159 0,49 116 0,-66-147 0,-1 0 0,-2 0 0,0 0 0,-1 1 0,0-1 0,-2 1 0,-1 21 0,1-21 0,-1-20 0,0 0 0,0 0 0,0 0 0,0 0 0,0 0 0,0 0 0,0 0 0,0 0 0,0 0 0,0-1 0,0 1 0,0 0 0,0 0 0,0 0 0,0 0 0,0 0 0,0 0 0,0 0 0,0 0 0,0 0 0,0 0 0,0 0 0,0 0 0,0 0 0,0 0 0,0 0 0,1 0 0,-1 0 0,0 0 0,0 0 0,0 0 0,0 0 0,0 0 0,0 0 0,0 0 0,0 0 0,2-15 0,8-387 0,-10 278 0,1 60 0,1 27 0,-5-47 0,13 138 0,3 0 0,33 89 0,9 29 0,-49-145 0,-1 1 0,0 0 0,-3-1 0,0 43 0,5 151 0,1 20 0,-51-328 0,-45-80-1365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9T09:30:02.034"/>
    </inkml:context>
    <inkml:brush xml:id="br0">
      <inkml:brushProperty name="width" value="0.35" units="cm"/>
      <inkml:brushProperty name="height" value="0.35" units="cm"/>
      <inkml:brushProperty name="color" value="#FFFFFF"/>
    </inkml:brush>
  </inkml:definitions>
  <inkml:trace contextRef="#ctx0" brushRef="#br0">0 0 24575,'0'1185'0,"9"-1064"0,0-18 0,-8-53 0,16 96 0,-2-48 0,-4 0 0,-3 167 0,2-128 0,-1-13 0,-10 377 0,3-481 0,0 0 0,1 1 0,8 29 0,-5-30 0,-2 0 0,-1 1 0,2 32 0,-5-4 0,0-45 0,0-6 0,-1-28 0,1-1168 0,2 1170 0,1 0 0,13-54 0,-1 10 0,-5-7 0,0-86 0,-11-82 0,-1 87 0,1 63 0,3-106 0,1 173 0,11-43 0,3-20 0,-17 87 0,1 1 0,-1 0 0,1-1 0,1 1 0,-1 0 0,1 0 0,2-6 0,-3 9 0,1 0 0,-1 0 0,1 0 0,-1 0 0,1 1 0,0-1 0,-1 1 0,1-1 0,0 1 0,0-1 0,0 1 0,0 0 0,0 0 0,1 0 0,-1 0 0,0 1 0,0-1 0,5 0 0,8-2 0,0 0 0,1 1 0,-1 1 0,1 1 0,17 1 0,-26 0 0,0 0 0,0 0 0,0 0 0,0 1 0,-1 0 0,1 1 0,0-1 0,-1 1 0,1 1 0,-1-1 0,0 1 0,0 0 0,8 8 0,-6-4 0,0 1 0,-1 0 0,0 0 0,-1 1 0,1 0 0,-2 0 0,0 0 0,0 1 0,-1 0 0,0 0 0,0 0 0,-2 1 0,1-1 0,-1 1 0,-1-1 0,0 20 0,0-3 0,-1 1 0,-1 0 0,-1-1 0,-2 0 0,0 1 0,-11 30 0,4-24 0,0-2 0,-1 0 0,-28 54 0,30-70 0,1 0 0,1 0 0,0 1 0,2 0 0,0 0 0,1 0 0,1 1 0,0 0 0,2 0 0,-1 21 0,1-12 0,-4 30 0,-2 18 0,8-59 0,-1-1 0,-1 0 0,0 1 0,-8 29 0,-1-4-341,1 2 0,3-1-1,-2 51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9T09:30:09.634"/>
    </inkml:context>
    <inkml:brush xml:id="br0">
      <inkml:brushProperty name="width" value="0.35" units="cm"/>
      <inkml:brushProperty name="height" value="0.35" units="cm"/>
      <inkml:brushProperty name="color" value="#FFFFFF"/>
    </inkml:brush>
  </inkml:definitions>
  <inkml:trace contextRef="#ctx0" brushRef="#br0">1 0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9T09:29:36.377"/>
    </inkml:context>
    <inkml:brush xml:id="br0">
      <inkml:brushProperty name="width" value="0.35" units="cm"/>
      <inkml:brushProperty name="height" value="0.35" units="cm"/>
      <inkml:brushProperty name="color" value="#FFFFFF"/>
    </inkml:brush>
  </inkml:definitions>
  <inkml:trace contextRef="#ctx0" brushRef="#br0">274 552 24575,'0'203'-129,"-12"608"-1527,-139 714-1049,110-1258 2436,-18 143 2295,49-137 801,10-188-2921,5-194-77,27-157 0,42-112-172,63-160 343,17-83 0,-137 491 172,2-4 161,-15 113-297,1 0 0,2 0 0,0 1 0,12-25 0,49-83-36,17-33 0,-49 95 0,88-123 0,-122 186 0,12-17 0,-1 0 0,-1-1 0,15-33 0,-22 41 0,-1 0 0,0-1 0,-1 0 0,0 0 0,-1 0 0,-1-1 0,0-17 0,-4-27 0,1 35 0,1 0 0,1 1 0,1-1 0,1 0 0,6-26 0,-2 23 0,3-49 0,-6 48 0,8-42 0,-8 60 0,-1 1 0,1 0 0,1 0 0,0 0 0,0 0 0,1 0 0,0 1 0,8-10 0,-2 3 0,0-1 0,-2 0 0,0-1 0,11-29 0,-12 26 0,-3 11 0,0 0 0,1 0 0,0 0 0,12-13 0,-12 16 0,-1-1 0,1 1 0,-2-1 0,1 0 0,-1 0 0,0-1 0,0 1 0,4-16 0,-1-5 0,17-44 0,-19 60 0,0 1 0,1 0 0,1 0 0,0 0 0,0 1 0,12-12 0,-15 18-151,0-1-1,-1 0 0,1 0 0,-1 0 1,0 0-1,0-1 0,-1 0 1,5-11-1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9T09:29:38.355"/>
    </inkml:context>
    <inkml:brush xml:id="br0">
      <inkml:brushProperty name="width" value="0.35" units="cm"/>
      <inkml:brushProperty name="height" value="0.35" units="cm"/>
      <inkml:brushProperty name="color" value="#FFFFFF"/>
    </inkml:brush>
  </inkml:definitions>
  <inkml:trace contextRef="#ctx0" brushRef="#br0">939 1 24575,'0'23'0,"-2"-1"0,-1 1 0,0 0 0,-10 30 0,-36 83 0,8-24 0,-18 102 0,41-146 0,10-44 0,-1 0 0,-15 29 0,-6 15 0,23-50 0,-17 27 0,18-35 0,0 1 0,0 0 0,1 0 0,1 0 0,0 0 0,0 1 0,-2 14 0,-3 108 0,3-19 0,-37 138 0,-22 0 0,50-199 0,-117 375 0,45-155 0,79-246 0,-34 120 0,36-117 0,0 1 0,-1 59 0,7-38 0,-2 0 0,-2 0 0,-2-1 0,-14 53 0,-14 38 0,-14 151 0,46-278 0,-24 136 0,11-71 0,3 0 0,0 90 0,15 163-1365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2-09T09:30:21.014"/>
    </inkml:context>
    <inkml:brush xml:id="br0">
      <inkml:brushProperty name="width" value="0.35" units="cm"/>
      <inkml:brushProperty name="height" value="0.35" units="cm"/>
      <inkml:brushProperty name="color" value="#FFFFFF"/>
    </inkml:brush>
  </inkml:definitions>
  <inkml:trace contextRef="#ctx0" brushRef="#br0">397 1496 24575,'0'137'0,"0"2492"0,0-2629 0,-2 28 0,2-28 0,0 1 0,0-1 0,0 1 0,0-1 0,-1 0 0,1 1 0,0-1 0,0 0 0,0 1 0,0-1 0,0 1 0,-1-1 0,1 0 0,0 1 0,0-1 0,-1 0 0,1 0 0,0 1 0,-1-1 0,1 0 0,0 0 0,0 1 0,-1-1 0,0 0 0,1 0 0,-1 0 0,0-1 0,1 1 0,-1 0 0,1-1 0,-1 1 0,0-1 0,1 1 0,-1-1 0,1 1 0,-1-1 0,1 1 0,0-1 0,-1 1 0,1-1 0,-1 0 0,1 1 0,0-1 0,-1-1 0,-10-23 0,0-1 0,-10-43 0,17 55 0,-85-383-673,30-12-438,0-136-696,25 206 702,-56-892-1600,91 495 7628,2 241-3912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64197F-0B5B-D941-BA80-23F1A370F1F9}" type="datetimeFigureOut">
              <a:rPr lang="fr-FR" smtClean="0"/>
              <a:t>18/02/2025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4004AF-5AC8-2549-81ED-B103DFFFA49E}" type="slidenum">
              <a:rPr lang="fr-FR" smtClean="0"/>
              <a:t>‹N°›</a:t>
            </a:fld>
            <a:endParaRPr lang="fr-FR"/>
          </a:p>
        </p:txBody>
      </p:sp>
    </p:spTree>
    <p:extLst>
      <p:ext uri="{BB962C8B-B14F-4D97-AF65-F5344CB8AC3E}">
        <p14:creationId xmlns:p14="http://schemas.microsoft.com/office/powerpoint/2010/main" val="1753512848"/>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D4004AF-5AC8-2549-81ED-B103DFFFA49E}" type="slidenum">
              <a:rPr lang="fr-FR" smtClean="0"/>
              <a:t>2</a:t>
            </a:fld>
            <a:endParaRPr lang="fr-FR"/>
          </a:p>
        </p:txBody>
      </p:sp>
      <p:sp>
        <p:nvSpPr>
          <p:cNvPr id="5" name="Espace réservé de l'en-tête 4">
            <a:extLst>
              <a:ext uri="{FF2B5EF4-FFF2-40B4-BE49-F238E27FC236}">
                <a16:creationId xmlns:a16="http://schemas.microsoft.com/office/drawing/2014/main" id="{72979EDF-2434-36C3-39DD-818499A61F53}"/>
              </a:ext>
            </a:extLst>
          </p:cNvPr>
          <p:cNvSpPr>
            <a:spLocks noGrp="1"/>
          </p:cNvSpPr>
          <p:nvPr>
            <p:ph type="hdr" sz="quarter"/>
          </p:nvPr>
        </p:nvSpPr>
        <p:spPr/>
        <p:txBody>
          <a:bodyPr/>
          <a:lstStyle/>
          <a:p>
            <a:endParaRPr lang="fr-FR"/>
          </a:p>
        </p:txBody>
      </p:sp>
    </p:spTree>
    <p:extLst>
      <p:ext uri="{BB962C8B-B14F-4D97-AF65-F5344CB8AC3E}">
        <p14:creationId xmlns:p14="http://schemas.microsoft.com/office/powerpoint/2010/main" val="1613490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342ED-7452-E463-7FE9-5B0403B89D5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AE2097C-1FD2-9462-0DA1-A728F28F18F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395840D-36E1-4250-4CDE-2C07A449B771}"/>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0720FADA-AC8A-1404-25CF-24C8F137249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004AF-5AC8-2549-81ED-B103DFFFA49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Espace réservé de l'en-tête 4">
            <a:extLst>
              <a:ext uri="{FF2B5EF4-FFF2-40B4-BE49-F238E27FC236}">
                <a16:creationId xmlns:a16="http://schemas.microsoft.com/office/drawing/2014/main" id="{B3316E43-59AC-6F4F-4651-72A3974A4904}"/>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41489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23.png"/><Relationship Id="rId4" Type="http://schemas.openxmlformats.org/officeDocument/2006/relationships/image" Target="../media/image2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2.xml"/><Relationship Id="rId5" Type="http://schemas.openxmlformats.org/officeDocument/2006/relationships/image" Target="../media/image28.png"/><Relationship Id="rId4" Type="http://schemas.openxmlformats.org/officeDocument/2006/relationships/image" Target="../media/image2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2.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Master" Target="../slideMasters/slideMaster2.xml"/><Relationship Id="rId5" Type="http://schemas.openxmlformats.org/officeDocument/2006/relationships/image" Target="../media/image35.png"/><Relationship Id="rId4" Type="http://schemas.openxmlformats.org/officeDocument/2006/relationships/image" Target="../media/image3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Master" Target="../slideMasters/slideMaster2.xml"/><Relationship Id="rId5" Type="http://schemas.openxmlformats.org/officeDocument/2006/relationships/image" Target="../media/image36.png"/><Relationship Id="rId4" Type="http://schemas.openxmlformats.org/officeDocument/2006/relationships/image" Target="../media/image3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png"/><Relationship Id="rId1" Type="http://schemas.openxmlformats.org/officeDocument/2006/relationships/slideMaster" Target="../slideMasters/slideMaster2.xml"/><Relationship Id="rId4" Type="http://schemas.openxmlformats.org/officeDocument/2006/relationships/image" Target="../media/image3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Master" Target="../slideMasters/slideMaster2.xml"/><Relationship Id="rId4" Type="http://schemas.openxmlformats.org/officeDocument/2006/relationships/image" Target="../media/image3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0.pn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1.png"/><Relationship Id="rId1" Type="http://schemas.openxmlformats.org/officeDocument/2006/relationships/slideMaster" Target="../slideMasters/slideMaster2.xml"/><Relationship Id="rId4" Type="http://schemas.openxmlformats.org/officeDocument/2006/relationships/image" Target="../media/image3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2.xml"/><Relationship Id="rId4" Type="http://schemas.openxmlformats.org/officeDocument/2006/relationships/image" Target="../media/image3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2.xml"/><Relationship Id="rId4" Type="http://schemas.openxmlformats.org/officeDocument/2006/relationships/image" Target="../media/image4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2.xml"/><Relationship Id="rId4" Type="http://schemas.openxmlformats.org/officeDocument/2006/relationships/image" Target="../media/image4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2.xml"/><Relationship Id="rId4" Type="http://schemas.openxmlformats.org/officeDocument/2006/relationships/image" Target="../media/image4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2.xml"/><Relationship Id="rId5" Type="http://schemas.openxmlformats.org/officeDocument/2006/relationships/image" Target="../media/image47.png"/><Relationship Id="rId4" Type="http://schemas.openxmlformats.org/officeDocument/2006/relationships/image" Target="../media/image4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2.xml"/><Relationship Id="rId4" Type="http://schemas.openxmlformats.org/officeDocument/2006/relationships/image" Target="../media/image4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2.xml"/><Relationship Id="rId4" Type="http://schemas.openxmlformats.org/officeDocument/2006/relationships/image" Target="../media/image4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2.xml"/><Relationship Id="rId4" Type="http://schemas.openxmlformats.org/officeDocument/2006/relationships/image" Target="../media/image4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Master" Target="../slideMasters/slideMaster2.xml"/><Relationship Id="rId4" Type="http://schemas.openxmlformats.org/officeDocument/2006/relationships/image" Target="../media/image4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9.png"/><Relationship Id="rId1" Type="http://schemas.openxmlformats.org/officeDocument/2006/relationships/slideMaster" Target="../slideMasters/slideMaster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9.png"/><Relationship Id="rId1" Type="http://schemas.openxmlformats.org/officeDocument/2006/relationships/slideMaster" Target="../slideMasters/slideMaster2.xml"/><Relationship Id="rId4" Type="http://schemas.openxmlformats.org/officeDocument/2006/relationships/image" Target="../media/image4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2.jpeg"/><Relationship Id="rId1" Type="http://schemas.openxmlformats.org/officeDocument/2006/relationships/slideMaster" Target="../slideMasters/slideMaster2.xml"/><Relationship Id="rId5" Type="http://schemas.openxmlformats.org/officeDocument/2006/relationships/image" Target="../media/image45.png"/><Relationship Id="rId4" Type="http://schemas.openxmlformats.org/officeDocument/2006/relationships/image" Target="../media/image4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8.png"/><Relationship Id="rId1" Type="http://schemas.openxmlformats.org/officeDocument/2006/relationships/slideMaster" Target="../slideMasters/slideMaster2.xml"/><Relationship Id="rId5" Type="http://schemas.openxmlformats.org/officeDocument/2006/relationships/image" Target="../media/image45.png"/><Relationship Id="rId4" Type="http://schemas.openxmlformats.org/officeDocument/2006/relationships/image" Target="../media/image4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4.jpeg"/><Relationship Id="rId1" Type="http://schemas.openxmlformats.org/officeDocument/2006/relationships/slideMaster" Target="../slideMasters/slideMaster2.xml"/><Relationship Id="rId5" Type="http://schemas.openxmlformats.org/officeDocument/2006/relationships/image" Target="../media/image45.png"/><Relationship Id="rId4" Type="http://schemas.openxmlformats.org/officeDocument/2006/relationships/image" Target="../media/image4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5.jpeg"/><Relationship Id="rId1" Type="http://schemas.openxmlformats.org/officeDocument/2006/relationships/slideMaster" Target="../slideMasters/slideMaster2.xml"/><Relationship Id="rId5" Type="http://schemas.openxmlformats.org/officeDocument/2006/relationships/image" Target="../media/image45.png"/><Relationship Id="rId4" Type="http://schemas.openxmlformats.org/officeDocument/2006/relationships/image" Target="../media/image4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6.jpeg"/><Relationship Id="rId1" Type="http://schemas.openxmlformats.org/officeDocument/2006/relationships/slideMaster" Target="../slideMasters/slideMaster2.xml"/><Relationship Id="rId5" Type="http://schemas.openxmlformats.org/officeDocument/2006/relationships/image" Target="../media/image45.png"/><Relationship Id="rId4" Type="http://schemas.openxmlformats.org/officeDocument/2006/relationships/image" Target="../media/image4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7.jpeg"/><Relationship Id="rId1" Type="http://schemas.openxmlformats.org/officeDocument/2006/relationships/slideMaster" Target="../slideMasters/slideMaster2.xml"/><Relationship Id="rId5" Type="http://schemas.openxmlformats.org/officeDocument/2006/relationships/image" Target="../media/image45.png"/><Relationship Id="rId4" Type="http://schemas.openxmlformats.org/officeDocument/2006/relationships/image" Target="../media/image4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4.jpeg"/><Relationship Id="rId1" Type="http://schemas.openxmlformats.org/officeDocument/2006/relationships/slideMaster" Target="../slideMasters/slideMaster2.xml"/><Relationship Id="rId5" Type="http://schemas.openxmlformats.org/officeDocument/2006/relationships/image" Target="../media/image45.png"/><Relationship Id="rId4" Type="http://schemas.openxmlformats.org/officeDocument/2006/relationships/image" Target="../media/image4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8.jpeg"/><Relationship Id="rId1" Type="http://schemas.openxmlformats.org/officeDocument/2006/relationships/slideMaster" Target="../slideMasters/slideMaster2.xml"/><Relationship Id="rId5" Type="http://schemas.openxmlformats.org/officeDocument/2006/relationships/image" Target="../media/image45.png"/><Relationship Id="rId4" Type="http://schemas.openxmlformats.org/officeDocument/2006/relationships/image" Target="../media/image4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9.png"/><Relationship Id="rId1" Type="http://schemas.openxmlformats.org/officeDocument/2006/relationships/slideMaster" Target="../slideMasters/slideMaster2.xml"/><Relationship Id="rId4" Type="http://schemas.openxmlformats.org/officeDocument/2006/relationships/image" Target="../media/image4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9.jpeg"/><Relationship Id="rId1" Type="http://schemas.openxmlformats.org/officeDocument/2006/relationships/slideMaster" Target="../slideMasters/slideMaster2.xml"/><Relationship Id="rId5" Type="http://schemas.openxmlformats.org/officeDocument/2006/relationships/image" Target="../media/image45.png"/><Relationship Id="rId4" Type="http://schemas.openxmlformats.org/officeDocument/2006/relationships/image" Target="../media/image48.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8.png"/><Relationship Id="rId1" Type="http://schemas.openxmlformats.org/officeDocument/2006/relationships/slideMaster" Target="../slideMasters/slideMaster2.xml"/><Relationship Id="rId4" Type="http://schemas.openxmlformats.org/officeDocument/2006/relationships/image" Target="../media/image46.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2.xml"/><Relationship Id="rId4" Type="http://schemas.openxmlformats.org/officeDocument/2006/relationships/image" Target="../media/image46.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1.jpeg"/><Relationship Id="rId1" Type="http://schemas.openxmlformats.org/officeDocument/2006/relationships/slideMaster" Target="../slideMasters/slideMaster2.xml"/><Relationship Id="rId5" Type="http://schemas.openxmlformats.org/officeDocument/2006/relationships/image" Target="../media/image46.png"/><Relationship Id="rId4" Type="http://schemas.openxmlformats.org/officeDocument/2006/relationships/image" Target="../media/image45.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du document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7BEDA7-79C8-30FB-1162-0981F019D4C7}"/>
              </a:ext>
            </a:extLst>
          </p:cNvPr>
          <p:cNvSpPr/>
          <p:nvPr userDrawn="1"/>
        </p:nvSpPr>
        <p:spPr>
          <a:xfrm>
            <a:off x="4726948" y="5550568"/>
            <a:ext cx="7465052" cy="1307432"/>
          </a:xfrm>
          <a:prstGeom prst="rect">
            <a:avLst/>
          </a:prstGeom>
          <a:solidFill>
            <a:srgbClr val="2129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59A271B5-D1E6-DDB3-25B9-EC7A75B3240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05782" y="3993712"/>
            <a:ext cx="3588153" cy="2422004"/>
          </a:xfrm>
          <a:prstGeom prst="rect">
            <a:avLst/>
          </a:prstGeom>
        </p:spPr>
      </p:pic>
      <p:pic>
        <p:nvPicPr>
          <p:cNvPr id="8" name="Image 7">
            <a:extLst>
              <a:ext uri="{FF2B5EF4-FFF2-40B4-BE49-F238E27FC236}">
                <a16:creationId xmlns:a16="http://schemas.microsoft.com/office/drawing/2014/main" id="{2ECF8146-88DD-A413-266C-B7D045F49FC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876927" y="-1"/>
            <a:ext cx="10315073" cy="5742135"/>
          </a:xfrm>
          <a:prstGeom prst="rect">
            <a:avLst/>
          </a:prstGeom>
        </p:spPr>
      </p:pic>
      <p:sp>
        <p:nvSpPr>
          <p:cNvPr id="15" name="Holder 3">
            <a:extLst>
              <a:ext uri="{FF2B5EF4-FFF2-40B4-BE49-F238E27FC236}">
                <a16:creationId xmlns:a16="http://schemas.microsoft.com/office/drawing/2014/main" id="{498AE201-E582-0ABD-1DD0-143D1367C8D8}"/>
              </a:ext>
            </a:extLst>
          </p:cNvPr>
          <p:cNvSpPr>
            <a:spLocks noGrp="1"/>
          </p:cNvSpPr>
          <p:nvPr>
            <p:ph type="body" idx="14" hasCustomPrompt="1"/>
          </p:nvPr>
        </p:nvSpPr>
        <p:spPr>
          <a:xfrm>
            <a:off x="3042539" y="3855338"/>
            <a:ext cx="6776162" cy="276747"/>
          </a:xfrm>
          <a:prstGeom prst="rect">
            <a:avLst/>
          </a:prstGeom>
        </p:spPr>
        <p:txBody>
          <a:bodyPr lIns="0" tIns="0" rIns="0" bIns="0"/>
          <a:lstStyle>
            <a:lvl1pPr marL="0" indent="0">
              <a:buFont typeface="Arial" panose="020B0604020202020204" pitchFamily="34" charset="0"/>
              <a:buNone/>
              <a:defRPr sz="2000" b="0" i="0">
                <a:solidFill>
                  <a:schemeClr val="bg1"/>
                </a:solidFill>
                <a:latin typeface="Arial" panose="020B0604020202020204" pitchFamily="34" charset="0"/>
                <a:cs typeface="Arial" panose="020B0604020202020204" pitchFamily="34" charset="0"/>
              </a:defRPr>
            </a:lvl1pPr>
          </a:lstStyle>
          <a:p>
            <a:r>
              <a:rPr lang="fr-FR"/>
              <a:t>Sous-titre de la présentation</a:t>
            </a:r>
          </a:p>
        </p:txBody>
      </p:sp>
      <p:sp>
        <p:nvSpPr>
          <p:cNvPr id="16" name="Holder 3">
            <a:extLst>
              <a:ext uri="{FF2B5EF4-FFF2-40B4-BE49-F238E27FC236}">
                <a16:creationId xmlns:a16="http://schemas.microsoft.com/office/drawing/2014/main" id="{D48CD5AA-E314-0813-DC29-6EE7BD6C9BF7}"/>
              </a:ext>
            </a:extLst>
          </p:cNvPr>
          <p:cNvSpPr>
            <a:spLocks noGrp="1"/>
          </p:cNvSpPr>
          <p:nvPr>
            <p:ph type="body" idx="15" hasCustomPrompt="1"/>
          </p:nvPr>
        </p:nvSpPr>
        <p:spPr>
          <a:xfrm>
            <a:off x="3042539" y="2262266"/>
            <a:ext cx="6776162" cy="1289160"/>
          </a:xfrm>
          <a:prstGeom prst="rect">
            <a:avLst/>
          </a:prstGeom>
        </p:spPr>
        <p:txBody>
          <a:bodyPr lIns="0" tIns="0" rIns="0" bIns="0"/>
          <a:lstStyle>
            <a:lvl1pPr marL="0" indent="0">
              <a:buFont typeface="Arial" panose="020B0604020202020204" pitchFamily="34" charset="0"/>
              <a:buNone/>
              <a:defRPr sz="4000" b="1" i="0">
                <a:solidFill>
                  <a:schemeClr val="bg1"/>
                </a:solidFill>
                <a:latin typeface="Arial" panose="020B0604020202020204" pitchFamily="34" charset="0"/>
                <a:cs typeface="Arial" panose="020B0604020202020204" pitchFamily="34" charset="0"/>
              </a:defRPr>
            </a:lvl1pPr>
          </a:lstStyle>
          <a:p>
            <a:r>
              <a:rPr lang="fr-FR"/>
              <a:t>Titre de la             présentation</a:t>
            </a:r>
          </a:p>
        </p:txBody>
      </p:sp>
      <p:pic>
        <p:nvPicPr>
          <p:cNvPr id="4" name="Image 3">
            <a:extLst>
              <a:ext uri="{FF2B5EF4-FFF2-40B4-BE49-F238E27FC236}">
                <a16:creationId xmlns:a16="http://schemas.microsoft.com/office/drawing/2014/main" id="{1F74602A-BA3F-523E-3965-74DCAE5661C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4726948" cy="1695398"/>
          </a:xfrm>
          <a:prstGeom prst="rect">
            <a:avLst/>
          </a:prstGeom>
        </p:spPr>
      </p:pic>
      <p:pic>
        <p:nvPicPr>
          <p:cNvPr id="7" name="Image 6">
            <a:extLst>
              <a:ext uri="{FF2B5EF4-FFF2-40B4-BE49-F238E27FC236}">
                <a16:creationId xmlns:a16="http://schemas.microsoft.com/office/drawing/2014/main" id="{EA542FB5-F36A-81D5-5433-D525502BF11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52989" y="278483"/>
            <a:ext cx="2159000" cy="1181100"/>
          </a:xfrm>
          <a:prstGeom prst="rect">
            <a:avLst/>
          </a:prstGeom>
        </p:spPr>
      </p:pic>
      <p:sp>
        <p:nvSpPr>
          <p:cNvPr id="3" name="Espace réservé de la date 2">
            <a:extLst>
              <a:ext uri="{FF2B5EF4-FFF2-40B4-BE49-F238E27FC236}">
                <a16:creationId xmlns:a16="http://schemas.microsoft.com/office/drawing/2014/main" id="{58B28047-424E-32CE-1C6D-9F37F3E566B0}"/>
              </a:ext>
            </a:extLst>
          </p:cNvPr>
          <p:cNvSpPr>
            <a:spLocks noGrp="1"/>
          </p:cNvSpPr>
          <p:nvPr>
            <p:ph type="dt" sz="half" idx="17"/>
          </p:nvPr>
        </p:nvSpPr>
        <p:spPr>
          <a:xfrm>
            <a:off x="10527072" y="6204284"/>
            <a:ext cx="1347355" cy="142469"/>
          </a:xfrm>
        </p:spPr>
        <p:txBody>
          <a:bodyPr/>
          <a:lstStyle/>
          <a:p>
            <a:r>
              <a:rPr lang="fr-FR"/>
              <a:t>mmmm aaaa</a:t>
            </a:r>
          </a:p>
        </p:txBody>
      </p:sp>
      <p:cxnSp>
        <p:nvCxnSpPr>
          <p:cNvPr id="2" name="Connecteur droit 1">
            <a:extLst>
              <a:ext uri="{FF2B5EF4-FFF2-40B4-BE49-F238E27FC236}">
                <a16:creationId xmlns:a16="http://schemas.microsoft.com/office/drawing/2014/main" id="{0C0C304D-F329-B64A-A1E9-B99981F75205}"/>
              </a:ext>
            </a:extLst>
          </p:cNvPr>
          <p:cNvCxnSpPr>
            <a:cxnSpLocks/>
          </p:cNvCxnSpPr>
          <p:nvPr userDrawn="1"/>
        </p:nvCxnSpPr>
        <p:spPr>
          <a:xfrm>
            <a:off x="3111989" y="3680749"/>
            <a:ext cx="2984011" cy="0"/>
          </a:xfrm>
          <a:prstGeom prst="line">
            <a:avLst/>
          </a:prstGeom>
          <a:ln w="76200" cap="rnd">
            <a:solidFill>
              <a:srgbClr val="2B2F63"/>
            </a:solidFill>
            <a:prstDash val="sysDot"/>
          </a:ln>
        </p:spPr>
        <p:style>
          <a:lnRef idx="1">
            <a:schemeClr val="accent1"/>
          </a:lnRef>
          <a:fillRef idx="0">
            <a:schemeClr val="accent1"/>
          </a:fillRef>
          <a:effectRef idx="0">
            <a:schemeClr val="accent1"/>
          </a:effectRef>
          <a:fontRef idx="minor">
            <a:schemeClr val="tx1"/>
          </a:fontRef>
        </p:style>
      </p:cxnSp>
      <p:sp>
        <p:nvSpPr>
          <p:cNvPr id="6" name="Espace réservé du numéro de diapositive 5">
            <a:extLst>
              <a:ext uri="{FF2B5EF4-FFF2-40B4-BE49-F238E27FC236}">
                <a16:creationId xmlns:a16="http://schemas.microsoft.com/office/drawing/2014/main" id="{F0242E19-30D1-4373-1593-57DA937023F1}"/>
              </a:ext>
            </a:extLst>
          </p:cNvPr>
          <p:cNvSpPr>
            <a:spLocks noGrp="1"/>
          </p:cNvSpPr>
          <p:nvPr>
            <p:ph type="sldNum" sz="quarter" idx="18"/>
          </p:nvPr>
        </p:nvSpPr>
        <p:spPr/>
        <p:txBody>
          <a:bodyPr/>
          <a:lstStyle/>
          <a:p>
            <a:fld id="{32E9D5FF-1261-584A-90CB-7C4B94412A94}" type="slidenum">
              <a:rPr lang="fr-FR" smtClean="0"/>
              <a:pPr/>
              <a:t>‹N°›</a:t>
            </a:fld>
            <a:endParaRPr lang="fr-FR"/>
          </a:p>
        </p:txBody>
      </p:sp>
    </p:spTree>
    <p:extLst>
      <p:ext uri="{BB962C8B-B14F-4D97-AF65-F5344CB8AC3E}">
        <p14:creationId xmlns:p14="http://schemas.microsoft.com/office/powerpoint/2010/main" val="28771724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e + image">
    <p:spTree>
      <p:nvGrpSpPr>
        <p:cNvPr id="1" name=""/>
        <p:cNvGrpSpPr/>
        <p:nvPr/>
      </p:nvGrpSpPr>
      <p:grpSpPr>
        <a:xfrm>
          <a:off x="0" y="0"/>
          <a:ext cx="0" cy="0"/>
          <a:chOff x="0" y="0"/>
          <a:chExt cx="0" cy="0"/>
        </a:xfrm>
      </p:grpSpPr>
      <p:sp>
        <p:nvSpPr>
          <p:cNvPr id="25" name="Espace réservé pour une image  24">
            <a:extLst>
              <a:ext uri="{FF2B5EF4-FFF2-40B4-BE49-F238E27FC236}">
                <a16:creationId xmlns:a16="http://schemas.microsoft.com/office/drawing/2014/main" id="{E14A0A87-42E4-4903-5259-63551BF31479}"/>
              </a:ext>
            </a:extLst>
          </p:cNvPr>
          <p:cNvSpPr>
            <a:spLocks noGrp="1"/>
          </p:cNvSpPr>
          <p:nvPr>
            <p:ph type="pic" sz="quarter" idx="31"/>
          </p:nvPr>
        </p:nvSpPr>
        <p:spPr>
          <a:xfrm>
            <a:off x="6893779" y="1371600"/>
            <a:ext cx="4567971" cy="4691063"/>
          </a:xfrm>
          <a:prstGeom prst="roundRect">
            <a:avLst>
              <a:gd name="adj" fmla="val 4105"/>
            </a:avLst>
          </a:prstGeom>
        </p:spPr>
        <p:txBody>
          <a:bodyPr/>
          <a:lstStyle>
            <a:lvl1pPr>
              <a:defRPr sz="1000">
                <a:latin typeface="Arial" panose="020B0604020202020204" pitchFamily="34" charset="0"/>
                <a:cs typeface="Arial" panose="020B0604020202020204" pitchFamily="34" charset="0"/>
              </a:defRPr>
            </a:lvl1pPr>
          </a:lstStyle>
          <a:p>
            <a:r>
              <a:rPr lang="fr-FR"/>
              <a:t>Cliquez sur l'icône pour ajouter une image</a:t>
            </a:r>
          </a:p>
        </p:txBody>
      </p:sp>
      <p:pic>
        <p:nvPicPr>
          <p:cNvPr id="15" name="Image 14">
            <a:extLst>
              <a:ext uri="{FF2B5EF4-FFF2-40B4-BE49-F238E27FC236}">
                <a16:creationId xmlns:a16="http://schemas.microsoft.com/office/drawing/2014/main" id="{EC435A7D-25DD-8CF0-3A76-E76BFC1A54A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230649"/>
            <a:ext cx="12191999" cy="774296"/>
          </a:xfrm>
          <a:prstGeom prst="rect">
            <a:avLst/>
          </a:prstGeom>
        </p:spPr>
      </p:pic>
      <p:pic>
        <p:nvPicPr>
          <p:cNvPr id="16" name="Image 15">
            <a:extLst>
              <a:ext uri="{FF2B5EF4-FFF2-40B4-BE49-F238E27FC236}">
                <a16:creationId xmlns:a16="http://schemas.microsoft.com/office/drawing/2014/main" id="{932B71DA-B83C-428B-14C7-03A5BD5A180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4863" y="492780"/>
            <a:ext cx="365606" cy="256565"/>
          </a:xfrm>
          <a:prstGeom prst="rect">
            <a:avLst/>
          </a:prstGeom>
        </p:spPr>
      </p:pic>
      <p:pic>
        <p:nvPicPr>
          <p:cNvPr id="20" name="Image 19">
            <a:extLst>
              <a:ext uri="{FF2B5EF4-FFF2-40B4-BE49-F238E27FC236}">
                <a16:creationId xmlns:a16="http://schemas.microsoft.com/office/drawing/2014/main" id="{4874529A-7636-6D5C-2F76-0073E8CA20D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411430" y="5675515"/>
            <a:ext cx="964697" cy="774296"/>
          </a:xfrm>
          <a:prstGeom prst="rect">
            <a:avLst/>
          </a:prstGeom>
        </p:spPr>
      </p:pic>
      <p:sp>
        <p:nvSpPr>
          <p:cNvPr id="13" name="Holder 3">
            <a:extLst>
              <a:ext uri="{FF2B5EF4-FFF2-40B4-BE49-F238E27FC236}">
                <a16:creationId xmlns:a16="http://schemas.microsoft.com/office/drawing/2014/main" id="{FEF3AFCF-89DF-ECD7-F90C-85C76612F5CB}"/>
              </a:ext>
            </a:extLst>
          </p:cNvPr>
          <p:cNvSpPr>
            <a:spLocks noGrp="1"/>
          </p:cNvSpPr>
          <p:nvPr>
            <p:ph type="body" idx="16" hasCustomPrompt="1"/>
          </p:nvPr>
        </p:nvSpPr>
        <p:spPr>
          <a:xfrm>
            <a:off x="1755606" y="407177"/>
            <a:ext cx="6776162" cy="197002"/>
          </a:xfrm>
          <a:prstGeom prst="rect">
            <a:avLst/>
          </a:prstGeom>
        </p:spPr>
        <p:txBody>
          <a:bodyPr lIns="0" tIns="0" rIns="0" bIns="0"/>
          <a:lstStyle>
            <a:lvl1pPr marL="0" indent="0">
              <a:buFont typeface="Arial" panose="020B0604020202020204" pitchFamily="34" charset="0"/>
              <a:buNone/>
              <a:defRPr sz="1200" b="1" i="0">
                <a:solidFill>
                  <a:schemeClr val="bg1"/>
                </a:solidFill>
                <a:latin typeface="Arial" panose="020B0604020202020204" pitchFamily="34" charset="0"/>
                <a:cs typeface="Arial" panose="020B0604020202020204" pitchFamily="34" charset="0"/>
              </a:defRPr>
            </a:lvl1pPr>
          </a:lstStyle>
          <a:p>
            <a:r>
              <a:rPr lang="fr-FR"/>
              <a:t>Le titre de la partie</a:t>
            </a:r>
          </a:p>
        </p:txBody>
      </p:sp>
      <p:sp>
        <p:nvSpPr>
          <p:cNvPr id="14" name="Holder 3">
            <a:extLst>
              <a:ext uri="{FF2B5EF4-FFF2-40B4-BE49-F238E27FC236}">
                <a16:creationId xmlns:a16="http://schemas.microsoft.com/office/drawing/2014/main" id="{BD94DDCA-EC0A-2424-9ECD-B092C1F4B07F}"/>
              </a:ext>
            </a:extLst>
          </p:cNvPr>
          <p:cNvSpPr>
            <a:spLocks noGrp="1"/>
          </p:cNvSpPr>
          <p:nvPr>
            <p:ph type="body" idx="17" hasCustomPrompt="1"/>
          </p:nvPr>
        </p:nvSpPr>
        <p:spPr>
          <a:xfrm>
            <a:off x="1755606" y="662671"/>
            <a:ext cx="6776162" cy="197002"/>
          </a:xfrm>
          <a:prstGeom prst="rect">
            <a:avLst/>
          </a:prstGeom>
        </p:spPr>
        <p:txBody>
          <a:bodyPr lIns="0" tIns="0" rIns="0" bIns="0"/>
          <a:lstStyle>
            <a:lvl1pPr marL="0" indent="0">
              <a:buFont typeface="Arial" panose="020B0604020202020204" pitchFamily="34" charset="0"/>
              <a:buNone/>
              <a:defRPr sz="1200" b="0" i="0">
                <a:solidFill>
                  <a:schemeClr val="bg1"/>
                </a:solidFill>
                <a:latin typeface="Arial" panose="020B0604020202020204" pitchFamily="34" charset="0"/>
                <a:cs typeface="Arial" panose="020B0604020202020204" pitchFamily="34" charset="0"/>
              </a:defRPr>
            </a:lvl1pPr>
          </a:lstStyle>
          <a:p>
            <a:r>
              <a:rPr lang="fr-FR"/>
              <a:t>Le sous-titre de la partie</a:t>
            </a:r>
          </a:p>
        </p:txBody>
      </p:sp>
      <p:pic>
        <p:nvPicPr>
          <p:cNvPr id="17" name="Image 16">
            <a:extLst>
              <a:ext uri="{FF2B5EF4-FFF2-40B4-BE49-F238E27FC236}">
                <a16:creationId xmlns:a16="http://schemas.microsoft.com/office/drawing/2014/main" id="{5251CA87-2215-1536-402C-BD5FC26A016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742234" y="6371235"/>
            <a:ext cx="449764" cy="256116"/>
          </a:xfrm>
          <a:prstGeom prst="rect">
            <a:avLst/>
          </a:prstGeom>
        </p:spPr>
      </p:pic>
      <p:sp>
        <p:nvSpPr>
          <p:cNvPr id="22" name="Holder 3">
            <a:extLst>
              <a:ext uri="{FF2B5EF4-FFF2-40B4-BE49-F238E27FC236}">
                <a16:creationId xmlns:a16="http://schemas.microsoft.com/office/drawing/2014/main" id="{616DB6B1-3B11-0DDA-8CB7-8B9CD98C2E56}"/>
              </a:ext>
            </a:extLst>
          </p:cNvPr>
          <p:cNvSpPr>
            <a:spLocks noGrp="1"/>
          </p:cNvSpPr>
          <p:nvPr>
            <p:ph type="body" idx="30" hasCustomPrompt="1"/>
          </p:nvPr>
        </p:nvSpPr>
        <p:spPr>
          <a:xfrm>
            <a:off x="1010909" y="375834"/>
            <a:ext cx="602738" cy="483838"/>
          </a:xfrm>
          <a:prstGeom prst="rect">
            <a:avLst/>
          </a:prstGeom>
        </p:spPr>
        <p:txBody>
          <a:bodyPr lIns="0" tIns="0" rIns="0" bIns="0"/>
          <a:lstStyle>
            <a:lvl1pPr marL="0" indent="0">
              <a:buFont typeface="Arial" panose="020B0604020202020204" pitchFamily="34" charset="0"/>
              <a:buNone/>
              <a:defRPr sz="4000" b="1" i="0">
                <a:solidFill>
                  <a:schemeClr val="bg1"/>
                </a:solidFill>
                <a:latin typeface="Arial" panose="020B0604020202020204" pitchFamily="34" charset="0"/>
                <a:cs typeface="Arial" panose="020B0604020202020204" pitchFamily="34" charset="0"/>
              </a:defRPr>
            </a:lvl1pPr>
          </a:lstStyle>
          <a:p>
            <a:r>
              <a:rPr lang="fr-FR"/>
              <a:t>00</a:t>
            </a:r>
          </a:p>
        </p:txBody>
      </p:sp>
      <p:sp>
        <p:nvSpPr>
          <p:cNvPr id="3" name="Espace réservé du numéro de diapositive 2">
            <a:extLst>
              <a:ext uri="{FF2B5EF4-FFF2-40B4-BE49-F238E27FC236}">
                <a16:creationId xmlns:a16="http://schemas.microsoft.com/office/drawing/2014/main" id="{EAFE1616-3503-5B70-2970-B4A1E6C848C3}"/>
              </a:ext>
            </a:extLst>
          </p:cNvPr>
          <p:cNvSpPr>
            <a:spLocks noGrp="1"/>
          </p:cNvSpPr>
          <p:nvPr>
            <p:ph type="sldNum" sz="quarter" idx="4"/>
          </p:nvPr>
        </p:nvSpPr>
        <p:spPr>
          <a:xfrm>
            <a:off x="11659105" y="6314218"/>
            <a:ext cx="449765" cy="365125"/>
          </a:xfrm>
          <a:prstGeom prst="rect">
            <a:avLst/>
          </a:prstGeom>
        </p:spPr>
        <p:txBody>
          <a:bodyPr vert="horz" lIns="91440" tIns="45720" rIns="91440" bIns="45720" rtlCol="0" anchor="ctr"/>
          <a:lstStyle>
            <a:lvl1pPr algn="r">
              <a:defRPr sz="1000" b="1">
                <a:solidFill>
                  <a:srgbClr val="212950"/>
                </a:solidFill>
                <a:latin typeface="Arial" panose="020B0604020202020204" pitchFamily="34" charset="0"/>
                <a:cs typeface="Arial" panose="020B0604020202020204" pitchFamily="34" charset="0"/>
              </a:defRPr>
            </a:lvl1pPr>
          </a:lstStyle>
          <a:p>
            <a:fld id="{6175C4A9-563C-D943-841B-F8A44946A7C2}" type="slidenum">
              <a:rPr lang="fr-FR" smtClean="0"/>
              <a:pPr/>
              <a:t>‹N°›</a:t>
            </a:fld>
            <a:endParaRPr lang="fr-FR"/>
          </a:p>
        </p:txBody>
      </p:sp>
      <p:sp>
        <p:nvSpPr>
          <p:cNvPr id="2" name="Holder 3">
            <a:extLst>
              <a:ext uri="{FF2B5EF4-FFF2-40B4-BE49-F238E27FC236}">
                <a16:creationId xmlns:a16="http://schemas.microsoft.com/office/drawing/2014/main" id="{C22E48F3-50F4-8FFD-82C0-341C96633194}"/>
              </a:ext>
            </a:extLst>
          </p:cNvPr>
          <p:cNvSpPr>
            <a:spLocks noGrp="1"/>
          </p:cNvSpPr>
          <p:nvPr>
            <p:ph type="body" idx="21" hasCustomPrompt="1"/>
          </p:nvPr>
        </p:nvSpPr>
        <p:spPr>
          <a:xfrm>
            <a:off x="1613647" y="1371600"/>
            <a:ext cx="3587004" cy="298476"/>
          </a:xfrm>
          <a:prstGeom prst="rect">
            <a:avLst/>
          </a:prstGeom>
        </p:spPr>
        <p:txBody>
          <a:bodyPr lIns="0" tIns="0" rIns="0" bIns="0"/>
          <a:lstStyle>
            <a:lvl1pPr marL="0" indent="0">
              <a:buFont typeface="Arial" panose="020B0604020202020204" pitchFamily="34" charset="0"/>
              <a:buNone/>
              <a:defRPr sz="2000" b="1" i="0" cap="all" baseline="0">
                <a:solidFill>
                  <a:schemeClr val="accent3"/>
                </a:solidFill>
                <a:latin typeface="Arial" panose="020B0604020202020204" pitchFamily="34" charset="0"/>
                <a:cs typeface="Arial" panose="020B0604020202020204" pitchFamily="34" charset="0"/>
              </a:defRPr>
            </a:lvl1pPr>
          </a:lstStyle>
          <a:p>
            <a:r>
              <a:rPr lang="fr-FR"/>
              <a:t>TITRE DE LA DIAPOSITIVE</a:t>
            </a:r>
          </a:p>
        </p:txBody>
      </p:sp>
      <p:cxnSp>
        <p:nvCxnSpPr>
          <p:cNvPr id="4" name="Connecteur droit 3">
            <a:extLst>
              <a:ext uri="{FF2B5EF4-FFF2-40B4-BE49-F238E27FC236}">
                <a16:creationId xmlns:a16="http://schemas.microsoft.com/office/drawing/2014/main" id="{2F7D08A3-F084-C43B-ED95-54C8DD490367}"/>
              </a:ext>
            </a:extLst>
          </p:cNvPr>
          <p:cNvCxnSpPr>
            <a:cxnSpLocks/>
          </p:cNvCxnSpPr>
          <p:nvPr userDrawn="1"/>
        </p:nvCxnSpPr>
        <p:spPr>
          <a:xfrm>
            <a:off x="1210234" y="1505083"/>
            <a:ext cx="221001" cy="0"/>
          </a:xfrm>
          <a:prstGeom prst="line">
            <a:avLst/>
          </a:prstGeom>
          <a:ln w="76200" cap="rnd">
            <a:solidFill>
              <a:schemeClr val="accent3"/>
            </a:solidFill>
          </a:ln>
        </p:spPr>
        <p:style>
          <a:lnRef idx="2">
            <a:schemeClr val="accent2"/>
          </a:lnRef>
          <a:fillRef idx="0">
            <a:schemeClr val="accent2"/>
          </a:fillRef>
          <a:effectRef idx="1">
            <a:schemeClr val="accent2"/>
          </a:effectRef>
          <a:fontRef idx="minor">
            <a:schemeClr val="tx1"/>
          </a:fontRef>
        </p:style>
      </p:cxnSp>
      <p:sp>
        <p:nvSpPr>
          <p:cNvPr id="7" name="Espace réservé du texte 13">
            <a:extLst>
              <a:ext uri="{FF2B5EF4-FFF2-40B4-BE49-F238E27FC236}">
                <a16:creationId xmlns:a16="http://schemas.microsoft.com/office/drawing/2014/main" id="{7F887421-9707-E2A1-5CE0-27D066AD5F7D}"/>
              </a:ext>
            </a:extLst>
          </p:cNvPr>
          <p:cNvSpPr>
            <a:spLocks noGrp="1"/>
          </p:cNvSpPr>
          <p:nvPr>
            <p:ph type="body" sz="quarter" idx="32" hasCustomPrompt="1"/>
          </p:nvPr>
        </p:nvSpPr>
        <p:spPr>
          <a:xfrm>
            <a:off x="1038311" y="2057404"/>
            <a:ext cx="5049836" cy="3541533"/>
          </a:xfrm>
        </p:spPr>
        <p:txBody>
          <a:bodyPr/>
          <a:lstStyle>
            <a:lvl1pPr>
              <a:spcAft>
                <a:spcPts val="1800"/>
              </a:spcAft>
              <a:defRPr cap="all" baseline="0">
                <a:solidFill>
                  <a:srgbClr val="2B2F63"/>
                </a:solidFill>
              </a:defRPr>
            </a:lvl1pPr>
            <a:lvl3pPr marL="357188" indent="0">
              <a:tabLst/>
              <a:defRPr/>
            </a:lvl3pPr>
            <a:lvl4pPr marL="357188" indent="0">
              <a:tabLst/>
              <a:defRPr/>
            </a:lvl4pPr>
            <a:lvl5pPr marL="536575" indent="-168275">
              <a:tabLst/>
              <a:defRPr b="0"/>
            </a:lvl5pPr>
            <a:lvl7pPr marL="714375" indent="-177800">
              <a:buFont typeface="Police système Courant"/>
              <a:buChar char="&gt;"/>
              <a:tabLst/>
              <a:defRPr/>
            </a:lvl7pPr>
            <a:lvl8pPr marL="3200400" indent="0">
              <a:buNone/>
              <a:defRPr/>
            </a:lvl8pPr>
          </a:lstStyle>
          <a:p>
            <a:pPr lvl="0"/>
            <a:r>
              <a:rPr lang="fr-FR"/>
              <a:t>TITRE,                                             NIVEAU 1</a:t>
            </a:r>
          </a:p>
          <a:p>
            <a:pPr lvl="1"/>
            <a:r>
              <a:rPr lang="fr-FR"/>
              <a:t>Intertitre, niveau 2</a:t>
            </a:r>
          </a:p>
          <a:p>
            <a:pPr lvl="2"/>
            <a:r>
              <a:rPr lang="fr-FR"/>
              <a:t>Introduction, chapeau ou texte en exergue, NIVEAU 3</a:t>
            </a:r>
          </a:p>
          <a:p>
            <a:pPr lvl="3"/>
            <a:r>
              <a:rPr lang="fr-FR"/>
              <a:t>Texte courant, NIVEAU 4</a:t>
            </a:r>
          </a:p>
          <a:p>
            <a:pPr lvl="4"/>
            <a:r>
              <a:rPr lang="fr-FR"/>
              <a:t>Liste à puces, niveau 1</a:t>
            </a:r>
          </a:p>
          <a:p>
            <a:pPr lvl="6"/>
            <a:r>
              <a:rPr lang="fr-FR"/>
              <a:t>Liste à puces, niveau 2</a:t>
            </a:r>
          </a:p>
        </p:txBody>
      </p:sp>
    </p:spTree>
    <p:extLst>
      <p:ext uri="{BB962C8B-B14F-4D97-AF65-F5344CB8AC3E}">
        <p14:creationId xmlns:p14="http://schemas.microsoft.com/office/powerpoint/2010/main" val="3382501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e + exergue">
    <p:spTree>
      <p:nvGrpSpPr>
        <p:cNvPr id="1" name=""/>
        <p:cNvGrpSpPr/>
        <p:nvPr/>
      </p:nvGrpSpPr>
      <p:grpSpPr>
        <a:xfrm>
          <a:off x="0" y="0"/>
          <a:ext cx="0" cy="0"/>
          <a:chOff x="0" y="0"/>
          <a:chExt cx="0" cy="0"/>
        </a:xfrm>
      </p:grpSpPr>
      <p:pic>
        <p:nvPicPr>
          <p:cNvPr id="30" name="Image 29">
            <a:extLst>
              <a:ext uri="{FF2B5EF4-FFF2-40B4-BE49-F238E27FC236}">
                <a16:creationId xmlns:a16="http://schemas.microsoft.com/office/drawing/2014/main" id="{D28C1362-8CB8-FFA9-6A03-4D48B491F03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230649"/>
            <a:ext cx="12191999" cy="774296"/>
          </a:xfrm>
          <a:prstGeom prst="rect">
            <a:avLst/>
          </a:prstGeom>
        </p:spPr>
      </p:pic>
      <p:pic>
        <p:nvPicPr>
          <p:cNvPr id="31" name="Image 30">
            <a:extLst>
              <a:ext uri="{FF2B5EF4-FFF2-40B4-BE49-F238E27FC236}">
                <a16:creationId xmlns:a16="http://schemas.microsoft.com/office/drawing/2014/main" id="{2C236237-BBF5-57BF-2E31-1A5352311E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4863" y="492780"/>
            <a:ext cx="365606" cy="256565"/>
          </a:xfrm>
          <a:prstGeom prst="rect">
            <a:avLst/>
          </a:prstGeom>
        </p:spPr>
      </p:pic>
      <p:pic>
        <p:nvPicPr>
          <p:cNvPr id="32" name="Image 31">
            <a:extLst>
              <a:ext uri="{FF2B5EF4-FFF2-40B4-BE49-F238E27FC236}">
                <a16:creationId xmlns:a16="http://schemas.microsoft.com/office/drawing/2014/main" id="{8123BFB3-27FB-1182-A9D9-7932E5F4454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742234" y="6371235"/>
            <a:ext cx="449764" cy="256116"/>
          </a:xfrm>
          <a:prstGeom prst="rect">
            <a:avLst/>
          </a:prstGeom>
        </p:spPr>
      </p:pic>
      <p:sp>
        <p:nvSpPr>
          <p:cNvPr id="4" name="Holder 3">
            <a:extLst>
              <a:ext uri="{FF2B5EF4-FFF2-40B4-BE49-F238E27FC236}">
                <a16:creationId xmlns:a16="http://schemas.microsoft.com/office/drawing/2014/main" id="{414F1A00-F8D6-F9DA-D5EE-D7A28ABE4CCC}"/>
              </a:ext>
            </a:extLst>
          </p:cNvPr>
          <p:cNvSpPr>
            <a:spLocks noGrp="1"/>
          </p:cNvSpPr>
          <p:nvPr>
            <p:ph type="body" idx="16" hasCustomPrompt="1"/>
          </p:nvPr>
        </p:nvSpPr>
        <p:spPr>
          <a:xfrm>
            <a:off x="1755606" y="407177"/>
            <a:ext cx="6776162" cy="197002"/>
          </a:xfrm>
          <a:prstGeom prst="rect">
            <a:avLst/>
          </a:prstGeom>
        </p:spPr>
        <p:txBody>
          <a:bodyPr lIns="0" tIns="0" rIns="0" bIns="0"/>
          <a:lstStyle>
            <a:lvl1pPr marL="0" indent="0">
              <a:buFont typeface="Arial" panose="020B0604020202020204" pitchFamily="34" charset="0"/>
              <a:buNone/>
              <a:defRPr sz="1200" b="1" i="0">
                <a:solidFill>
                  <a:schemeClr val="bg1"/>
                </a:solidFill>
                <a:latin typeface="Arial" panose="020B0604020202020204" pitchFamily="34" charset="0"/>
                <a:cs typeface="Arial" panose="020B0604020202020204" pitchFamily="34" charset="0"/>
              </a:defRPr>
            </a:lvl1pPr>
          </a:lstStyle>
          <a:p>
            <a:r>
              <a:rPr lang="fr-FR"/>
              <a:t>Le titre de la partie</a:t>
            </a:r>
          </a:p>
        </p:txBody>
      </p:sp>
      <p:sp>
        <p:nvSpPr>
          <p:cNvPr id="5" name="Holder 3">
            <a:extLst>
              <a:ext uri="{FF2B5EF4-FFF2-40B4-BE49-F238E27FC236}">
                <a16:creationId xmlns:a16="http://schemas.microsoft.com/office/drawing/2014/main" id="{02E4E1E1-B77B-B74F-E95C-080CA2CDCABE}"/>
              </a:ext>
            </a:extLst>
          </p:cNvPr>
          <p:cNvSpPr>
            <a:spLocks noGrp="1"/>
          </p:cNvSpPr>
          <p:nvPr>
            <p:ph type="body" idx="17" hasCustomPrompt="1"/>
          </p:nvPr>
        </p:nvSpPr>
        <p:spPr>
          <a:xfrm>
            <a:off x="1755606" y="662671"/>
            <a:ext cx="6776162" cy="197002"/>
          </a:xfrm>
          <a:prstGeom prst="rect">
            <a:avLst/>
          </a:prstGeom>
        </p:spPr>
        <p:txBody>
          <a:bodyPr lIns="0" tIns="0" rIns="0" bIns="0"/>
          <a:lstStyle>
            <a:lvl1pPr marL="0" indent="0">
              <a:buFont typeface="Arial" panose="020B0604020202020204" pitchFamily="34" charset="0"/>
              <a:buNone/>
              <a:defRPr sz="1200" b="0" i="0">
                <a:solidFill>
                  <a:schemeClr val="bg1"/>
                </a:solidFill>
                <a:latin typeface="Arial" panose="020B0604020202020204" pitchFamily="34" charset="0"/>
                <a:cs typeface="Arial" panose="020B0604020202020204" pitchFamily="34" charset="0"/>
              </a:defRPr>
            </a:lvl1pPr>
          </a:lstStyle>
          <a:p>
            <a:r>
              <a:rPr lang="fr-FR"/>
              <a:t>Le sous-titre de la partie</a:t>
            </a:r>
          </a:p>
        </p:txBody>
      </p:sp>
      <p:sp>
        <p:nvSpPr>
          <p:cNvPr id="15" name="Holder 3">
            <a:extLst>
              <a:ext uri="{FF2B5EF4-FFF2-40B4-BE49-F238E27FC236}">
                <a16:creationId xmlns:a16="http://schemas.microsoft.com/office/drawing/2014/main" id="{0750F052-154B-9C31-1570-9EDEDECE1540}"/>
              </a:ext>
            </a:extLst>
          </p:cNvPr>
          <p:cNvSpPr>
            <a:spLocks noGrp="1"/>
          </p:cNvSpPr>
          <p:nvPr>
            <p:ph type="body" idx="23" hasCustomPrompt="1"/>
          </p:nvPr>
        </p:nvSpPr>
        <p:spPr>
          <a:xfrm>
            <a:off x="7194570" y="2164228"/>
            <a:ext cx="3859304" cy="197003"/>
          </a:xfrm>
          <a:prstGeom prst="rect">
            <a:avLst/>
          </a:prstGeom>
        </p:spPr>
        <p:txBody>
          <a:bodyPr lIns="0" tIns="0" rIns="0" bIns="0"/>
          <a:lstStyle>
            <a:lvl1pPr marL="0" indent="0">
              <a:buFont typeface="Arial" panose="020B0604020202020204" pitchFamily="34" charset="0"/>
              <a:buNone/>
              <a:defRPr sz="1400" b="1" i="0">
                <a:solidFill>
                  <a:schemeClr val="bg1"/>
                </a:solidFill>
                <a:latin typeface="Arial" panose="020B0604020202020204" pitchFamily="34" charset="0"/>
                <a:cs typeface="Arial" panose="020B0604020202020204" pitchFamily="34" charset="0"/>
              </a:defRPr>
            </a:lvl1pPr>
          </a:lstStyle>
          <a:p>
            <a:r>
              <a:rPr lang="fr-FR"/>
              <a:t>TITRE, NIVEAU 3</a:t>
            </a:r>
          </a:p>
        </p:txBody>
      </p:sp>
      <p:sp>
        <p:nvSpPr>
          <p:cNvPr id="16" name="Holder 3">
            <a:extLst>
              <a:ext uri="{FF2B5EF4-FFF2-40B4-BE49-F238E27FC236}">
                <a16:creationId xmlns:a16="http://schemas.microsoft.com/office/drawing/2014/main" id="{AB4A9CBD-A17B-073B-77DA-4C76715E2FDC}"/>
              </a:ext>
            </a:extLst>
          </p:cNvPr>
          <p:cNvSpPr>
            <a:spLocks noGrp="1"/>
          </p:cNvSpPr>
          <p:nvPr>
            <p:ph type="body" idx="24" hasCustomPrompt="1"/>
          </p:nvPr>
        </p:nvSpPr>
        <p:spPr>
          <a:xfrm>
            <a:off x="7154813" y="2758286"/>
            <a:ext cx="3859304" cy="196980"/>
          </a:xfrm>
          <a:prstGeom prst="rect">
            <a:avLst/>
          </a:prstGeom>
        </p:spPr>
        <p:txBody>
          <a:bodyPr lIns="0" tIns="0" rIns="0" bIns="0"/>
          <a:lstStyle>
            <a:lvl1pPr marL="171450" indent="-171450">
              <a:buClr>
                <a:schemeClr val="bg1"/>
              </a:buClr>
              <a:buFont typeface="Wingdings" pitchFamily="2" charset="2"/>
              <a:buChar char="§"/>
              <a:defRPr sz="1200" b="1" i="0">
                <a:solidFill>
                  <a:schemeClr val="tx1"/>
                </a:solidFill>
                <a:highlight>
                  <a:srgbClr val="FFFFFF"/>
                </a:highlight>
                <a:latin typeface="Arial" panose="020B0604020202020204" pitchFamily="34" charset="0"/>
                <a:cs typeface="Arial" panose="020B0604020202020204" pitchFamily="34" charset="0"/>
              </a:defRPr>
            </a:lvl1pPr>
          </a:lstStyle>
          <a:p>
            <a:r>
              <a:rPr lang="fr-FR"/>
              <a:t>Liste à puces, NIVEAU 1</a:t>
            </a:r>
          </a:p>
          <a:p>
            <a:endParaRPr lang="fr-FR"/>
          </a:p>
        </p:txBody>
      </p:sp>
      <p:sp>
        <p:nvSpPr>
          <p:cNvPr id="17" name="Holder 3">
            <a:extLst>
              <a:ext uri="{FF2B5EF4-FFF2-40B4-BE49-F238E27FC236}">
                <a16:creationId xmlns:a16="http://schemas.microsoft.com/office/drawing/2014/main" id="{798CDF75-F4BE-1862-13AE-333A769AC4D4}"/>
              </a:ext>
            </a:extLst>
          </p:cNvPr>
          <p:cNvSpPr>
            <a:spLocks noGrp="1"/>
          </p:cNvSpPr>
          <p:nvPr>
            <p:ph type="body" idx="25" hasCustomPrompt="1"/>
          </p:nvPr>
        </p:nvSpPr>
        <p:spPr>
          <a:xfrm>
            <a:off x="7340343" y="2983573"/>
            <a:ext cx="3713332" cy="214936"/>
          </a:xfrm>
          <a:prstGeom prst="rect">
            <a:avLst/>
          </a:prstGeom>
        </p:spPr>
        <p:txBody>
          <a:bodyPr lIns="0" tIns="0" rIns="0" bIns="0"/>
          <a:lstStyle>
            <a:lvl1pPr marL="0" indent="0">
              <a:buClr>
                <a:schemeClr val="bg1"/>
              </a:buClr>
              <a:buFontTx/>
              <a:buNone/>
              <a:defRPr sz="1200" b="0" i="0">
                <a:solidFill>
                  <a:schemeClr val="tx1"/>
                </a:solidFill>
                <a:latin typeface="Arial" panose="020B0604020202020204" pitchFamily="34" charset="0"/>
                <a:cs typeface="Arial" panose="020B0604020202020204" pitchFamily="34" charset="0"/>
              </a:defRPr>
            </a:lvl1pPr>
          </a:lstStyle>
          <a:p>
            <a:r>
              <a:rPr lang="fr-FR"/>
              <a:t>Texte courant, niveau 4</a:t>
            </a:r>
          </a:p>
          <a:p>
            <a:endParaRPr lang="fr-FR"/>
          </a:p>
        </p:txBody>
      </p:sp>
      <p:sp>
        <p:nvSpPr>
          <p:cNvPr id="18" name="Holder 3">
            <a:extLst>
              <a:ext uri="{FF2B5EF4-FFF2-40B4-BE49-F238E27FC236}">
                <a16:creationId xmlns:a16="http://schemas.microsoft.com/office/drawing/2014/main" id="{53A53CAD-BDC7-A60F-74FC-90D8BCF405FB}"/>
              </a:ext>
            </a:extLst>
          </p:cNvPr>
          <p:cNvSpPr>
            <a:spLocks noGrp="1"/>
          </p:cNvSpPr>
          <p:nvPr>
            <p:ph type="body" idx="26" hasCustomPrompt="1"/>
          </p:nvPr>
        </p:nvSpPr>
        <p:spPr>
          <a:xfrm>
            <a:off x="7154813" y="3420895"/>
            <a:ext cx="3859304" cy="196980"/>
          </a:xfrm>
          <a:prstGeom prst="rect">
            <a:avLst/>
          </a:prstGeom>
        </p:spPr>
        <p:txBody>
          <a:bodyPr lIns="0" tIns="0" rIns="0" bIns="0"/>
          <a:lstStyle>
            <a:lvl1pPr marL="171450" indent="-171450">
              <a:buClr>
                <a:schemeClr val="bg1"/>
              </a:buClr>
              <a:buFont typeface="Wingdings" pitchFamily="2" charset="2"/>
              <a:buChar char="§"/>
              <a:defRPr sz="1200" b="1" i="0">
                <a:solidFill>
                  <a:schemeClr val="tx1"/>
                </a:solidFill>
                <a:highlight>
                  <a:srgbClr val="FFFFFF"/>
                </a:highlight>
                <a:latin typeface="Arial" panose="020B0604020202020204" pitchFamily="34" charset="0"/>
                <a:cs typeface="Arial" panose="020B0604020202020204" pitchFamily="34" charset="0"/>
              </a:defRPr>
            </a:lvl1pPr>
          </a:lstStyle>
          <a:p>
            <a:r>
              <a:rPr lang="fr-FR"/>
              <a:t>Liste à puces, NIVEAU 1</a:t>
            </a:r>
          </a:p>
          <a:p>
            <a:endParaRPr lang="fr-FR"/>
          </a:p>
        </p:txBody>
      </p:sp>
      <p:sp>
        <p:nvSpPr>
          <p:cNvPr id="19" name="Holder 3">
            <a:extLst>
              <a:ext uri="{FF2B5EF4-FFF2-40B4-BE49-F238E27FC236}">
                <a16:creationId xmlns:a16="http://schemas.microsoft.com/office/drawing/2014/main" id="{FC01BE4F-8285-9DC8-303A-2221AEBBEC0F}"/>
              </a:ext>
            </a:extLst>
          </p:cNvPr>
          <p:cNvSpPr>
            <a:spLocks noGrp="1"/>
          </p:cNvSpPr>
          <p:nvPr>
            <p:ph type="body" idx="27" hasCustomPrompt="1"/>
          </p:nvPr>
        </p:nvSpPr>
        <p:spPr>
          <a:xfrm>
            <a:off x="7340343" y="3646182"/>
            <a:ext cx="3713332" cy="214936"/>
          </a:xfrm>
          <a:prstGeom prst="rect">
            <a:avLst/>
          </a:prstGeom>
        </p:spPr>
        <p:txBody>
          <a:bodyPr lIns="0" tIns="0" rIns="0" bIns="0"/>
          <a:lstStyle>
            <a:lvl1pPr marL="0" indent="0">
              <a:buClr>
                <a:schemeClr val="bg1"/>
              </a:buClr>
              <a:buFontTx/>
              <a:buNone/>
              <a:defRPr sz="1200" b="0" i="0">
                <a:solidFill>
                  <a:schemeClr val="tx1"/>
                </a:solidFill>
                <a:latin typeface="Arial" panose="020B0604020202020204" pitchFamily="34" charset="0"/>
                <a:cs typeface="Arial" panose="020B0604020202020204" pitchFamily="34" charset="0"/>
              </a:defRPr>
            </a:lvl1pPr>
          </a:lstStyle>
          <a:p>
            <a:r>
              <a:rPr lang="fr-FR"/>
              <a:t>Texte courant, niveau 4</a:t>
            </a:r>
          </a:p>
          <a:p>
            <a:endParaRPr lang="fr-FR"/>
          </a:p>
        </p:txBody>
      </p:sp>
      <p:sp>
        <p:nvSpPr>
          <p:cNvPr id="22" name="Holder 3">
            <a:extLst>
              <a:ext uri="{FF2B5EF4-FFF2-40B4-BE49-F238E27FC236}">
                <a16:creationId xmlns:a16="http://schemas.microsoft.com/office/drawing/2014/main" id="{DBC231F4-1E36-F370-D1B9-9446067EF74E}"/>
              </a:ext>
            </a:extLst>
          </p:cNvPr>
          <p:cNvSpPr>
            <a:spLocks noGrp="1"/>
          </p:cNvSpPr>
          <p:nvPr>
            <p:ph type="body" idx="28" hasCustomPrompt="1"/>
          </p:nvPr>
        </p:nvSpPr>
        <p:spPr>
          <a:xfrm>
            <a:off x="7154813" y="4017242"/>
            <a:ext cx="3859304" cy="196980"/>
          </a:xfrm>
          <a:prstGeom prst="rect">
            <a:avLst/>
          </a:prstGeom>
        </p:spPr>
        <p:txBody>
          <a:bodyPr lIns="0" tIns="0" rIns="0" bIns="0"/>
          <a:lstStyle>
            <a:lvl1pPr marL="171450" indent="-171450">
              <a:buClr>
                <a:schemeClr val="bg1"/>
              </a:buClr>
              <a:buFont typeface="Wingdings" pitchFamily="2" charset="2"/>
              <a:buChar char="§"/>
              <a:defRPr sz="1200" b="1" i="0">
                <a:solidFill>
                  <a:schemeClr val="tx1"/>
                </a:solidFill>
                <a:highlight>
                  <a:srgbClr val="FFFFFF"/>
                </a:highlight>
                <a:latin typeface="Arial" panose="020B0604020202020204" pitchFamily="34" charset="0"/>
                <a:cs typeface="Arial" panose="020B0604020202020204" pitchFamily="34" charset="0"/>
              </a:defRPr>
            </a:lvl1pPr>
          </a:lstStyle>
          <a:p>
            <a:r>
              <a:rPr lang="fr-FR"/>
              <a:t>Liste à puces, NIVEAU 1</a:t>
            </a:r>
          </a:p>
          <a:p>
            <a:endParaRPr lang="fr-FR"/>
          </a:p>
        </p:txBody>
      </p:sp>
      <p:sp>
        <p:nvSpPr>
          <p:cNvPr id="23" name="Holder 3">
            <a:extLst>
              <a:ext uri="{FF2B5EF4-FFF2-40B4-BE49-F238E27FC236}">
                <a16:creationId xmlns:a16="http://schemas.microsoft.com/office/drawing/2014/main" id="{5CB6D1C9-76DA-2AC5-EE3C-8CBB1BA05DC5}"/>
              </a:ext>
            </a:extLst>
          </p:cNvPr>
          <p:cNvSpPr>
            <a:spLocks noGrp="1"/>
          </p:cNvSpPr>
          <p:nvPr>
            <p:ph type="body" idx="29" hasCustomPrompt="1"/>
          </p:nvPr>
        </p:nvSpPr>
        <p:spPr>
          <a:xfrm>
            <a:off x="7340343" y="4242529"/>
            <a:ext cx="3713332" cy="214936"/>
          </a:xfrm>
          <a:prstGeom prst="rect">
            <a:avLst/>
          </a:prstGeom>
        </p:spPr>
        <p:txBody>
          <a:bodyPr lIns="0" tIns="0" rIns="0" bIns="0"/>
          <a:lstStyle>
            <a:lvl1pPr marL="0" indent="0">
              <a:buClr>
                <a:schemeClr val="bg1"/>
              </a:buClr>
              <a:buFontTx/>
              <a:buNone/>
              <a:defRPr sz="1200" b="0" i="0">
                <a:solidFill>
                  <a:schemeClr val="tx1"/>
                </a:solidFill>
                <a:latin typeface="Arial" panose="020B0604020202020204" pitchFamily="34" charset="0"/>
                <a:cs typeface="Arial" panose="020B0604020202020204" pitchFamily="34" charset="0"/>
              </a:defRPr>
            </a:lvl1pPr>
          </a:lstStyle>
          <a:p>
            <a:r>
              <a:rPr lang="fr-FR"/>
              <a:t>Texte courant, niveau 4</a:t>
            </a:r>
          </a:p>
          <a:p>
            <a:endParaRPr lang="fr-FR"/>
          </a:p>
        </p:txBody>
      </p:sp>
      <p:sp>
        <p:nvSpPr>
          <p:cNvPr id="24" name="Holder 3">
            <a:extLst>
              <a:ext uri="{FF2B5EF4-FFF2-40B4-BE49-F238E27FC236}">
                <a16:creationId xmlns:a16="http://schemas.microsoft.com/office/drawing/2014/main" id="{8D2DA801-46F2-B4C5-7BD7-CDABD2572376}"/>
              </a:ext>
            </a:extLst>
          </p:cNvPr>
          <p:cNvSpPr>
            <a:spLocks noGrp="1"/>
          </p:cNvSpPr>
          <p:nvPr>
            <p:ph type="body" idx="30" hasCustomPrompt="1"/>
          </p:nvPr>
        </p:nvSpPr>
        <p:spPr>
          <a:xfrm>
            <a:off x="7154813" y="4613590"/>
            <a:ext cx="3859304" cy="196980"/>
          </a:xfrm>
          <a:prstGeom prst="rect">
            <a:avLst/>
          </a:prstGeom>
        </p:spPr>
        <p:txBody>
          <a:bodyPr lIns="0" tIns="0" rIns="0" bIns="0"/>
          <a:lstStyle>
            <a:lvl1pPr marL="171450" indent="-171450">
              <a:buClr>
                <a:schemeClr val="bg1"/>
              </a:buClr>
              <a:buFont typeface="Wingdings" pitchFamily="2" charset="2"/>
              <a:buChar char="§"/>
              <a:defRPr sz="1200" b="1" i="0">
                <a:solidFill>
                  <a:schemeClr val="tx1"/>
                </a:solidFill>
                <a:highlight>
                  <a:srgbClr val="FFFFFF"/>
                </a:highlight>
                <a:latin typeface="Arial" panose="020B0604020202020204" pitchFamily="34" charset="0"/>
                <a:cs typeface="Arial" panose="020B0604020202020204" pitchFamily="34" charset="0"/>
              </a:defRPr>
            </a:lvl1pPr>
          </a:lstStyle>
          <a:p>
            <a:r>
              <a:rPr lang="fr-FR"/>
              <a:t>Liste à puces, NIVEAU 1</a:t>
            </a:r>
          </a:p>
          <a:p>
            <a:endParaRPr lang="fr-FR"/>
          </a:p>
        </p:txBody>
      </p:sp>
      <p:sp>
        <p:nvSpPr>
          <p:cNvPr id="25" name="Holder 3">
            <a:extLst>
              <a:ext uri="{FF2B5EF4-FFF2-40B4-BE49-F238E27FC236}">
                <a16:creationId xmlns:a16="http://schemas.microsoft.com/office/drawing/2014/main" id="{83821B9D-784F-9536-D615-E553B2F8E242}"/>
              </a:ext>
            </a:extLst>
          </p:cNvPr>
          <p:cNvSpPr>
            <a:spLocks noGrp="1"/>
          </p:cNvSpPr>
          <p:nvPr>
            <p:ph type="body" idx="31" hasCustomPrompt="1"/>
          </p:nvPr>
        </p:nvSpPr>
        <p:spPr>
          <a:xfrm>
            <a:off x="7340343" y="4838877"/>
            <a:ext cx="3713332" cy="214936"/>
          </a:xfrm>
          <a:prstGeom prst="rect">
            <a:avLst/>
          </a:prstGeom>
        </p:spPr>
        <p:txBody>
          <a:bodyPr lIns="0" tIns="0" rIns="0" bIns="0"/>
          <a:lstStyle>
            <a:lvl1pPr marL="0" indent="0">
              <a:buClr>
                <a:schemeClr val="bg1"/>
              </a:buClr>
              <a:buFontTx/>
              <a:buNone/>
              <a:defRPr sz="1200" b="0" i="0">
                <a:solidFill>
                  <a:schemeClr val="tx1"/>
                </a:solidFill>
                <a:latin typeface="Arial" panose="020B0604020202020204" pitchFamily="34" charset="0"/>
                <a:cs typeface="Arial" panose="020B0604020202020204" pitchFamily="34" charset="0"/>
              </a:defRPr>
            </a:lvl1pPr>
          </a:lstStyle>
          <a:p>
            <a:r>
              <a:rPr lang="fr-FR"/>
              <a:t>Texte courant, niveau 4</a:t>
            </a:r>
          </a:p>
          <a:p>
            <a:endParaRPr lang="fr-FR"/>
          </a:p>
        </p:txBody>
      </p:sp>
      <p:sp>
        <p:nvSpPr>
          <p:cNvPr id="26" name="Holder 3">
            <a:extLst>
              <a:ext uri="{FF2B5EF4-FFF2-40B4-BE49-F238E27FC236}">
                <a16:creationId xmlns:a16="http://schemas.microsoft.com/office/drawing/2014/main" id="{FBF12EB8-2EAA-5B7B-9975-6D0196E9D058}"/>
              </a:ext>
            </a:extLst>
          </p:cNvPr>
          <p:cNvSpPr>
            <a:spLocks noGrp="1"/>
          </p:cNvSpPr>
          <p:nvPr>
            <p:ph type="body" idx="32" hasCustomPrompt="1"/>
          </p:nvPr>
        </p:nvSpPr>
        <p:spPr>
          <a:xfrm>
            <a:off x="7154813" y="5209938"/>
            <a:ext cx="3859304" cy="196980"/>
          </a:xfrm>
          <a:prstGeom prst="rect">
            <a:avLst/>
          </a:prstGeom>
        </p:spPr>
        <p:txBody>
          <a:bodyPr lIns="0" tIns="0" rIns="0" bIns="0"/>
          <a:lstStyle>
            <a:lvl1pPr marL="171450" indent="-171450">
              <a:buClr>
                <a:schemeClr val="bg1"/>
              </a:buClr>
              <a:buFont typeface="Wingdings" pitchFamily="2" charset="2"/>
              <a:buChar char="§"/>
              <a:defRPr sz="1200" b="1" i="0">
                <a:solidFill>
                  <a:schemeClr val="tx1"/>
                </a:solidFill>
                <a:highlight>
                  <a:srgbClr val="FFFFFF"/>
                </a:highlight>
                <a:latin typeface="Arial" panose="020B0604020202020204" pitchFamily="34" charset="0"/>
                <a:cs typeface="Arial" panose="020B0604020202020204" pitchFamily="34" charset="0"/>
              </a:defRPr>
            </a:lvl1pPr>
          </a:lstStyle>
          <a:p>
            <a:r>
              <a:rPr lang="fr-FR"/>
              <a:t>Liste à puces, NIVEAU 1</a:t>
            </a:r>
          </a:p>
          <a:p>
            <a:endParaRPr lang="fr-FR"/>
          </a:p>
        </p:txBody>
      </p:sp>
      <p:sp>
        <p:nvSpPr>
          <p:cNvPr id="27" name="Holder 3">
            <a:extLst>
              <a:ext uri="{FF2B5EF4-FFF2-40B4-BE49-F238E27FC236}">
                <a16:creationId xmlns:a16="http://schemas.microsoft.com/office/drawing/2014/main" id="{D8B3E5C3-6330-A482-C00E-6384BC102B78}"/>
              </a:ext>
            </a:extLst>
          </p:cNvPr>
          <p:cNvSpPr>
            <a:spLocks noGrp="1"/>
          </p:cNvSpPr>
          <p:nvPr>
            <p:ph type="body" idx="33" hasCustomPrompt="1"/>
          </p:nvPr>
        </p:nvSpPr>
        <p:spPr>
          <a:xfrm>
            <a:off x="7340343" y="5435225"/>
            <a:ext cx="3713332" cy="214936"/>
          </a:xfrm>
          <a:prstGeom prst="rect">
            <a:avLst/>
          </a:prstGeom>
        </p:spPr>
        <p:txBody>
          <a:bodyPr lIns="0" tIns="0" rIns="0" bIns="0"/>
          <a:lstStyle>
            <a:lvl1pPr marL="0" indent="0">
              <a:buClr>
                <a:schemeClr val="bg1"/>
              </a:buClr>
              <a:buFontTx/>
              <a:buNone/>
              <a:defRPr sz="1200" b="0" i="0">
                <a:solidFill>
                  <a:schemeClr val="tx1"/>
                </a:solidFill>
                <a:latin typeface="Arial" panose="020B0604020202020204" pitchFamily="34" charset="0"/>
                <a:cs typeface="Arial" panose="020B0604020202020204" pitchFamily="34" charset="0"/>
              </a:defRPr>
            </a:lvl1pPr>
          </a:lstStyle>
          <a:p>
            <a:r>
              <a:rPr lang="fr-FR"/>
              <a:t>Texte courant, niveau 4</a:t>
            </a:r>
          </a:p>
          <a:p>
            <a:endParaRPr lang="fr-FR"/>
          </a:p>
        </p:txBody>
      </p:sp>
      <p:pic>
        <p:nvPicPr>
          <p:cNvPr id="29" name="Image 28">
            <a:extLst>
              <a:ext uri="{FF2B5EF4-FFF2-40B4-BE49-F238E27FC236}">
                <a16:creationId xmlns:a16="http://schemas.microsoft.com/office/drawing/2014/main" id="{500E5072-5E03-6DF9-6EBB-51B81CC3643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184389" y="5671930"/>
            <a:ext cx="970424" cy="778893"/>
          </a:xfrm>
          <a:prstGeom prst="rect">
            <a:avLst/>
          </a:prstGeom>
        </p:spPr>
      </p:pic>
      <p:sp>
        <p:nvSpPr>
          <p:cNvPr id="34" name="Holder 3">
            <a:extLst>
              <a:ext uri="{FF2B5EF4-FFF2-40B4-BE49-F238E27FC236}">
                <a16:creationId xmlns:a16="http://schemas.microsoft.com/office/drawing/2014/main" id="{47331E2E-33C8-5AF4-2721-72FC29585C3E}"/>
              </a:ext>
            </a:extLst>
          </p:cNvPr>
          <p:cNvSpPr>
            <a:spLocks noGrp="1"/>
          </p:cNvSpPr>
          <p:nvPr>
            <p:ph type="body" idx="35" hasCustomPrompt="1"/>
          </p:nvPr>
        </p:nvSpPr>
        <p:spPr>
          <a:xfrm>
            <a:off x="1010909" y="375834"/>
            <a:ext cx="602738" cy="483838"/>
          </a:xfrm>
          <a:prstGeom prst="rect">
            <a:avLst/>
          </a:prstGeom>
        </p:spPr>
        <p:txBody>
          <a:bodyPr lIns="0" tIns="0" rIns="0" bIns="0"/>
          <a:lstStyle>
            <a:lvl1pPr marL="0" indent="0">
              <a:buFont typeface="Arial" panose="020B0604020202020204" pitchFamily="34" charset="0"/>
              <a:buNone/>
              <a:defRPr sz="4000" b="1" i="0">
                <a:solidFill>
                  <a:schemeClr val="bg1"/>
                </a:solidFill>
                <a:latin typeface="Arial" panose="020B0604020202020204" pitchFamily="34" charset="0"/>
                <a:cs typeface="Arial" panose="020B0604020202020204" pitchFamily="34" charset="0"/>
              </a:defRPr>
            </a:lvl1pPr>
          </a:lstStyle>
          <a:p>
            <a:r>
              <a:rPr lang="fr-FR"/>
              <a:t>00</a:t>
            </a:r>
          </a:p>
        </p:txBody>
      </p:sp>
      <p:sp>
        <p:nvSpPr>
          <p:cNvPr id="2" name="Espace réservé du numéro de diapositive 2">
            <a:extLst>
              <a:ext uri="{FF2B5EF4-FFF2-40B4-BE49-F238E27FC236}">
                <a16:creationId xmlns:a16="http://schemas.microsoft.com/office/drawing/2014/main" id="{6E881D80-E469-8E14-D477-79B0F52B7838}"/>
              </a:ext>
            </a:extLst>
          </p:cNvPr>
          <p:cNvSpPr>
            <a:spLocks noGrp="1"/>
          </p:cNvSpPr>
          <p:nvPr>
            <p:ph type="sldNum" sz="quarter" idx="4"/>
          </p:nvPr>
        </p:nvSpPr>
        <p:spPr>
          <a:xfrm>
            <a:off x="11659105" y="6314218"/>
            <a:ext cx="449765" cy="365125"/>
          </a:xfrm>
          <a:prstGeom prst="rect">
            <a:avLst/>
          </a:prstGeom>
        </p:spPr>
        <p:txBody>
          <a:bodyPr vert="horz" lIns="91440" tIns="45720" rIns="91440" bIns="45720" rtlCol="0" anchor="ctr"/>
          <a:lstStyle>
            <a:lvl1pPr algn="r">
              <a:defRPr sz="1000" b="1">
                <a:solidFill>
                  <a:srgbClr val="212950"/>
                </a:solidFill>
                <a:latin typeface="Arial" panose="020B0604020202020204" pitchFamily="34" charset="0"/>
                <a:cs typeface="Arial" panose="020B0604020202020204" pitchFamily="34" charset="0"/>
              </a:defRPr>
            </a:lvl1pPr>
          </a:lstStyle>
          <a:p>
            <a:fld id="{6175C4A9-563C-D943-841B-F8A44946A7C2}" type="slidenum">
              <a:rPr lang="fr-FR" smtClean="0"/>
              <a:pPr/>
              <a:t>‹N°›</a:t>
            </a:fld>
            <a:endParaRPr lang="fr-FR"/>
          </a:p>
        </p:txBody>
      </p:sp>
      <p:cxnSp>
        <p:nvCxnSpPr>
          <p:cNvPr id="6" name="Connecteur droit 5">
            <a:extLst>
              <a:ext uri="{FF2B5EF4-FFF2-40B4-BE49-F238E27FC236}">
                <a16:creationId xmlns:a16="http://schemas.microsoft.com/office/drawing/2014/main" id="{A76BDF4A-4E29-3BB9-E884-8421ACFCD556}"/>
              </a:ext>
            </a:extLst>
          </p:cNvPr>
          <p:cNvCxnSpPr>
            <a:cxnSpLocks/>
          </p:cNvCxnSpPr>
          <p:nvPr userDrawn="1"/>
        </p:nvCxnSpPr>
        <p:spPr>
          <a:xfrm>
            <a:off x="1210234" y="1505083"/>
            <a:ext cx="221001" cy="0"/>
          </a:xfrm>
          <a:prstGeom prst="line">
            <a:avLst/>
          </a:prstGeom>
          <a:ln w="76200" cap="rnd">
            <a:solidFill>
              <a:schemeClr val="accent3"/>
            </a:solidFill>
          </a:ln>
        </p:spPr>
        <p:style>
          <a:lnRef idx="2">
            <a:schemeClr val="accent2"/>
          </a:lnRef>
          <a:fillRef idx="0">
            <a:schemeClr val="accent2"/>
          </a:fillRef>
          <a:effectRef idx="1">
            <a:schemeClr val="accent2"/>
          </a:effectRef>
          <a:fontRef idx="minor">
            <a:schemeClr val="tx1"/>
          </a:fontRef>
        </p:style>
      </p:cxnSp>
      <p:sp>
        <p:nvSpPr>
          <p:cNvPr id="7" name="Espace réservé du texte 13">
            <a:extLst>
              <a:ext uri="{FF2B5EF4-FFF2-40B4-BE49-F238E27FC236}">
                <a16:creationId xmlns:a16="http://schemas.microsoft.com/office/drawing/2014/main" id="{5ECD7416-04E0-F882-EA41-69941DF4AC7A}"/>
              </a:ext>
            </a:extLst>
          </p:cNvPr>
          <p:cNvSpPr>
            <a:spLocks noGrp="1"/>
          </p:cNvSpPr>
          <p:nvPr>
            <p:ph type="body" sz="quarter" idx="36" hasCustomPrompt="1"/>
          </p:nvPr>
        </p:nvSpPr>
        <p:spPr>
          <a:xfrm>
            <a:off x="1038310" y="2057404"/>
            <a:ext cx="5057689" cy="3541533"/>
          </a:xfrm>
        </p:spPr>
        <p:txBody>
          <a:bodyPr/>
          <a:lstStyle>
            <a:lvl1pPr>
              <a:spcAft>
                <a:spcPts val="1800"/>
              </a:spcAft>
              <a:defRPr cap="all" baseline="0">
                <a:solidFill>
                  <a:srgbClr val="2B2F63"/>
                </a:solidFill>
              </a:defRPr>
            </a:lvl1pPr>
            <a:lvl3pPr marL="357188" indent="0">
              <a:tabLst/>
              <a:defRPr/>
            </a:lvl3pPr>
            <a:lvl4pPr marL="357188" indent="0">
              <a:tabLst/>
              <a:defRPr/>
            </a:lvl4pPr>
            <a:lvl5pPr marL="536575" indent="-168275">
              <a:tabLst/>
              <a:defRPr b="0"/>
            </a:lvl5pPr>
            <a:lvl7pPr marL="714375" indent="-177800">
              <a:buFont typeface="Police système Courant"/>
              <a:buChar char="&gt;"/>
              <a:tabLst/>
              <a:defRPr/>
            </a:lvl7pPr>
            <a:lvl8pPr marL="3200400" indent="0">
              <a:buNone/>
              <a:defRPr/>
            </a:lvl8pPr>
          </a:lstStyle>
          <a:p>
            <a:pPr lvl="0"/>
            <a:r>
              <a:rPr lang="fr-FR"/>
              <a:t>TITRE,                                             NIVEAU 1</a:t>
            </a:r>
          </a:p>
          <a:p>
            <a:pPr lvl="1"/>
            <a:r>
              <a:rPr lang="fr-FR"/>
              <a:t>Intertitre, niveau 2</a:t>
            </a:r>
          </a:p>
          <a:p>
            <a:pPr lvl="2"/>
            <a:r>
              <a:rPr lang="fr-FR"/>
              <a:t>Introduction, chapeau ou texte en exergue, NIVEAU 3</a:t>
            </a:r>
          </a:p>
          <a:p>
            <a:pPr lvl="3"/>
            <a:r>
              <a:rPr lang="fr-FR"/>
              <a:t>Texte courant, NIVEAU 4</a:t>
            </a:r>
          </a:p>
          <a:p>
            <a:pPr lvl="4"/>
            <a:r>
              <a:rPr lang="fr-FR"/>
              <a:t>Liste à puces, niveau 1</a:t>
            </a:r>
          </a:p>
          <a:p>
            <a:pPr lvl="6"/>
            <a:r>
              <a:rPr lang="fr-FR"/>
              <a:t>Liste à puces, niveau 2</a:t>
            </a:r>
          </a:p>
        </p:txBody>
      </p:sp>
      <p:sp>
        <p:nvSpPr>
          <p:cNvPr id="8" name="Holder 3">
            <a:extLst>
              <a:ext uri="{FF2B5EF4-FFF2-40B4-BE49-F238E27FC236}">
                <a16:creationId xmlns:a16="http://schemas.microsoft.com/office/drawing/2014/main" id="{00F0BEC6-B56E-8F10-AAA3-61FF0AAE8C24}"/>
              </a:ext>
            </a:extLst>
          </p:cNvPr>
          <p:cNvSpPr>
            <a:spLocks noGrp="1"/>
          </p:cNvSpPr>
          <p:nvPr>
            <p:ph type="body" idx="37" hasCustomPrompt="1"/>
          </p:nvPr>
        </p:nvSpPr>
        <p:spPr>
          <a:xfrm>
            <a:off x="1613647" y="1371600"/>
            <a:ext cx="9440028" cy="298476"/>
          </a:xfrm>
          <a:prstGeom prst="rect">
            <a:avLst/>
          </a:prstGeom>
        </p:spPr>
        <p:txBody>
          <a:bodyPr lIns="0" tIns="0" rIns="0" bIns="0"/>
          <a:lstStyle>
            <a:lvl1pPr marL="0" indent="0">
              <a:buFont typeface="Arial" panose="020B0604020202020204" pitchFamily="34" charset="0"/>
              <a:buNone/>
              <a:defRPr sz="2000" b="1" i="0" cap="all" baseline="0">
                <a:solidFill>
                  <a:schemeClr val="accent3"/>
                </a:solidFill>
                <a:latin typeface="Arial" panose="020B0604020202020204" pitchFamily="34" charset="0"/>
                <a:cs typeface="Arial" panose="020B0604020202020204" pitchFamily="34" charset="0"/>
              </a:defRPr>
            </a:lvl1pPr>
          </a:lstStyle>
          <a:p>
            <a:r>
              <a:rPr lang="fr-FR"/>
              <a:t>TITRE DE LA DIAPOSITIVE</a:t>
            </a:r>
          </a:p>
        </p:txBody>
      </p:sp>
    </p:spTree>
    <p:extLst>
      <p:ext uri="{BB962C8B-B14F-4D97-AF65-F5344CB8AC3E}">
        <p14:creationId xmlns:p14="http://schemas.microsoft.com/office/powerpoint/2010/main" val="1390192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e + graphique">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EC435A7D-25DD-8CF0-3A76-E76BFC1A54A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230649"/>
            <a:ext cx="12191999" cy="774296"/>
          </a:xfrm>
          <a:prstGeom prst="rect">
            <a:avLst/>
          </a:prstGeom>
        </p:spPr>
      </p:pic>
      <p:pic>
        <p:nvPicPr>
          <p:cNvPr id="16" name="Image 15">
            <a:extLst>
              <a:ext uri="{FF2B5EF4-FFF2-40B4-BE49-F238E27FC236}">
                <a16:creationId xmlns:a16="http://schemas.microsoft.com/office/drawing/2014/main" id="{932B71DA-B83C-428B-14C7-03A5BD5A180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4863" y="492780"/>
            <a:ext cx="365606" cy="256565"/>
          </a:xfrm>
          <a:prstGeom prst="rect">
            <a:avLst/>
          </a:prstGeom>
        </p:spPr>
      </p:pic>
      <p:sp>
        <p:nvSpPr>
          <p:cNvPr id="13" name="Holder 3">
            <a:extLst>
              <a:ext uri="{FF2B5EF4-FFF2-40B4-BE49-F238E27FC236}">
                <a16:creationId xmlns:a16="http://schemas.microsoft.com/office/drawing/2014/main" id="{FEF3AFCF-89DF-ECD7-F90C-85C76612F5CB}"/>
              </a:ext>
            </a:extLst>
          </p:cNvPr>
          <p:cNvSpPr>
            <a:spLocks noGrp="1"/>
          </p:cNvSpPr>
          <p:nvPr>
            <p:ph type="body" idx="16" hasCustomPrompt="1"/>
          </p:nvPr>
        </p:nvSpPr>
        <p:spPr>
          <a:xfrm>
            <a:off x="1755606" y="407177"/>
            <a:ext cx="6776162" cy="197002"/>
          </a:xfrm>
          <a:prstGeom prst="rect">
            <a:avLst/>
          </a:prstGeom>
        </p:spPr>
        <p:txBody>
          <a:bodyPr lIns="0" tIns="0" rIns="0" bIns="0"/>
          <a:lstStyle>
            <a:lvl1pPr marL="0" indent="0">
              <a:buFont typeface="Arial" panose="020B0604020202020204" pitchFamily="34" charset="0"/>
              <a:buNone/>
              <a:defRPr sz="1200" b="1" i="0">
                <a:solidFill>
                  <a:schemeClr val="bg1"/>
                </a:solidFill>
                <a:latin typeface="Arial" panose="020B0604020202020204" pitchFamily="34" charset="0"/>
                <a:cs typeface="Arial" panose="020B0604020202020204" pitchFamily="34" charset="0"/>
              </a:defRPr>
            </a:lvl1pPr>
          </a:lstStyle>
          <a:p>
            <a:r>
              <a:rPr lang="fr-FR"/>
              <a:t>Le titre de la partie</a:t>
            </a:r>
          </a:p>
        </p:txBody>
      </p:sp>
      <p:sp>
        <p:nvSpPr>
          <p:cNvPr id="14" name="Holder 3">
            <a:extLst>
              <a:ext uri="{FF2B5EF4-FFF2-40B4-BE49-F238E27FC236}">
                <a16:creationId xmlns:a16="http://schemas.microsoft.com/office/drawing/2014/main" id="{BD94DDCA-EC0A-2424-9ECD-B092C1F4B07F}"/>
              </a:ext>
            </a:extLst>
          </p:cNvPr>
          <p:cNvSpPr>
            <a:spLocks noGrp="1"/>
          </p:cNvSpPr>
          <p:nvPr>
            <p:ph type="body" idx="17" hasCustomPrompt="1"/>
          </p:nvPr>
        </p:nvSpPr>
        <p:spPr>
          <a:xfrm>
            <a:off x="1755606" y="662671"/>
            <a:ext cx="6776162" cy="197002"/>
          </a:xfrm>
          <a:prstGeom prst="rect">
            <a:avLst/>
          </a:prstGeom>
        </p:spPr>
        <p:txBody>
          <a:bodyPr lIns="0" tIns="0" rIns="0" bIns="0"/>
          <a:lstStyle>
            <a:lvl1pPr marL="0" indent="0">
              <a:buFont typeface="Arial" panose="020B0604020202020204" pitchFamily="34" charset="0"/>
              <a:buNone/>
              <a:defRPr sz="1200" b="0" i="0">
                <a:solidFill>
                  <a:schemeClr val="bg1"/>
                </a:solidFill>
                <a:latin typeface="Arial" panose="020B0604020202020204" pitchFamily="34" charset="0"/>
                <a:cs typeface="Arial" panose="020B0604020202020204" pitchFamily="34" charset="0"/>
              </a:defRPr>
            </a:lvl1pPr>
          </a:lstStyle>
          <a:p>
            <a:r>
              <a:rPr lang="fr-FR"/>
              <a:t>Le sous-titre de la partie</a:t>
            </a:r>
          </a:p>
        </p:txBody>
      </p:sp>
      <p:pic>
        <p:nvPicPr>
          <p:cNvPr id="17" name="Image 16">
            <a:extLst>
              <a:ext uri="{FF2B5EF4-FFF2-40B4-BE49-F238E27FC236}">
                <a16:creationId xmlns:a16="http://schemas.microsoft.com/office/drawing/2014/main" id="{5251CA87-2215-1536-402C-BD5FC26A016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742234" y="6371235"/>
            <a:ext cx="449764" cy="256116"/>
          </a:xfrm>
          <a:prstGeom prst="rect">
            <a:avLst/>
          </a:prstGeom>
        </p:spPr>
      </p:pic>
      <p:sp>
        <p:nvSpPr>
          <p:cNvPr id="22" name="Holder 3">
            <a:extLst>
              <a:ext uri="{FF2B5EF4-FFF2-40B4-BE49-F238E27FC236}">
                <a16:creationId xmlns:a16="http://schemas.microsoft.com/office/drawing/2014/main" id="{616DB6B1-3B11-0DDA-8CB7-8B9CD98C2E56}"/>
              </a:ext>
            </a:extLst>
          </p:cNvPr>
          <p:cNvSpPr>
            <a:spLocks noGrp="1"/>
          </p:cNvSpPr>
          <p:nvPr>
            <p:ph type="body" idx="30" hasCustomPrompt="1"/>
          </p:nvPr>
        </p:nvSpPr>
        <p:spPr>
          <a:xfrm>
            <a:off x="1010909" y="375834"/>
            <a:ext cx="602738" cy="483838"/>
          </a:xfrm>
          <a:prstGeom prst="rect">
            <a:avLst/>
          </a:prstGeom>
        </p:spPr>
        <p:txBody>
          <a:bodyPr lIns="0" tIns="0" rIns="0" bIns="0"/>
          <a:lstStyle>
            <a:lvl1pPr marL="0" indent="0">
              <a:buFont typeface="Arial" panose="020B0604020202020204" pitchFamily="34" charset="0"/>
              <a:buNone/>
              <a:defRPr sz="4000" b="1" i="0">
                <a:solidFill>
                  <a:schemeClr val="bg1"/>
                </a:solidFill>
                <a:latin typeface="Arial" panose="020B0604020202020204" pitchFamily="34" charset="0"/>
                <a:cs typeface="Arial" panose="020B0604020202020204" pitchFamily="34" charset="0"/>
              </a:defRPr>
            </a:lvl1pPr>
          </a:lstStyle>
          <a:p>
            <a:r>
              <a:rPr lang="fr-FR"/>
              <a:t>00</a:t>
            </a:r>
          </a:p>
        </p:txBody>
      </p:sp>
      <p:sp>
        <p:nvSpPr>
          <p:cNvPr id="3" name="Espace réservé du numéro de diapositive 2">
            <a:extLst>
              <a:ext uri="{FF2B5EF4-FFF2-40B4-BE49-F238E27FC236}">
                <a16:creationId xmlns:a16="http://schemas.microsoft.com/office/drawing/2014/main" id="{EAFE1616-3503-5B70-2970-B4A1E6C848C3}"/>
              </a:ext>
            </a:extLst>
          </p:cNvPr>
          <p:cNvSpPr>
            <a:spLocks noGrp="1"/>
          </p:cNvSpPr>
          <p:nvPr>
            <p:ph type="sldNum" sz="quarter" idx="4"/>
          </p:nvPr>
        </p:nvSpPr>
        <p:spPr>
          <a:xfrm>
            <a:off x="11659105" y="6314218"/>
            <a:ext cx="449765" cy="365125"/>
          </a:xfrm>
          <a:prstGeom prst="rect">
            <a:avLst/>
          </a:prstGeom>
        </p:spPr>
        <p:txBody>
          <a:bodyPr vert="horz" lIns="91440" tIns="45720" rIns="91440" bIns="45720" rtlCol="0" anchor="ctr"/>
          <a:lstStyle>
            <a:lvl1pPr algn="r">
              <a:defRPr sz="1000" b="1">
                <a:solidFill>
                  <a:srgbClr val="212950"/>
                </a:solidFill>
                <a:latin typeface="Arial" panose="020B0604020202020204" pitchFamily="34" charset="0"/>
                <a:cs typeface="Arial" panose="020B0604020202020204" pitchFamily="34" charset="0"/>
              </a:defRPr>
            </a:lvl1pPr>
          </a:lstStyle>
          <a:p>
            <a:fld id="{6175C4A9-563C-D943-841B-F8A44946A7C2}" type="slidenum">
              <a:rPr lang="fr-FR" smtClean="0"/>
              <a:pPr/>
              <a:t>‹N°›</a:t>
            </a:fld>
            <a:endParaRPr lang="fr-FR"/>
          </a:p>
        </p:txBody>
      </p:sp>
      <p:sp>
        <p:nvSpPr>
          <p:cNvPr id="2" name="Holder 3">
            <a:extLst>
              <a:ext uri="{FF2B5EF4-FFF2-40B4-BE49-F238E27FC236}">
                <a16:creationId xmlns:a16="http://schemas.microsoft.com/office/drawing/2014/main" id="{C22E48F3-50F4-8FFD-82C0-341C96633194}"/>
              </a:ext>
            </a:extLst>
          </p:cNvPr>
          <p:cNvSpPr>
            <a:spLocks noGrp="1"/>
          </p:cNvSpPr>
          <p:nvPr>
            <p:ph type="body" idx="21" hasCustomPrompt="1"/>
          </p:nvPr>
        </p:nvSpPr>
        <p:spPr>
          <a:xfrm>
            <a:off x="1613647" y="1371600"/>
            <a:ext cx="3587004" cy="298476"/>
          </a:xfrm>
          <a:prstGeom prst="rect">
            <a:avLst/>
          </a:prstGeom>
        </p:spPr>
        <p:txBody>
          <a:bodyPr lIns="0" tIns="0" rIns="0" bIns="0"/>
          <a:lstStyle>
            <a:lvl1pPr marL="0" indent="0">
              <a:buFont typeface="Arial" panose="020B0604020202020204" pitchFamily="34" charset="0"/>
              <a:buNone/>
              <a:defRPr sz="2000" b="1" i="0" cap="all" baseline="0">
                <a:solidFill>
                  <a:schemeClr val="accent3"/>
                </a:solidFill>
                <a:latin typeface="Arial" panose="020B0604020202020204" pitchFamily="34" charset="0"/>
                <a:cs typeface="Arial" panose="020B0604020202020204" pitchFamily="34" charset="0"/>
              </a:defRPr>
            </a:lvl1pPr>
          </a:lstStyle>
          <a:p>
            <a:r>
              <a:rPr lang="fr-FR"/>
              <a:t>TITRE DE LA DIAPOSITIVE</a:t>
            </a:r>
          </a:p>
        </p:txBody>
      </p:sp>
      <p:cxnSp>
        <p:nvCxnSpPr>
          <p:cNvPr id="4" name="Connecteur droit 3">
            <a:extLst>
              <a:ext uri="{FF2B5EF4-FFF2-40B4-BE49-F238E27FC236}">
                <a16:creationId xmlns:a16="http://schemas.microsoft.com/office/drawing/2014/main" id="{2F7D08A3-F084-C43B-ED95-54C8DD490367}"/>
              </a:ext>
            </a:extLst>
          </p:cNvPr>
          <p:cNvCxnSpPr>
            <a:cxnSpLocks/>
          </p:cNvCxnSpPr>
          <p:nvPr userDrawn="1"/>
        </p:nvCxnSpPr>
        <p:spPr>
          <a:xfrm>
            <a:off x="1210234" y="1505083"/>
            <a:ext cx="221001" cy="0"/>
          </a:xfrm>
          <a:prstGeom prst="line">
            <a:avLst/>
          </a:prstGeom>
          <a:ln w="76200" cap="rnd">
            <a:solidFill>
              <a:schemeClr val="accent3"/>
            </a:solidFill>
          </a:ln>
        </p:spPr>
        <p:style>
          <a:lnRef idx="2">
            <a:schemeClr val="accent2"/>
          </a:lnRef>
          <a:fillRef idx="0">
            <a:schemeClr val="accent2"/>
          </a:fillRef>
          <a:effectRef idx="1">
            <a:schemeClr val="accent2"/>
          </a:effectRef>
          <a:fontRef idx="minor">
            <a:schemeClr val="tx1"/>
          </a:fontRef>
        </p:style>
      </p:cxnSp>
      <p:sp>
        <p:nvSpPr>
          <p:cNvPr id="7" name="Espace réservé du texte 13">
            <a:extLst>
              <a:ext uri="{FF2B5EF4-FFF2-40B4-BE49-F238E27FC236}">
                <a16:creationId xmlns:a16="http://schemas.microsoft.com/office/drawing/2014/main" id="{7F887421-9707-E2A1-5CE0-27D066AD5F7D}"/>
              </a:ext>
            </a:extLst>
          </p:cNvPr>
          <p:cNvSpPr>
            <a:spLocks noGrp="1"/>
          </p:cNvSpPr>
          <p:nvPr>
            <p:ph type="body" sz="quarter" idx="32" hasCustomPrompt="1"/>
          </p:nvPr>
        </p:nvSpPr>
        <p:spPr>
          <a:xfrm>
            <a:off x="1038310" y="2057404"/>
            <a:ext cx="5057689" cy="3541533"/>
          </a:xfrm>
        </p:spPr>
        <p:txBody>
          <a:bodyPr/>
          <a:lstStyle>
            <a:lvl1pPr>
              <a:spcAft>
                <a:spcPts val="1800"/>
              </a:spcAft>
              <a:defRPr cap="all" baseline="0">
                <a:solidFill>
                  <a:srgbClr val="2B2F63"/>
                </a:solidFill>
              </a:defRPr>
            </a:lvl1pPr>
            <a:lvl3pPr marL="357188" indent="0">
              <a:tabLst/>
              <a:defRPr/>
            </a:lvl3pPr>
            <a:lvl4pPr marL="357188" indent="0">
              <a:tabLst/>
              <a:defRPr/>
            </a:lvl4pPr>
            <a:lvl5pPr marL="536575" indent="-168275">
              <a:tabLst/>
              <a:defRPr b="0"/>
            </a:lvl5pPr>
            <a:lvl7pPr marL="714375" indent="-177800">
              <a:buFont typeface="Police système Courant"/>
              <a:buChar char="&gt;"/>
              <a:tabLst/>
              <a:defRPr/>
            </a:lvl7pPr>
            <a:lvl8pPr marL="3200400" indent="0">
              <a:buNone/>
              <a:defRPr/>
            </a:lvl8pPr>
          </a:lstStyle>
          <a:p>
            <a:pPr lvl="0"/>
            <a:r>
              <a:rPr lang="fr-FR"/>
              <a:t>TITRE,                                             NIVEAU 1</a:t>
            </a:r>
          </a:p>
          <a:p>
            <a:pPr lvl="1"/>
            <a:r>
              <a:rPr lang="fr-FR"/>
              <a:t>Intertitre, niveau 2</a:t>
            </a:r>
          </a:p>
          <a:p>
            <a:pPr lvl="2"/>
            <a:r>
              <a:rPr lang="fr-FR"/>
              <a:t>Introduction, chapeau ou texte en exergue, NIVEAU 3</a:t>
            </a:r>
          </a:p>
          <a:p>
            <a:pPr lvl="3"/>
            <a:r>
              <a:rPr lang="fr-FR"/>
              <a:t>Texte courant, NIVEAU 4</a:t>
            </a:r>
          </a:p>
          <a:p>
            <a:pPr lvl="4"/>
            <a:r>
              <a:rPr lang="fr-FR"/>
              <a:t>Liste à puces, niveau 1</a:t>
            </a:r>
          </a:p>
          <a:p>
            <a:pPr lvl="6"/>
            <a:r>
              <a:rPr lang="fr-FR"/>
              <a:t>Liste à puces, niveau 2</a:t>
            </a:r>
          </a:p>
        </p:txBody>
      </p:sp>
      <p:sp>
        <p:nvSpPr>
          <p:cNvPr id="8" name="Espace réservé du graphique 5">
            <a:extLst>
              <a:ext uri="{FF2B5EF4-FFF2-40B4-BE49-F238E27FC236}">
                <a16:creationId xmlns:a16="http://schemas.microsoft.com/office/drawing/2014/main" id="{447482E0-AF0D-9250-CAFE-F5FA0361CCAB}"/>
              </a:ext>
            </a:extLst>
          </p:cNvPr>
          <p:cNvSpPr>
            <a:spLocks noGrp="1"/>
          </p:cNvSpPr>
          <p:nvPr>
            <p:ph type="chart" sz="quarter" idx="33"/>
          </p:nvPr>
        </p:nvSpPr>
        <p:spPr>
          <a:xfrm>
            <a:off x="7194370" y="1628653"/>
            <a:ext cx="4133850" cy="1817932"/>
          </a:xfrm>
        </p:spPr>
        <p:txBody>
          <a:bodyPr>
            <a:normAutofit/>
          </a:bodyPr>
          <a:lstStyle>
            <a:lvl1pPr>
              <a:defRPr sz="1000"/>
            </a:lvl1pPr>
          </a:lstStyle>
          <a:p>
            <a:r>
              <a:rPr lang="fr-FR"/>
              <a:t>Cliquez sur l'icône pour ajouter un graphique</a:t>
            </a:r>
          </a:p>
        </p:txBody>
      </p:sp>
      <p:sp>
        <p:nvSpPr>
          <p:cNvPr id="9" name="Espace réservé du graphique 5">
            <a:extLst>
              <a:ext uri="{FF2B5EF4-FFF2-40B4-BE49-F238E27FC236}">
                <a16:creationId xmlns:a16="http://schemas.microsoft.com/office/drawing/2014/main" id="{CBD519DA-9780-4610-83F7-85BA3227E6D8}"/>
              </a:ext>
            </a:extLst>
          </p:cNvPr>
          <p:cNvSpPr>
            <a:spLocks noGrp="1"/>
          </p:cNvSpPr>
          <p:nvPr>
            <p:ph type="chart" sz="quarter" idx="34"/>
          </p:nvPr>
        </p:nvSpPr>
        <p:spPr>
          <a:xfrm>
            <a:off x="7194370" y="3781005"/>
            <a:ext cx="4133850" cy="1817932"/>
          </a:xfrm>
        </p:spPr>
        <p:txBody>
          <a:bodyPr>
            <a:normAutofit/>
          </a:bodyPr>
          <a:lstStyle>
            <a:lvl1pPr>
              <a:defRPr sz="1000"/>
            </a:lvl1pPr>
          </a:lstStyle>
          <a:p>
            <a:r>
              <a:rPr lang="fr-FR"/>
              <a:t>Cliquez sur l'icône pour ajouter un graphique</a:t>
            </a:r>
          </a:p>
        </p:txBody>
      </p:sp>
    </p:spTree>
    <p:extLst>
      <p:ext uri="{BB962C8B-B14F-4D97-AF65-F5344CB8AC3E}">
        <p14:creationId xmlns:p14="http://schemas.microsoft.com/office/powerpoint/2010/main" val="4677142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e + infographie">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6545F645-2390-5619-2A4A-D42F0DB396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230649"/>
            <a:ext cx="12191999" cy="774296"/>
          </a:xfrm>
          <a:prstGeom prst="rect">
            <a:avLst/>
          </a:prstGeom>
        </p:spPr>
      </p:pic>
      <p:pic>
        <p:nvPicPr>
          <p:cNvPr id="15" name="Image 14">
            <a:extLst>
              <a:ext uri="{FF2B5EF4-FFF2-40B4-BE49-F238E27FC236}">
                <a16:creationId xmlns:a16="http://schemas.microsoft.com/office/drawing/2014/main" id="{FE7CC68E-2CF8-3EE0-2FC9-3F545B58870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4863" y="492780"/>
            <a:ext cx="365606" cy="256565"/>
          </a:xfrm>
          <a:prstGeom prst="rect">
            <a:avLst/>
          </a:prstGeom>
        </p:spPr>
      </p:pic>
      <p:pic>
        <p:nvPicPr>
          <p:cNvPr id="16" name="Image 15">
            <a:extLst>
              <a:ext uri="{FF2B5EF4-FFF2-40B4-BE49-F238E27FC236}">
                <a16:creationId xmlns:a16="http://schemas.microsoft.com/office/drawing/2014/main" id="{5533F3EF-EE8D-FDCA-8069-1E1728E6DD9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742234" y="6371235"/>
            <a:ext cx="449764" cy="256116"/>
          </a:xfrm>
          <a:prstGeom prst="rect">
            <a:avLst/>
          </a:prstGeom>
        </p:spPr>
      </p:pic>
      <p:sp>
        <p:nvSpPr>
          <p:cNvPr id="4" name="Holder 3">
            <a:extLst>
              <a:ext uri="{FF2B5EF4-FFF2-40B4-BE49-F238E27FC236}">
                <a16:creationId xmlns:a16="http://schemas.microsoft.com/office/drawing/2014/main" id="{4C15CDDE-2F9F-33B8-D2A2-D44E08A18A23}"/>
              </a:ext>
            </a:extLst>
          </p:cNvPr>
          <p:cNvSpPr>
            <a:spLocks noGrp="1"/>
          </p:cNvSpPr>
          <p:nvPr>
            <p:ph type="body" idx="16" hasCustomPrompt="1"/>
          </p:nvPr>
        </p:nvSpPr>
        <p:spPr>
          <a:xfrm>
            <a:off x="1755606" y="407177"/>
            <a:ext cx="6776162" cy="197002"/>
          </a:xfrm>
          <a:prstGeom prst="rect">
            <a:avLst/>
          </a:prstGeom>
        </p:spPr>
        <p:txBody>
          <a:bodyPr lIns="0" tIns="0" rIns="0" bIns="0"/>
          <a:lstStyle>
            <a:lvl1pPr marL="0" indent="0">
              <a:buFont typeface="Arial" panose="020B0604020202020204" pitchFamily="34" charset="0"/>
              <a:buNone/>
              <a:defRPr sz="1200" b="1" i="0">
                <a:solidFill>
                  <a:schemeClr val="bg1"/>
                </a:solidFill>
                <a:latin typeface="Arial" panose="020B0604020202020204" pitchFamily="34" charset="0"/>
                <a:cs typeface="Arial" panose="020B0604020202020204" pitchFamily="34" charset="0"/>
              </a:defRPr>
            </a:lvl1pPr>
          </a:lstStyle>
          <a:p>
            <a:r>
              <a:rPr lang="fr-FR"/>
              <a:t>Le titre de la partie</a:t>
            </a:r>
          </a:p>
        </p:txBody>
      </p:sp>
      <p:sp>
        <p:nvSpPr>
          <p:cNvPr id="5" name="Holder 3">
            <a:extLst>
              <a:ext uri="{FF2B5EF4-FFF2-40B4-BE49-F238E27FC236}">
                <a16:creationId xmlns:a16="http://schemas.microsoft.com/office/drawing/2014/main" id="{11133033-B6EC-50A1-12B9-6185D35E9420}"/>
              </a:ext>
            </a:extLst>
          </p:cNvPr>
          <p:cNvSpPr>
            <a:spLocks noGrp="1"/>
          </p:cNvSpPr>
          <p:nvPr>
            <p:ph type="body" idx="17" hasCustomPrompt="1"/>
          </p:nvPr>
        </p:nvSpPr>
        <p:spPr>
          <a:xfrm>
            <a:off x="1755606" y="662671"/>
            <a:ext cx="6776162" cy="197002"/>
          </a:xfrm>
          <a:prstGeom prst="rect">
            <a:avLst/>
          </a:prstGeom>
        </p:spPr>
        <p:txBody>
          <a:bodyPr lIns="0" tIns="0" rIns="0" bIns="0"/>
          <a:lstStyle>
            <a:lvl1pPr marL="0" indent="0">
              <a:buFont typeface="Arial" panose="020B0604020202020204" pitchFamily="34" charset="0"/>
              <a:buNone/>
              <a:defRPr sz="1200" b="0" i="0">
                <a:solidFill>
                  <a:schemeClr val="bg1"/>
                </a:solidFill>
                <a:latin typeface="Arial" panose="020B0604020202020204" pitchFamily="34" charset="0"/>
                <a:cs typeface="Arial" panose="020B0604020202020204" pitchFamily="34" charset="0"/>
              </a:defRPr>
            </a:lvl1pPr>
          </a:lstStyle>
          <a:p>
            <a:r>
              <a:rPr lang="fr-FR"/>
              <a:t>Le sous-titre de la partie</a:t>
            </a:r>
          </a:p>
        </p:txBody>
      </p:sp>
      <p:sp>
        <p:nvSpPr>
          <p:cNvPr id="19" name="Holder 3">
            <a:extLst>
              <a:ext uri="{FF2B5EF4-FFF2-40B4-BE49-F238E27FC236}">
                <a16:creationId xmlns:a16="http://schemas.microsoft.com/office/drawing/2014/main" id="{3FC9B544-7D9E-19E6-6585-72D15C8D76C3}"/>
              </a:ext>
            </a:extLst>
          </p:cNvPr>
          <p:cNvSpPr>
            <a:spLocks noGrp="1"/>
          </p:cNvSpPr>
          <p:nvPr>
            <p:ph type="body" idx="23" hasCustomPrompt="1"/>
          </p:nvPr>
        </p:nvSpPr>
        <p:spPr>
          <a:xfrm>
            <a:off x="7992356" y="1792058"/>
            <a:ext cx="1890626" cy="262952"/>
          </a:xfrm>
          <a:prstGeom prst="rect">
            <a:avLst/>
          </a:prstGeom>
        </p:spPr>
        <p:txBody>
          <a:bodyPr lIns="0" tIns="0" rIns="0" bIns="0"/>
          <a:lstStyle>
            <a:lvl1pPr marL="0" indent="0" algn="ctr">
              <a:buFontTx/>
              <a:buNone/>
              <a:defRPr sz="1400" b="1" i="0" cap="all" baseline="0">
                <a:solidFill>
                  <a:srgbClr val="2B2F63"/>
                </a:solidFill>
                <a:latin typeface="Arial" panose="020B0604020202020204" pitchFamily="34" charset="0"/>
                <a:cs typeface="Arial" panose="020B0604020202020204" pitchFamily="34" charset="0"/>
              </a:defRPr>
            </a:lvl1pPr>
          </a:lstStyle>
          <a:p>
            <a:r>
              <a:rPr lang="fr-FR"/>
              <a:t>TITRE NIVEAU 3</a:t>
            </a:r>
          </a:p>
        </p:txBody>
      </p:sp>
      <p:sp>
        <p:nvSpPr>
          <p:cNvPr id="22" name="Holder 3">
            <a:extLst>
              <a:ext uri="{FF2B5EF4-FFF2-40B4-BE49-F238E27FC236}">
                <a16:creationId xmlns:a16="http://schemas.microsoft.com/office/drawing/2014/main" id="{9732C064-ECE7-6A70-EC42-8CBC20D66F0B}"/>
              </a:ext>
            </a:extLst>
          </p:cNvPr>
          <p:cNvSpPr>
            <a:spLocks noGrp="1"/>
          </p:cNvSpPr>
          <p:nvPr>
            <p:ph type="body" idx="30" hasCustomPrompt="1"/>
          </p:nvPr>
        </p:nvSpPr>
        <p:spPr>
          <a:xfrm>
            <a:off x="1010909" y="375834"/>
            <a:ext cx="602738" cy="483838"/>
          </a:xfrm>
          <a:prstGeom prst="rect">
            <a:avLst/>
          </a:prstGeom>
        </p:spPr>
        <p:txBody>
          <a:bodyPr lIns="0" tIns="0" rIns="0" bIns="0"/>
          <a:lstStyle>
            <a:lvl1pPr marL="0" indent="0">
              <a:buFont typeface="Arial" panose="020B0604020202020204" pitchFamily="34" charset="0"/>
              <a:buNone/>
              <a:defRPr sz="4000" b="1" i="0">
                <a:solidFill>
                  <a:schemeClr val="bg1"/>
                </a:solidFill>
                <a:latin typeface="Arial" panose="020B0604020202020204" pitchFamily="34" charset="0"/>
                <a:cs typeface="Arial" panose="020B0604020202020204" pitchFamily="34" charset="0"/>
              </a:defRPr>
            </a:lvl1pPr>
          </a:lstStyle>
          <a:p>
            <a:r>
              <a:rPr lang="fr-FR"/>
              <a:t>00</a:t>
            </a:r>
          </a:p>
        </p:txBody>
      </p:sp>
      <p:sp>
        <p:nvSpPr>
          <p:cNvPr id="2" name="Espace réservé du numéro de diapositive 2">
            <a:extLst>
              <a:ext uri="{FF2B5EF4-FFF2-40B4-BE49-F238E27FC236}">
                <a16:creationId xmlns:a16="http://schemas.microsoft.com/office/drawing/2014/main" id="{887E64A0-2F7F-F88A-5AA6-CC5CC7E2B15B}"/>
              </a:ext>
            </a:extLst>
          </p:cNvPr>
          <p:cNvSpPr>
            <a:spLocks noGrp="1"/>
          </p:cNvSpPr>
          <p:nvPr>
            <p:ph type="sldNum" sz="quarter" idx="4"/>
          </p:nvPr>
        </p:nvSpPr>
        <p:spPr>
          <a:xfrm>
            <a:off x="11659105" y="6314218"/>
            <a:ext cx="449765" cy="365125"/>
          </a:xfrm>
          <a:prstGeom prst="rect">
            <a:avLst/>
          </a:prstGeom>
        </p:spPr>
        <p:txBody>
          <a:bodyPr vert="horz" lIns="91440" tIns="45720" rIns="91440" bIns="45720" rtlCol="0" anchor="ctr"/>
          <a:lstStyle>
            <a:lvl1pPr algn="r">
              <a:defRPr sz="1000" b="1">
                <a:solidFill>
                  <a:srgbClr val="212950"/>
                </a:solidFill>
                <a:latin typeface="Arial" panose="020B0604020202020204" pitchFamily="34" charset="0"/>
                <a:cs typeface="Arial" panose="020B0604020202020204" pitchFamily="34" charset="0"/>
              </a:defRPr>
            </a:lvl1pPr>
          </a:lstStyle>
          <a:p>
            <a:fld id="{6175C4A9-563C-D943-841B-F8A44946A7C2}" type="slidenum">
              <a:rPr lang="fr-FR" smtClean="0"/>
              <a:pPr/>
              <a:t>‹N°›</a:t>
            </a:fld>
            <a:endParaRPr lang="fr-FR"/>
          </a:p>
        </p:txBody>
      </p:sp>
      <p:cxnSp>
        <p:nvCxnSpPr>
          <p:cNvPr id="6" name="Connecteur droit 5">
            <a:extLst>
              <a:ext uri="{FF2B5EF4-FFF2-40B4-BE49-F238E27FC236}">
                <a16:creationId xmlns:a16="http://schemas.microsoft.com/office/drawing/2014/main" id="{29630E07-59E5-66CD-B2C0-77EBB43C2D3C}"/>
              </a:ext>
            </a:extLst>
          </p:cNvPr>
          <p:cNvCxnSpPr>
            <a:cxnSpLocks/>
          </p:cNvCxnSpPr>
          <p:nvPr userDrawn="1"/>
        </p:nvCxnSpPr>
        <p:spPr>
          <a:xfrm>
            <a:off x="1210234" y="1505083"/>
            <a:ext cx="221001" cy="0"/>
          </a:xfrm>
          <a:prstGeom prst="line">
            <a:avLst/>
          </a:prstGeom>
          <a:ln w="76200" cap="rnd">
            <a:solidFill>
              <a:schemeClr val="accent3"/>
            </a:solidFill>
          </a:ln>
        </p:spPr>
        <p:style>
          <a:lnRef idx="2">
            <a:schemeClr val="accent2"/>
          </a:lnRef>
          <a:fillRef idx="0">
            <a:schemeClr val="accent2"/>
          </a:fillRef>
          <a:effectRef idx="1">
            <a:schemeClr val="accent2"/>
          </a:effectRef>
          <a:fontRef idx="minor">
            <a:schemeClr val="tx1"/>
          </a:fontRef>
        </p:style>
      </p:cxnSp>
      <p:sp>
        <p:nvSpPr>
          <p:cNvPr id="8" name="Espace réservé du texte 13">
            <a:extLst>
              <a:ext uri="{FF2B5EF4-FFF2-40B4-BE49-F238E27FC236}">
                <a16:creationId xmlns:a16="http://schemas.microsoft.com/office/drawing/2014/main" id="{471E2DDB-564D-9786-FEAD-E70F017DF856}"/>
              </a:ext>
            </a:extLst>
          </p:cNvPr>
          <p:cNvSpPr>
            <a:spLocks noGrp="1"/>
          </p:cNvSpPr>
          <p:nvPr>
            <p:ph type="body" sz="quarter" idx="31" hasCustomPrompt="1"/>
          </p:nvPr>
        </p:nvSpPr>
        <p:spPr>
          <a:xfrm>
            <a:off x="1038310" y="2057404"/>
            <a:ext cx="5057689" cy="3541533"/>
          </a:xfrm>
        </p:spPr>
        <p:txBody>
          <a:bodyPr/>
          <a:lstStyle>
            <a:lvl1pPr>
              <a:spcAft>
                <a:spcPts val="1800"/>
              </a:spcAft>
              <a:defRPr cap="all" baseline="0">
                <a:solidFill>
                  <a:srgbClr val="2B2F63"/>
                </a:solidFill>
              </a:defRPr>
            </a:lvl1pPr>
            <a:lvl3pPr marL="357188" indent="0">
              <a:tabLst/>
              <a:defRPr/>
            </a:lvl3pPr>
            <a:lvl4pPr marL="357188" indent="0">
              <a:tabLst/>
              <a:defRPr/>
            </a:lvl4pPr>
            <a:lvl5pPr marL="536575" indent="-168275">
              <a:tabLst/>
              <a:defRPr b="0"/>
            </a:lvl5pPr>
            <a:lvl7pPr marL="714375" indent="-177800">
              <a:buFont typeface="Police système Courant"/>
              <a:buChar char="&gt;"/>
              <a:tabLst/>
              <a:defRPr/>
            </a:lvl7pPr>
            <a:lvl8pPr marL="3200400" indent="0">
              <a:buNone/>
              <a:defRPr/>
            </a:lvl8pPr>
          </a:lstStyle>
          <a:p>
            <a:pPr lvl="0"/>
            <a:r>
              <a:rPr lang="fr-FR"/>
              <a:t>TITRE,                                             NIVEAU 1</a:t>
            </a:r>
          </a:p>
          <a:p>
            <a:pPr lvl="1"/>
            <a:r>
              <a:rPr lang="fr-FR"/>
              <a:t>Intertitre, niveau 2</a:t>
            </a:r>
          </a:p>
          <a:p>
            <a:pPr lvl="2"/>
            <a:r>
              <a:rPr lang="fr-FR"/>
              <a:t>Introduction, chapeau ou texte en exergue, NIVEAU 3</a:t>
            </a:r>
          </a:p>
          <a:p>
            <a:pPr lvl="3"/>
            <a:r>
              <a:rPr lang="fr-FR"/>
              <a:t>Texte courant, NIVEAU 4</a:t>
            </a:r>
          </a:p>
          <a:p>
            <a:pPr lvl="4"/>
            <a:r>
              <a:rPr lang="fr-FR"/>
              <a:t>Liste à puces, niveau 1</a:t>
            </a:r>
          </a:p>
          <a:p>
            <a:pPr lvl="6"/>
            <a:r>
              <a:rPr lang="fr-FR"/>
              <a:t>Liste à puces, niveau 2</a:t>
            </a:r>
          </a:p>
        </p:txBody>
      </p:sp>
      <p:sp>
        <p:nvSpPr>
          <p:cNvPr id="9" name="Holder 3">
            <a:extLst>
              <a:ext uri="{FF2B5EF4-FFF2-40B4-BE49-F238E27FC236}">
                <a16:creationId xmlns:a16="http://schemas.microsoft.com/office/drawing/2014/main" id="{53891749-074E-13E9-8939-84D1718E3D03}"/>
              </a:ext>
            </a:extLst>
          </p:cNvPr>
          <p:cNvSpPr>
            <a:spLocks noGrp="1"/>
          </p:cNvSpPr>
          <p:nvPr>
            <p:ph type="body" idx="37" hasCustomPrompt="1"/>
          </p:nvPr>
        </p:nvSpPr>
        <p:spPr>
          <a:xfrm>
            <a:off x="1613647" y="1371600"/>
            <a:ext cx="9440028" cy="298476"/>
          </a:xfrm>
          <a:prstGeom prst="rect">
            <a:avLst/>
          </a:prstGeom>
        </p:spPr>
        <p:txBody>
          <a:bodyPr lIns="0" tIns="0" rIns="0" bIns="0"/>
          <a:lstStyle>
            <a:lvl1pPr marL="0" indent="0">
              <a:buFont typeface="Arial" panose="020B0604020202020204" pitchFamily="34" charset="0"/>
              <a:buNone/>
              <a:defRPr sz="2000" b="1" i="0" cap="all" baseline="0">
                <a:solidFill>
                  <a:schemeClr val="accent3"/>
                </a:solidFill>
                <a:latin typeface="Arial" panose="020B0604020202020204" pitchFamily="34" charset="0"/>
                <a:cs typeface="Arial" panose="020B0604020202020204" pitchFamily="34" charset="0"/>
              </a:defRPr>
            </a:lvl1pPr>
          </a:lstStyle>
          <a:p>
            <a:r>
              <a:rPr lang="fr-FR"/>
              <a:t>TITRE DE LA DIAPOSITIVE</a:t>
            </a:r>
          </a:p>
        </p:txBody>
      </p:sp>
    </p:spTree>
    <p:extLst>
      <p:ext uri="{BB962C8B-B14F-4D97-AF65-F5344CB8AC3E}">
        <p14:creationId xmlns:p14="http://schemas.microsoft.com/office/powerpoint/2010/main" val="30210403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e libre">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6545F645-2390-5619-2A4A-D42F0DB396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230649"/>
            <a:ext cx="12191999" cy="774296"/>
          </a:xfrm>
          <a:prstGeom prst="rect">
            <a:avLst/>
          </a:prstGeom>
        </p:spPr>
      </p:pic>
      <p:pic>
        <p:nvPicPr>
          <p:cNvPr id="15" name="Image 14">
            <a:extLst>
              <a:ext uri="{FF2B5EF4-FFF2-40B4-BE49-F238E27FC236}">
                <a16:creationId xmlns:a16="http://schemas.microsoft.com/office/drawing/2014/main" id="{FE7CC68E-2CF8-3EE0-2FC9-3F545B58870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4863" y="492780"/>
            <a:ext cx="365606" cy="256565"/>
          </a:xfrm>
          <a:prstGeom prst="rect">
            <a:avLst/>
          </a:prstGeom>
        </p:spPr>
      </p:pic>
      <p:pic>
        <p:nvPicPr>
          <p:cNvPr id="16" name="Image 15">
            <a:extLst>
              <a:ext uri="{FF2B5EF4-FFF2-40B4-BE49-F238E27FC236}">
                <a16:creationId xmlns:a16="http://schemas.microsoft.com/office/drawing/2014/main" id="{5533F3EF-EE8D-FDCA-8069-1E1728E6DD9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742234" y="6371235"/>
            <a:ext cx="449764" cy="256116"/>
          </a:xfrm>
          <a:prstGeom prst="rect">
            <a:avLst/>
          </a:prstGeom>
        </p:spPr>
      </p:pic>
      <p:sp>
        <p:nvSpPr>
          <p:cNvPr id="4" name="Holder 3">
            <a:extLst>
              <a:ext uri="{FF2B5EF4-FFF2-40B4-BE49-F238E27FC236}">
                <a16:creationId xmlns:a16="http://schemas.microsoft.com/office/drawing/2014/main" id="{4C15CDDE-2F9F-33B8-D2A2-D44E08A18A23}"/>
              </a:ext>
            </a:extLst>
          </p:cNvPr>
          <p:cNvSpPr>
            <a:spLocks noGrp="1"/>
          </p:cNvSpPr>
          <p:nvPr>
            <p:ph type="body" idx="16" hasCustomPrompt="1"/>
          </p:nvPr>
        </p:nvSpPr>
        <p:spPr>
          <a:xfrm>
            <a:off x="1755606" y="407177"/>
            <a:ext cx="6776162" cy="197002"/>
          </a:xfrm>
          <a:prstGeom prst="rect">
            <a:avLst/>
          </a:prstGeom>
        </p:spPr>
        <p:txBody>
          <a:bodyPr lIns="0" tIns="0" rIns="0" bIns="0"/>
          <a:lstStyle>
            <a:lvl1pPr marL="0" indent="0">
              <a:buFont typeface="Arial" panose="020B0604020202020204" pitchFamily="34" charset="0"/>
              <a:buNone/>
              <a:defRPr sz="1200" b="1" i="0">
                <a:solidFill>
                  <a:schemeClr val="bg1"/>
                </a:solidFill>
                <a:latin typeface="Arial" panose="020B0604020202020204" pitchFamily="34" charset="0"/>
                <a:cs typeface="Arial" panose="020B0604020202020204" pitchFamily="34" charset="0"/>
              </a:defRPr>
            </a:lvl1pPr>
          </a:lstStyle>
          <a:p>
            <a:r>
              <a:rPr lang="fr-FR"/>
              <a:t>Le titre de la partie</a:t>
            </a:r>
          </a:p>
        </p:txBody>
      </p:sp>
      <p:sp>
        <p:nvSpPr>
          <p:cNvPr id="5" name="Holder 3">
            <a:extLst>
              <a:ext uri="{FF2B5EF4-FFF2-40B4-BE49-F238E27FC236}">
                <a16:creationId xmlns:a16="http://schemas.microsoft.com/office/drawing/2014/main" id="{11133033-B6EC-50A1-12B9-6185D35E9420}"/>
              </a:ext>
            </a:extLst>
          </p:cNvPr>
          <p:cNvSpPr>
            <a:spLocks noGrp="1"/>
          </p:cNvSpPr>
          <p:nvPr>
            <p:ph type="body" idx="17" hasCustomPrompt="1"/>
          </p:nvPr>
        </p:nvSpPr>
        <p:spPr>
          <a:xfrm>
            <a:off x="1755606" y="662671"/>
            <a:ext cx="6776162" cy="197002"/>
          </a:xfrm>
          <a:prstGeom prst="rect">
            <a:avLst/>
          </a:prstGeom>
        </p:spPr>
        <p:txBody>
          <a:bodyPr lIns="0" tIns="0" rIns="0" bIns="0"/>
          <a:lstStyle>
            <a:lvl1pPr marL="0" indent="0">
              <a:buFont typeface="Arial" panose="020B0604020202020204" pitchFamily="34" charset="0"/>
              <a:buNone/>
              <a:defRPr sz="1200" b="0" i="0">
                <a:solidFill>
                  <a:schemeClr val="bg1"/>
                </a:solidFill>
                <a:latin typeface="Arial" panose="020B0604020202020204" pitchFamily="34" charset="0"/>
                <a:cs typeface="Arial" panose="020B0604020202020204" pitchFamily="34" charset="0"/>
              </a:defRPr>
            </a:lvl1pPr>
          </a:lstStyle>
          <a:p>
            <a:r>
              <a:rPr lang="fr-FR"/>
              <a:t>Le sous-titre de la partie</a:t>
            </a:r>
          </a:p>
        </p:txBody>
      </p:sp>
      <p:sp>
        <p:nvSpPr>
          <p:cNvPr id="22" name="Holder 3">
            <a:extLst>
              <a:ext uri="{FF2B5EF4-FFF2-40B4-BE49-F238E27FC236}">
                <a16:creationId xmlns:a16="http://schemas.microsoft.com/office/drawing/2014/main" id="{9732C064-ECE7-6A70-EC42-8CBC20D66F0B}"/>
              </a:ext>
            </a:extLst>
          </p:cNvPr>
          <p:cNvSpPr>
            <a:spLocks noGrp="1"/>
          </p:cNvSpPr>
          <p:nvPr>
            <p:ph type="body" idx="30" hasCustomPrompt="1"/>
          </p:nvPr>
        </p:nvSpPr>
        <p:spPr>
          <a:xfrm>
            <a:off x="1010909" y="375834"/>
            <a:ext cx="602738" cy="483838"/>
          </a:xfrm>
          <a:prstGeom prst="rect">
            <a:avLst/>
          </a:prstGeom>
        </p:spPr>
        <p:txBody>
          <a:bodyPr lIns="0" tIns="0" rIns="0" bIns="0"/>
          <a:lstStyle>
            <a:lvl1pPr marL="0" indent="0">
              <a:buFont typeface="Arial" panose="020B0604020202020204" pitchFamily="34" charset="0"/>
              <a:buNone/>
              <a:defRPr sz="4000" b="1" i="0">
                <a:solidFill>
                  <a:schemeClr val="bg1"/>
                </a:solidFill>
                <a:latin typeface="Arial" panose="020B0604020202020204" pitchFamily="34" charset="0"/>
                <a:cs typeface="Arial" panose="020B0604020202020204" pitchFamily="34" charset="0"/>
              </a:defRPr>
            </a:lvl1pPr>
          </a:lstStyle>
          <a:p>
            <a:r>
              <a:rPr lang="fr-FR"/>
              <a:t>00</a:t>
            </a:r>
          </a:p>
        </p:txBody>
      </p:sp>
      <p:sp>
        <p:nvSpPr>
          <p:cNvPr id="3" name="Espace réservé du numéro de diapositive 2">
            <a:extLst>
              <a:ext uri="{FF2B5EF4-FFF2-40B4-BE49-F238E27FC236}">
                <a16:creationId xmlns:a16="http://schemas.microsoft.com/office/drawing/2014/main" id="{C55707E9-361F-0324-30E9-190162626DD5}"/>
              </a:ext>
            </a:extLst>
          </p:cNvPr>
          <p:cNvSpPr>
            <a:spLocks noGrp="1"/>
          </p:cNvSpPr>
          <p:nvPr>
            <p:ph type="sldNum" sz="quarter" idx="4"/>
          </p:nvPr>
        </p:nvSpPr>
        <p:spPr>
          <a:xfrm>
            <a:off x="11659105" y="6314218"/>
            <a:ext cx="449765" cy="365125"/>
          </a:xfrm>
          <a:prstGeom prst="rect">
            <a:avLst/>
          </a:prstGeom>
        </p:spPr>
        <p:txBody>
          <a:bodyPr vert="horz" lIns="91440" tIns="45720" rIns="91440" bIns="45720" rtlCol="0" anchor="ctr"/>
          <a:lstStyle>
            <a:lvl1pPr algn="r">
              <a:defRPr sz="1000" b="1">
                <a:solidFill>
                  <a:srgbClr val="212950"/>
                </a:solidFill>
                <a:latin typeface="Arial" panose="020B0604020202020204" pitchFamily="34" charset="0"/>
                <a:cs typeface="Arial" panose="020B0604020202020204" pitchFamily="34" charset="0"/>
              </a:defRPr>
            </a:lvl1pPr>
          </a:lstStyle>
          <a:p>
            <a:fld id="{6175C4A9-563C-D943-841B-F8A44946A7C2}" type="slidenum">
              <a:rPr lang="fr-FR" smtClean="0"/>
              <a:pPr/>
              <a:t>‹N°›</a:t>
            </a:fld>
            <a:endParaRPr lang="fr-FR"/>
          </a:p>
        </p:txBody>
      </p:sp>
    </p:spTree>
    <p:extLst>
      <p:ext uri="{BB962C8B-B14F-4D97-AF65-F5344CB8AC3E}">
        <p14:creationId xmlns:p14="http://schemas.microsoft.com/office/powerpoint/2010/main" val="26077910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Titre et contenu">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004F2E3-C064-0CE2-87A1-E5989743097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44530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u 1 colonn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r>
              <a:rPr lang="fr-FR"/>
              <a:t>mmmm aaaa</a:t>
            </a:r>
          </a:p>
        </p:txBody>
      </p:sp>
      <p:sp>
        <p:nvSpPr>
          <p:cNvPr id="8" name="Espace réservé du pied de page 7"/>
          <p:cNvSpPr>
            <a:spLocks noGrp="1"/>
          </p:cNvSpPr>
          <p:nvPr>
            <p:ph type="ftr" sz="quarter" idx="11"/>
          </p:nvPr>
        </p:nvSpPr>
        <p:spPr/>
        <p:txBody>
          <a:bodyPr/>
          <a:lstStyle/>
          <a:p>
            <a:endParaRPr lang="fr-FR"/>
          </a:p>
        </p:txBody>
      </p:sp>
      <p:sp>
        <p:nvSpPr>
          <p:cNvPr id="10" name="Espace réservé du texte 9"/>
          <p:cNvSpPr>
            <a:spLocks noGrp="1"/>
          </p:cNvSpPr>
          <p:nvPr>
            <p:ph type="body" sz="quarter" idx="12" hasCustomPrompt="1"/>
          </p:nvPr>
        </p:nvSpPr>
        <p:spPr>
          <a:xfrm>
            <a:off x="606398" y="305839"/>
            <a:ext cx="323495" cy="246221"/>
          </a:xfrm>
        </p:spPr>
        <p:txBody>
          <a:bodyPr wrap="none" anchor="ctr"/>
          <a:lstStyle>
            <a:lvl1pPr algn="r">
              <a:spcBef>
                <a:spcPts val="0"/>
              </a:spcBef>
              <a:spcAft>
                <a:spcPts val="0"/>
              </a:spcAft>
              <a:buFontTx/>
              <a:buNone/>
              <a:defRPr sz="1600" b="1" cap="none">
                <a:solidFill>
                  <a:schemeClr val="bg1"/>
                </a:solidFill>
              </a:defRPr>
            </a:lvl1pPr>
            <a:lvl2pPr>
              <a:spcBef>
                <a:spcPts val="0"/>
              </a:spcBef>
              <a:spcAft>
                <a:spcPts val="0"/>
              </a:spcAft>
              <a:buFontTx/>
              <a:buNone/>
              <a:defRPr sz="1467" b="0" cap="none">
                <a:solidFill>
                  <a:schemeClr val="tx1"/>
                </a:solidFill>
              </a:defRPr>
            </a:lvl2pPr>
            <a:lvl3pPr>
              <a:spcBef>
                <a:spcPts val="0"/>
              </a:spcBef>
              <a:spcAft>
                <a:spcPts val="0"/>
              </a:spcAft>
              <a:buFontTx/>
              <a:buNone/>
              <a:defRPr sz="1467" b="0" cap="none">
                <a:solidFill>
                  <a:schemeClr val="tx1"/>
                </a:solidFill>
              </a:defRPr>
            </a:lvl3pPr>
            <a:lvl4pPr>
              <a:spcBef>
                <a:spcPts val="0"/>
              </a:spcBef>
              <a:spcAft>
                <a:spcPts val="0"/>
              </a:spcAft>
              <a:buFontTx/>
              <a:buNone/>
              <a:defRPr sz="1467" b="0" cap="none">
                <a:solidFill>
                  <a:schemeClr val="tx1"/>
                </a:solidFill>
              </a:defRPr>
            </a:lvl4pPr>
            <a:lvl5pPr marL="0" indent="0">
              <a:spcBef>
                <a:spcPts val="0"/>
              </a:spcBef>
              <a:spcAft>
                <a:spcPts val="0"/>
              </a:spcAft>
              <a:buFontTx/>
              <a:buNone/>
              <a:defRPr sz="1467" b="0" cap="none">
                <a:solidFill>
                  <a:schemeClr val="tx1"/>
                </a:solidFill>
              </a:defRPr>
            </a:lvl5pPr>
          </a:lstStyle>
          <a:p>
            <a:pPr lvl="0"/>
            <a:r>
              <a:rPr lang="fr-FR"/>
              <a:t>00</a:t>
            </a:r>
          </a:p>
        </p:txBody>
      </p:sp>
      <p:sp>
        <p:nvSpPr>
          <p:cNvPr id="11" name="Espace réservé pour une image  5"/>
          <p:cNvSpPr>
            <a:spLocks noGrp="1" noChangeAspect="1"/>
          </p:cNvSpPr>
          <p:nvPr>
            <p:ph type="pic" sz="quarter" idx="13" hasCustomPrompt="1"/>
          </p:nvPr>
        </p:nvSpPr>
        <p:spPr>
          <a:xfrm>
            <a:off x="1151504" y="1172749"/>
            <a:ext cx="480000" cy="480000"/>
          </a:xfrm>
          <a:prstGeom prst="ellipse">
            <a:avLst/>
          </a:prstGeom>
          <a:noFill/>
        </p:spPr>
        <p:txBody>
          <a:bodyPr lIns="0" rIns="0" anchor="ctr">
            <a:noAutofit/>
          </a:bodyPr>
          <a:lstStyle>
            <a:lvl1pPr algn="ctr">
              <a:defRPr sz="800" b="0" cap="none" baseline="0">
                <a:solidFill>
                  <a:schemeClr val="tx1"/>
                </a:solidFill>
              </a:defRPr>
            </a:lvl1pPr>
          </a:lstStyle>
          <a:p>
            <a:r>
              <a:rPr lang="fr-FR"/>
              <a:t>Flèche</a:t>
            </a:r>
          </a:p>
        </p:txBody>
      </p:sp>
    </p:spTree>
    <p:extLst>
      <p:ext uri="{BB962C8B-B14F-4D97-AF65-F5344CB8AC3E}">
        <p14:creationId xmlns:p14="http://schemas.microsoft.com/office/powerpoint/2010/main" val="40525935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re du document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87BEDA7-79C8-30FB-1162-0981F019D4C7}"/>
              </a:ext>
            </a:extLst>
          </p:cNvPr>
          <p:cNvSpPr/>
          <p:nvPr userDrawn="1"/>
        </p:nvSpPr>
        <p:spPr>
          <a:xfrm>
            <a:off x="4726948" y="5550568"/>
            <a:ext cx="7465052" cy="130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59A271B5-D1E6-DDB3-25B9-EC7A75B324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05782" y="3993712"/>
            <a:ext cx="3588153" cy="2422004"/>
          </a:xfrm>
          <a:prstGeom prst="rect">
            <a:avLst/>
          </a:prstGeom>
        </p:spPr>
      </p:pic>
      <p:pic>
        <p:nvPicPr>
          <p:cNvPr id="2" name="Image 1">
            <a:extLst>
              <a:ext uri="{FF2B5EF4-FFF2-40B4-BE49-F238E27FC236}">
                <a16:creationId xmlns:a16="http://schemas.microsoft.com/office/drawing/2014/main" id="{30691E76-2E9D-2C79-16FC-5BFD35DB922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76927" y="0"/>
            <a:ext cx="10315074" cy="5713648"/>
          </a:xfrm>
          <a:prstGeom prst="rect">
            <a:avLst/>
          </a:prstGeom>
        </p:spPr>
      </p:pic>
      <p:sp>
        <p:nvSpPr>
          <p:cNvPr id="15" name="Holder 3">
            <a:extLst>
              <a:ext uri="{FF2B5EF4-FFF2-40B4-BE49-F238E27FC236}">
                <a16:creationId xmlns:a16="http://schemas.microsoft.com/office/drawing/2014/main" id="{498AE201-E582-0ABD-1DD0-143D1367C8D8}"/>
              </a:ext>
            </a:extLst>
          </p:cNvPr>
          <p:cNvSpPr>
            <a:spLocks noGrp="1"/>
          </p:cNvSpPr>
          <p:nvPr>
            <p:ph type="body" idx="14" hasCustomPrompt="1"/>
          </p:nvPr>
        </p:nvSpPr>
        <p:spPr>
          <a:xfrm>
            <a:off x="3042539" y="3628020"/>
            <a:ext cx="6776162" cy="276747"/>
          </a:xfrm>
          <a:prstGeom prst="rect">
            <a:avLst/>
          </a:prstGeom>
        </p:spPr>
        <p:txBody>
          <a:bodyPr lIns="0" tIns="0" rIns="0" bIns="0"/>
          <a:lstStyle>
            <a:lvl1pPr marL="0" indent="0">
              <a:buFont typeface="Arial" panose="020B0604020202020204" pitchFamily="34" charset="0"/>
              <a:buNone/>
              <a:defRPr sz="2000" b="0" i="0">
                <a:solidFill>
                  <a:schemeClr val="bg1"/>
                </a:solidFill>
                <a:latin typeface="Arial" panose="020B0604020202020204" pitchFamily="34" charset="0"/>
                <a:cs typeface="Arial" panose="020B0604020202020204" pitchFamily="34" charset="0"/>
              </a:defRPr>
            </a:lvl1pPr>
          </a:lstStyle>
          <a:p>
            <a:r>
              <a:rPr lang="fr-FR"/>
              <a:t>Sous-titre de la présentation</a:t>
            </a:r>
          </a:p>
        </p:txBody>
      </p:sp>
      <p:sp>
        <p:nvSpPr>
          <p:cNvPr id="16" name="Holder 3">
            <a:extLst>
              <a:ext uri="{FF2B5EF4-FFF2-40B4-BE49-F238E27FC236}">
                <a16:creationId xmlns:a16="http://schemas.microsoft.com/office/drawing/2014/main" id="{D48CD5AA-E314-0813-DC29-6EE7BD6C9BF7}"/>
              </a:ext>
            </a:extLst>
          </p:cNvPr>
          <p:cNvSpPr>
            <a:spLocks noGrp="1"/>
          </p:cNvSpPr>
          <p:nvPr>
            <p:ph type="body" idx="15" hasCustomPrompt="1"/>
          </p:nvPr>
        </p:nvSpPr>
        <p:spPr>
          <a:xfrm>
            <a:off x="3042539" y="2953742"/>
            <a:ext cx="6776162" cy="568391"/>
          </a:xfrm>
          <a:prstGeom prst="rect">
            <a:avLst/>
          </a:prstGeom>
        </p:spPr>
        <p:txBody>
          <a:bodyPr lIns="0" tIns="0" rIns="0" bIns="0"/>
          <a:lstStyle>
            <a:lvl1pPr marL="0" indent="0">
              <a:buFont typeface="Arial" panose="020B0604020202020204" pitchFamily="34" charset="0"/>
              <a:buNone/>
              <a:defRPr sz="4000" b="1" i="0">
                <a:solidFill>
                  <a:schemeClr val="bg1"/>
                </a:solidFill>
                <a:latin typeface="Arial" panose="020B0604020202020204" pitchFamily="34" charset="0"/>
                <a:cs typeface="Arial" panose="020B0604020202020204" pitchFamily="34" charset="0"/>
              </a:defRPr>
            </a:lvl1pPr>
          </a:lstStyle>
          <a:p>
            <a:r>
              <a:rPr lang="fr-FR"/>
              <a:t>Titre de la présentation</a:t>
            </a:r>
          </a:p>
        </p:txBody>
      </p:sp>
      <p:pic>
        <p:nvPicPr>
          <p:cNvPr id="4" name="Image 3">
            <a:extLst>
              <a:ext uri="{FF2B5EF4-FFF2-40B4-BE49-F238E27FC236}">
                <a16:creationId xmlns:a16="http://schemas.microsoft.com/office/drawing/2014/main" id="{1F74602A-BA3F-523E-3965-74DCAE5661C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0"/>
            <a:ext cx="4726948" cy="1695398"/>
          </a:xfrm>
          <a:prstGeom prst="rect">
            <a:avLst/>
          </a:prstGeom>
        </p:spPr>
      </p:pic>
      <p:pic>
        <p:nvPicPr>
          <p:cNvPr id="7" name="Image 6">
            <a:extLst>
              <a:ext uri="{FF2B5EF4-FFF2-40B4-BE49-F238E27FC236}">
                <a16:creationId xmlns:a16="http://schemas.microsoft.com/office/drawing/2014/main" id="{EA542FB5-F36A-81D5-5433-D525502BF11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52989" y="278483"/>
            <a:ext cx="2159000" cy="1181100"/>
          </a:xfrm>
          <a:prstGeom prst="rect">
            <a:avLst/>
          </a:prstGeom>
        </p:spPr>
      </p:pic>
      <p:sp>
        <p:nvSpPr>
          <p:cNvPr id="3" name="Espace réservé de la date 2">
            <a:extLst>
              <a:ext uri="{FF2B5EF4-FFF2-40B4-BE49-F238E27FC236}">
                <a16:creationId xmlns:a16="http://schemas.microsoft.com/office/drawing/2014/main" id="{58B28047-424E-32CE-1C6D-9F37F3E566B0}"/>
              </a:ext>
            </a:extLst>
          </p:cNvPr>
          <p:cNvSpPr>
            <a:spLocks noGrp="1"/>
          </p:cNvSpPr>
          <p:nvPr>
            <p:ph type="dt" sz="half" idx="17"/>
          </p:nvPr>
        </p:nvSpPr>
        <p:spPr>
          <a:xfrm>
            <a:off x="10527072" y="6204284"/>
            <a:ext cx="1347355" cy="142469"/>
          </a:xfrm>
        </p:spPr>
        <p:txBody>
          <a:bodyPr/>
          <a:lstStyle/>
          <a:p>
            <a:fld id="{4DA9B573-B498-0447-BEAB-0EE0F62B2A64}" type="datetime4">
              <a:rPr lang="fr-FR" smtClean="0"/>
              <a:t>18 février 2025</a:t>
            </a:fld>
            <a:endParaRPr lang="fr-FR"/>
          </a:p>
        </p:txBody>
      </p:sp>
    </p:spTree>
    <p:extLst>
      <p:ext uri="{BB962C8B-B14F-4D97-AF65-F5344CB8AC3E}">
        <p14:creationId xmlns:p14="http://schemas.microsoft.com/office/powerpoint/2010/main" val="20331226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re du document 2">
    <p:spTree>
      <p:nvGrpSpPr>
        <p:cNvPr id="1" name=""/>
        <p:cNvGrpSpPr/>
        <p:nvPr/>
      </p:nvGrpSpPr>
      <p:grpSpPr>
        <a:xfrm>
          <a:off x="0" y="0"/>
          <a:ext cx="0" cy="0"/>
          <a:chOff x="0" y="0"/>
          <a:chExt cx="0" cy="0"/>
        </a:xfrm>
      </p:grpSpPr>
      <p:sp>
        <p:nvSpPr>
          <p:cNvPr id="15" name="Espace réservé pour une image  14">
            <a:extLst>
              <a:ext uri="{FF2B5EF4-FFF2-40B4-BE49-F238E27FC236}">
                <a16:creationId xmlns:a16="http://schemas.microsoft.com/office/drawing/2014/main" id="{9A312EBA-52B9-F416-9C0C-97941412F831}"/>
              </a:ext>
            </a:extLst>
          </p:cNvPr>
          <p:cNvSpPr>
            <a:spLocks noGrp="1"/>
          </p:cNvSpPr>
          <p:nvPr>
            <p:ph type="pic" sz="quarter" idx="19"/>
          </p:nvPr>
        </p:nvSpPr>
        <p:spPr>
          <a:xfrm>
            <a:off x="0" y="1695398"/>
            <a:ext cx="4648200" cy="5194352"/>
          </a:xfrm>
          <a:prstGeom prst="rect">
            <a:avLst/>
          </a:prstGeom>
        </p:spPr>
        <p:txBody>
          <a:bodyPr/>
          <a:lstStyle>
            <a:lvl1pPr>
              <a:defRPr sz="1000">
                <a:latin typeface="Arial" panose="020B0604020202020204" pitchFamily="34" charset="0"/>
                <a:cs typeface="Arial" panose="020B0604020202020204" pitchFamily="34" charset="0"/>
              </a:defRPr>
            </a:lvl1pPr>
          </a:lstStyle>
          <a:p>
            <a:endParaRPr lang="fr-FR"/>
          </a:p>
        </p:txBody>
      </p:sp>
      <p:pic>
        <p:nvPicPr>
          <p:cNvPr id="2" name="Image 1">
            <a:extLst>
              <a:ext uri="{FF2B5EF4-FFF2-40B4-BE49-F238E27FC236}">
                <a16:creationId xmlns:a16="http://schemas.microsoft.com/office/drawing/2014/main" id="{1C59D161-C86D-23FD-9E2D-E91EA573674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76927" y="0"/>
            <a:ext cx="10315074" cy="5713648"/>
          </a:xfrm>
          <a:prstGeom prst="rect">
            <a:avLst/>
          </a:prstGeom>
        </p:spPr>
      </p:pic>
      <p:sp>
        <p:nvSpPr>
          <p:cNvPr id="9" name="Holder 3">
            <a:extLst>
              <a:ext uri="{FF2B5EF4-FFF2-40B4-BE49-F238E27FC236}">
                <a16:creationId xmlns:a16="http://schemas.microsoft.com/office/drawing/2014/main" id="{19F799DC-A932-863D-7D61-F0C6DB276173}"/>
              </a:ext>
            </a:extLst>
          </p:cNvPr>
          <p:cNvSpPr>
            <a:spLocks noGrp="1"/>
          </p:cNvSpPr>
          <p:nvPr>
            <p:ph type="body" idx="17" hasCustomPrompt="1"/>
          </p:nvPr>
        </p:nvSpPr>
        <p:spPr>
          <a:xfrm>
            <a:off x="5070925" y="3657837"/>
            <a:ext cx="6776162" cy="276747"/>
          </a:xfrm>
          <a:prstGeom prst="rect">
            <a:avLst/>
          </a:prstGeom>
        </p:spPr>
        <p:txBody>
          <a:bodyPr lIns="0" tIns="0" rIns="0" bIns="0"/>
          <a:lstStyle>
            <a:lvl1pPr marL="0" indent="0">
              <a:buFont typeface="Arial" panose="020B0604020202020204" pitchFamily="34" charset="0"/>
              <a:buNone/>
              <a:defRPr sz="2000" b="0" i="0">
                <a:solidFill>
                  <a:schemeClr val="bg1"/>
                </a:solidFill>
                <a:latin typeface="Arial" panose="020B0604020202020204" pitchFamily="34" charset="0"/>
                <a:cs typeface="Arial" panose="020B0604020202020204" pitchFamily="34" charset="0"/>
              </a:defRPr>
            </a:lvl1pPr>
          </a:lstStyle>
          <a:p>
            <a:r>
              <a:rPr lang="fr-FR"/>
              <a:t>Sous-titre de la présentation</a:t>
            </a:r>
          </a:p>
        </p:txBody>
      </p:sp>
      <p:sp>
        <p:nvSpPr>
          <p:cNvPr id="10" name="Holder 3">
            <a:extLst>
              <a:ext uri="{FF2B5EF4-FFF2-40B4-BE49-F238E27FC236}">
                <a16:creationId xmlns:a16="http://schemas.microsoft.com/office/drawing/2014/main" id="{3A484F68-2BC1-1F52-70F3-635336B97716}"/>
              </a:ext>
            </a:extLst>
          </p:cNvPr>
          <p:cNvSpPr>
            <a:spLocks noGrp="1"/>
          </p:cNvSpPr>
          <p:nvPr>
            <p:ph type="body" idx="18" hasCustomPrompt="1"/>
          </p:nvPr>
        </p:nvSpPr>
        <p:spPr>
          <a:xfrm>
            <a:off x="5070925" y="2983559"/>
            <a:ext cx="6776162" cy="568391"/>
          </a:xfrm>
          <a:prstGeom prst="rect">
            <a:avLst/>
          </a:prstGeom>
        </p:spPr>
        <p:txBody>
          <a:bodyPr lIns="0" tIns="0" rIns="0" bIns="0"/>
          <a:lstStyle>
            <a:lvl1pPr marL="0" indent="0">
              <a:buFont typeface="Arial" panose="020B0604020202020204" pitchFamily="34" charset="0"/>
              <a:buNone/>
              <a:defRPr sz="4000" b="1" i="0">
                <a:solidFill>
                  <a:schemeClr val="bg1"/>
                </a:solidFill>
                <a:latin typeface="Arial" panose="020B0604020202020204" pitchFamily="34" charset="0"/>
                <a:cs typeface="Arial" panose="020B0604020202020204" pitchFamily="34" charset="0"/>
              </a:defRPr>
            </a:lvl1pPr>
          </a:lstStyle>
          <a:p>
            <a:r>
              <a:rPr lang="fr-FR"/>
              <a:t>Titre de la présentation</a:t>
            </a:r>
          </a:p>
        </p:txBody>
      </p:sp>
      <p:pic>
        <p:nvPicPr>
          <p:cNvPr id="11" name="Image 10">
            <a:extLst>
              <a:ext uri="{FF2B5EF4-FFF2-40B4-BE49-F238E27FC236}">
                <a16:creationId xmlns:a16="http://schemas.microsoft.com/office/drawing/2014/main" id="{AB28EAC9-B2FC-D124-0CDA-2D3F09F15D5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4726948" cy="1695398"/>
          </a:xfrm>
          <a:prstGeom prst="rect">
            <a:avLst/>
          </a:prstGeom>
        </p:spPr>
      </p:pic>
      <p:pic>
        <p:nvPicPr>
          <p:cNvPr id="12" name="Image 11">
            <a:extLst>
              <a:ext uri="{FF2B5EF4-FFF2-40B4-BE49-F238E27FC236}">
                <a16:creationId xmlns:a16="http://schemas.microsoft.com/office/drawing/2014/main" id="{1062C839-445C-A4D2-D941-6E718A66A52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2989" y="278483"/>
            <a:ext cx="2159000" cy="1181100"/>
          </a:xfrm>
          <a:prstGeom prst="rect">
            <a:avLst/>
          </a:prstGeom>
        </p:spPr>
      </p:pic>
      <p:sp>
        <p:nvSpPr>
          <p:cNvPr id="3" name="Espace réservé de la date 2">
            <a:extLst>
              <a:ext uri="{FF2B5EF4-FFF2-40B4-BE49-F238E27FC236}">
                <a16:creationId xmlns:a16="http://schemas.microsoft.com/office/drawing/2014/main" id="{74938933-A594-EA22-A5E9-7F5FA3426ADF}"/>
              </a:ext>
            </a:extLst>
          </p:cNvPr>
          <p:cNvSpPr>
            <a:spLocks noGrp="1"/>
          </p:cNvSpPr>
          <p:nvPr>
            <p:ph type="dt" sz="half" idx="20"/>
          </p:nvPr>
        </p:nvSpPr>
        <p:spPr>
          <a:xfrm>
            <a:off x="10527072" y="6204284"/>
            <a:ext cx="1347355" cy="142469"/>
          </a:xfrm>
        </p:spPr>
        <p:txBody>
          <a:bodyPr/>
          <a:lstStyle>
            <a:lvl1pPr>
              <a:defRPr>
                <a:solidFill>
                  <a:srgbClr val="2B2F63"/>
                </a:solidFill>
              </a:defRPr>
            </a:lvl1pPr>
          </a:lstStyle>
          <a:p>
            <a:fld id="{8782CA44-898E-714E-B0BA-CEE8122CF254}" type="datetime4">
              <a:rPr lang="fr-FR" smtClean="0"/>
              <a:t>18 février 2025</a:t>
            </a:fld>
            <a:endParaRPr lang="fr-FR"/>
          </a:p>
        </p:txBody>
      </p:sp>
    </p:spTree>
    <p:extLst>
      <p:ext uri="{BB962C8B-B14F-4D97-AF65-F5344CB8AC3E}">
        <p14:creationId xmlns:p14="http://schemas.microsoft.com/office/powerpoint/2010/main" val="26121344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CD3999F6-AA0B-73C0-467B-FC2CD46952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11767" y="-1"/>
            <a:ext cx="5380233" cy="4205179"/>
          </a:xfrm>
          <a:prstGeom prst="rect">
            <a:avLst/>
          </a:prstGeom>
        </p:spPr>
      </p:pic>
      <p:pic>
        <p:nvPicPr>
          <p:cNvPr id="13" name="Image 12">
            <a:extLst>
              <a:ext uri="{FF2B5EF4-FFF2-40B4-BE49-F238E27FC236}">
                <a16:creationId xmlns:a16="http://schemas.microsoft.com/office/drawing/2014/main" id="{09D168D0-8F41-F602-8341-FCF32837D17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996359"/>
            <a:ext cx="4078840" cy="1370186"/>
          </a:xfrm>
          <a:prstGeom prst="rect">
            <a:avLst/>
          </a:prstGeom>
        </p:spPr>
      </p:pic>
      <p:sp>
        <p:nvSpPr>
          <p:cNvPr id="2" name="Holder 3">
            <a:extLst>
              <a:ext uri="{FF2B5EF4-FFF2-40B4-BE49-F238E27FC236}">
                <a16:creationId xmlns:a16="http://schemas.microsoft.com/office/drawing/2014/main" id="{3F6A0EED-4623-C667-3B6B-F6F0B86BAD1A}"/>
              </a:ext>
            </a:extLst>
          </p:cNvPr>
          <p:cNvSpPr>
            <a:spLocks noGrp="1"/>
          </p:cNvSpPr>
          <p:nvPr>
            <p:ph type="body" idx="15" hasCustomPrompt="1"/>
          </p:nvPr>
        </p:nvSpPr>
        <p:spPr>
          <a:xfrm>
            <a:off x="923807" y="1504085"/>
            <a:ext cx="2243139" cy="358170"/>
          </a:xfrm>
          <a:prstGeom prst="rect">
            <a:avLst/>
          </a:prstGeom>
        </p:spPr>
        <p:txBody>
          <a:bodyPr lIns="0" tIns="0" rIns="0" bIns="0"/>
          <a:lstStyle>
            <a:lvl1pPr marL="0" indent="0">
              <a:buFont typeface="Arial" panose="020B0604020202020204" pitchFamily="34" charset="0"/>
              <a:buNone/>
              <a:defRPr sz="3000" b="1" i="0">
                <a:solidFill>
                  <a:schemeClr val="bg1"/>
                </a:solidFill>
                <a:latin typeface="Arial" panose="020B0604020202020204" pitchFamily="34" charset="0"/>
                <a:cs typeface="Arial" panose="020B0604020202020204" pitchFamily="34" charset="0"/>
              </a:defRPr>
            </a:lvl1pPr>
          </a:lstStyle>
          <a:p>
            <a:r>
              <a:rPr lang="fr-FR"/>
              <a:t>SOMMAIRE</a:t>
            </a:r>
          </a:p>
        </p:txBody>
      </p:sp>
      <p:sp>
        <p:nvSpPr>
          <p:cNvPr id="3" name="Holder 3">
            <a:extLst>
              <a:ext uri="{FF2B5EF4-FFF2-40B4-BE49-F238E27FC236}">
                <a16:creationId xmlns:a16="http://schemas.microsoft.com/office/drawing/2014/main" id="{54D9AEF2-22E2-2B0A-A6F5-CAEB789E1B57}"/>
              </a:ext>
            </a:extLst>
          </p:cNvPr>
          <p:cNvSpPr>
            <a:spLocks noGrp="1"/>
          </p:cNvSpPr>
          <p:nvPr>
            <p:ph type="body" idx="16" hasCustomPrompt="1"/>
          </p:nvPr>
        </p:nvSpPr>
        <p:spPr>
          <a:xfrm>
            <a:off x="2045376" y="3444397"/>
            <a:ext cx="3915822" cy="268959"/>
          </a:xfrm>
          <a:prstGeom prst="rect">
            <a:avLst/>
          </a:prstGeom>
        </p:spPr>
        <p:txBody>
          <a:bodyPr lIns="0" tIns="0" rIns="0" bIns="0"/>
          <a:lstStyle>
            <a:lvl1pPr marL="0" indent="0">
              <a:buFont typeface="Arial" panose="020B0604020202020204" pitchFamily="34" charset="0"/>
              <a:buNone/>
              <a:defRPr sz="2200" b="1" i="0">
                <a:solidFill>
                  <a:schemeClr val="tx1"/>
                </a:solidFill>
                <a:latin typeface="Arial" panose="020B0604020202020204" pitchFamily="34" charset="0"/>
                <a:cs typeface="Arial" panose="020B0604020202020204" pitchFamily="34" charset="0"/>
              </a:defRPr>
            </a:lvl1pPr>
          </a:lstStyle>
          <a:p>
            <a:r>
              <a:rPr lang="fr-FR"/>
              <a:t>Titre de la partie 1</a:t>
            </a:r>
          </a:p>
        </p:txBody>
      </p:sp>
      <p:sp>
        <p:nvSpPr>
          <p:cNvPr id="5" name="Holder 3">
            <a:extLst>
              <a:ext uri="{FF2B5EF4-FFF2-40B4-BE49-F238E27FC236}">
                <a16:creationId xmlns:a16="http://schemas.microsoft.com/office/drawing/2014/main" id="{95BB91E4-C5DB-3FFE-F5E9-CFB95726AD8A}"/>
              </a:ext>
            </a:extLst>
          </p:cNvPr>
          <p:cNvSpPr>
            <a:spLocks noGrp="1"/>
          </p:cNvSpPr>
          <p:nvPr>
            <p:ph type="body" idx="17" hasCustomPrompt="1"/>
          </p:nvPr>
        </p:nvSpPr>
        <p:spPr>
          <a:xfrm>
            <a:off x="2045376" y="3868143"/>
            <a:ext cx="3915822" cy="268959"/>
          </a:xfrm>
          <a:prstGeom prst="rect">
            <a:avLst/>
          </a:prstGeom>
        </p:spPr>
        <p:txBody>
          <a:bodyPr lIns="0" tIns="0" rIns="0" bIns="0"/>
          <a:lstStyle>
            <a:lvl1pPr marL="0" indent="0">
              <a:buFont typeface="Arial" panose="020B0604020202020204" pitchFamily="34" charset="0"/>
              <a:buNone/>
              <a:defRPr sz="2200" b="1" i="0">
                <a:solidFill>
                  <a:schemeClr val="tx1"/>
                </a:solidFill>
                <a:latin typeface="Arial" panose="020B0604020202020204" pitchFamily="34" charset="0"/>
                <a:cs typeface="Arial" panose="020B0604020202020204" pitchFamily="34" charset="0"/>
              </a:defRPr>
            </a:lvl1pPr>
          </a:lstStyle>
          <a:p>
            <a:r>
              <a:rPr lang="fr-FR"/>
              <a:t>Titre de la partie 2</a:t>
            </a:r>
          </a:p>
        </p:txBody>
      </p:sp>
      <p:sp>
        <p:nvSpPr>
          <p:cNvPr id="7" name="Holder 3">
            <a:extLst>
              <a:ext uri="{FF2B5EF4-FFF2-40B4-BE49-F238E27FC236}">
                <a16:creationId xmlns:a16="http://schemas.microsoft.com/office/drawing/2014/main" id="{02881435-575B-4E4A-8A1F-C542161CC82C}"/>
              </a:ext>
            </a:extLst>
          </p:cNvPr>
          <p:cNvSpPr>
            <a:spLocks noGrp="1"/>
          </p:cNvSpPr>
          <p:nvPr>
            <p:ph type="body" idx="18" hasCustomPrompt="1"/>
          </p:nvPr>
        </p:nvSpPr>
        <p:spPr>
          <a:xfrm>
            <a:off x="2045376" y="4284831"/>
            <a:ext cx="3915822" cy="268959"/>
          </a:xfrm>
          <a:prstGeom prst="rect">
            <a:avLst/>
          </a:prstGeom>
        </p:spPr>
        <p:txBody>
          <a:bodyPr lIns="0" tIns="0" rIns="0" bIns="0"/>
          <a:lstStyle>
            <a:lvl1pPr marL="0" indent="0">
              <a:buFont typeface="Arial" panose="020B0604020202020204" pitchFamily="34" charset="0"/>
              <a:buNone/>
              <a:defRPr sz="2200" b="1" i="0">
                <a:solidFill>
                  <a:schemeClr val="tx1"/>
                </a:solidFill>
                <a:latin typeface="Arial" panose="020B0604020202020204" pitchFamily="34" charset="0"/>
                <a:cs typeface="Arial" panose="020B0604020202020204" pitchFamily="34" charset="0"/>
              </a:defRPr>
            </a:lvl1pPr>
          </a:lstStyle>
          <a:p>
            <a:r>
              <a:rPr lang="fr-FR"/>
              <a:t>Titre de la partie 3</a:t>
            </a:r>
          </a:p>
        </p:txBody>
      </p:sp>
      <p:sp>
        <p:nvSpPr>
          <p:cNvPr id="8" name="Holder 3">
            <a:extLst>
              <a:ext uri="{FF2B5EF4-FFF2-40B4-BE49-F238E27FC236}">
                <a16:creationId xmlns:a16="http://schemas.microsoft.com/office/drawing/2014/main" id="{9F87069A-88F0-EEFA-0FC4-A2198C11E3DC}"/>
              </a:ext>
            </a:extLst>
          </p:cNvPr>
          <p:cNvSpPr>
            <a:spLocks noGrp="1"/>
          </p:cNvSpPr>
          <p:nvPr>
            <p:ph type="body" idx="19" hasCustomPrompt="1"/>
          </p:nvPr>
        </p:nvSpPr>
        <p:spPr>
          <a:xfrm>
            <a:off x="2045376" y="4713095"/>
            <a:ext cx="3915822" cy="268959"/>
          </a:xfrm>
          <a:prstGeom prst="rect">
            <a:avLst/>
          </a:prstGeom>
        </p:spPr>
        <p:txBody>
          <a:bodyPr lIns="0" tIns="0" rIns="0" bIns="0"/>
          <a:lstStyle>
            <a:lvl1pPr marL="0" indent="0">
              <a:buFont typeface="Arial" panose="020B0604020202020204" pitchFamily="34" charset="0"/>
              <a:buNone/>
              <a:defRPr sz="2200" b="1" i="0">
                <a:solidFill>
                  <a:schemeClr val="tx1"/>
                </a:solidFill>
                <a:latin typeface="Arial" panose="020B0604020202020204" pitchFamily="34" charset="0"/>
                <a:cs typeface="Arial" panose="020B0604020202020204" pitchFamily="34" charset="0"/>
              </a:defRPr>
            </a:lvl1pPr>
          </a:lstStyle>
          <a:p>
            <a:r>
              <a:rPr lang="fr-FR"/>
              <a:t>Titre de la partie 4</a:t>
            </a:r>
          </a:p>
        </p:txBody>
      </p:sp>
      <p:sp>
        <p:nvSpPr>
          <p:cNvPr id="9" name="Holder 3">
            <a:extLst>
              <a:ext uri="{FF2B5EF4-FFF2-40B4-BE49-F238E27FC236}">
                <a16:creationId xmlns:a16="http://schemas.microsoft.com/office/drawing/2014/main" id="{C72231D9-C16A-55CE-CDE9-72AC040375DB}"/>
              </a:ext>
            </a:extLst>
          </p:cNvPr>
          <p:cNvSpPr>
            <a:spLocks noGrp="1"/>
          </p:cNvSpPr>
          <p:nvPr>
            <p:ph type="body" idx="20" hasCustomPrompt="1"/>
          </p:nvPr>
        </p:nvSpPr>
        <p:spPr>
          <a:xfrm>
            <a:off x="6230802" y="3444397"/>
            <a:ext cx="3915822" cy="268959"/>
          </a:xfrm>
          <a:prstGeom prst="rect">
            <a:avLst/>
          </a:prstGeom>
        </p:spPr>
        <p:txBody>
          <a:bodyPr lIns="0" tIns="0" rIns="0" bIns="0"/>
          <a:lstStyle>
            <a:lvl1pPr marL="0" indent="0" algn="r">
              <a:buFont typeface="Arial" panose="020B0604020202020204" pitchFamily="34" charset="0"/>
              <a:buNone/>
              <a:defRPr sz="2200" b="1" i="0">
                <a:solidFill>
                  <a:schemeClr val="tx1"/>
                </a:solidFill>
                <a:latin typeface="Arial" panose="020B0604020202020204" pitchFamily="34" charset="0"/>
                <a:cs typeface="Arial" panose="020B0604020202020204" pitchFamily="34" charset="0"/>
              </a:defRPr>
            </a:lvl1pPr>
          </a:lstStyle>
          <a:p>
            <a:r>
              <a:rPr lang="fr-FR"/>
              <a:t>page XX</a:t>
            </a:r>
          </a:p>
        </p:txBody>
      </p:sp>
      <p:sp>
        <p:nvSpPr>
          <p:cNvPr id="10" name="Holder 3">
            <a:extLst>
              <a:ext uri="{FF2B5EF4-FFF2-40B4-BE49-F238E27FC236}">
                <a16:creationId xmlns:a16="http://schemas.microsoft.com/office/drawing/2014/main" id="{CEAEC117-D537-4F1B-8534-9DE13D80C1E7}"/>
              </a:ext>
            </a:extLst>
          </p:cNvPr>
          <p:cNvSpPr>
            <a:spLocks noGrp="1"/>
          </p:cNvSpPr>
          <p:nvPr>
            <p:ph type="body" idx="21" hasCustomPrompt="1"/>
          </p:nvPr>
        </p:nvSpPr>
        <p:spPr>
          <a:xfrm>
            <a:off x="6230802" y="3868143"/>
            <a:ext cx="3915822" cy="268959"/>
          </a:xfrm>
          <a:prstGeom prst="rect">
            <a:avLst/>
          </a:prstGeom>
        </p:spPr>
        <p:txBody>
          <a:bodyPr lIns="0" tIns="0" rIns="0" bIns="0"/>
          <a:lstStyle>
            <a:lvl1pPr marL="0" indent="0" algn="r">
              <a:buFont typeface="Arial" panose="020B0604020202020204" pitchFamily="34" charset="0"/>
              <a:buNone/>
              <a:defRPr sz="2200" b="1" i="0">
                <a:solidFill>
                  <a:schemeClr val="tx1"/>
                </a:solidFill>
                <a:latin typeface="Arial" panose="020B0604020202020204" pitchFamily="34" charset="0"/>
                <a:cs typeface="Arial" panose="020B0604020202020204" pitchFamily="34" charset="0"/>
              </a:defRPr>
            </a:lvl1pPr>
          </a:lstStyle>
          <a:p>
            <a:r>
              <a:rPr lang="fr-FR"/>
              <a:t>page XX</a:t>
            </a:r>
          </a:p>
        </p:txBody>
      </p:sp>
      <p:sp>
        <p:nvSpPr>
          <p:cNvPr id="11" name="Holder 3">
            <a:extLst>
              <a:ext uri="{FF2B5EF4-FFF2-40B4-BE49-F238E27FC236}">
                <a16:creationId xmlns:a16="http://schemas.microsoft.com/office/drawing/2014/main" id="{241BA5B9-28D8-AF6A-9591-0BA94160515C}"/>
              </a:ext>
            </a:extLst>
          </p:cNvPr>
          <p:cNvSpPr>
            <a:spLocks noGrp="1"/>
          </p:cNvSpPr>
          <p:nvPr>
            <p:ph type="body" idx="22" hasCustomPrompt="1"/>
          </p:nvPr>
        </p:nvSpPr>
        <p:spPr>
          <a:xfrm>
            <a:off x="6230802" y="4284831"/>
            <a:ext cx="3915822" cy="268959"/>
          </a:xfrm>
          <a:prstGeom prst="rect">
            <a:avLst/>
          </a:prstGeom>
        </p:spPr>
        <p:txBody>
          <a:bodyPr lIns="0" tIns="0" rIns="0" bIns="0"/>
          <a:lstStyle>
            <a:lvl1pPr marL="0" indent="0" algn="r">
              <a:buFont typeface="Arial" panose="020B0604020202020204" pitchFamily="34" charset="0"/>
              <a:buNone/>
              <a:defRPr sz="2200" b="1" i="0">
                <a:solidFill>
                  <a:schemeClr val="tx1"/>
                </a:solidFill>
                <a:latin typeface="Arial" panose="020B0604020202020204" pitchFamily="34" charset="0"/>
                <a:cs typeface="Arial" panose="020B0604020202020204" pitchFamily="34" charset="0"/>
              </a:defRPr>
            </a:lvl1pPr>
          </a:lstStyle>
          <a:p>
            <a:r>
              <a:rPr lang="fr-FR"/>
              <a:t>page XX</a:t>
            </a:r>
          </a:p>
        </p:txBody>
      </p:sp>
      <p:sp>
        <p:nvSpPr>
          <p:cNvPr id="12" name="Holder 3">
            <a:extLst>
              <a:ext uri="{FF2B5EF4-FFF2-40B4-BE49-F238E27FC236}">
                <a16:creationId xmlns:a16="http://schemas.microsoft.com/office/drawing/2014/main" id="{330F1CFC-E76F-4AAA-89C4-96851CB03902}"/>
              </a:ext>
            </a:extLst>
          </p:cNvPr>
          <p:cNvSpPr>
            <a:spLocks noGrp="1"/>
          </p:cNvSpPr>
          <p:nvPr>
            <p:ph type="body" idx="23" hasCustomPrompt="1"/>
          </p:nvPr>
        </p:nvSpPr>
        <p:spPr>
          <a:xfrm>
            <a:off x="6230802" y="4713095"/>
            <a:ext cx="3915822" cy="268959"/>
          </a:xfrm>
          <a:prstGeom prst="rect">
            <a:avLst/>
          </a:prstGeom>
        </p:spPr>
        <p:txBody>
          <a:bodyPr lIns="0" tIns="0" rIns="0" bIns="0"/>
          <a:lstStyle>
            <a:lvl1pPr marL="0" indent="0" algn="r">
              <a:buFont typeface="Arial" panose="020B0604020202020204" pitchFamily="34" charset="0"/>
              <a:buNone/>
              <a:defRPr sz="2200" b="1" i="0">
                <a:solidFill>
                  <a:schemeClr val="tx1"/>
                </a:solidFill>
                <a:latin typeface="Arial" panose="020B0604020202020204" pitchFamily="34" charset="0"/>
                <a:cs typeface="Arial" panose="020B0604020202020204" pitchFamily="34" charset="0"/>
              </a:defRPr>
            </a:lvl1pPr>
          </a:lstStyle>
          <a:p>
            <a:r>
              <a:rPr lang="fr-FR"/>
              <a:t>page XX</a:t>
            </a:r>
          </a:p>
        </p:txBody>
      </p:sp>
      <p:sp>
        <p:nvSpPr>
          <p:cNvPr id="14" name="Holder 3">
            <a:extLst>
              <a:ext uri="{FF2B5EF4-FFF2-40B4-BE49-F238E27FC236}">
                <a16:creationId xmlns:a16="http://schemas.microsoft.com/office/drawing/2014/main" id="{11C5F66C-E5A4-D355-EC78-D9E6D16AC43C}"/>
              </a:ext>
            </a:extLst>
          </p:cNvPr>
          <p:cNvSpPr>
            <a:spLocks noGrp="1"/>
          </p:cNvSpPr>
          <p:nvPr>
            <p:ph type="body" idx="24" hasCustomPrompt="1"/>
          </p:nvPr>
        </p:nvSpPr>
        <p:spPr>
          <a:xfrm>
            <a:off x="2045376" y="5129784"/>
            <a:ext cx="3915822" cy="268959"/>
          </a:xfrm>
          <a:prstGeom prst="rect">
            <a:avLst/>
          </a:prstGeom>
        </p:spPr>
        <p:txBody>
          <a:bodyPr lIns="0" tIns="0" rIns="0" bIns="0"/>
          <a:lstStyle>
            <a:lvl1pPr marL="0" indent="0">
              <a:buFont typeface="Arial" panose="020B0604020202020204" pitchFamily="34" charset="0"/>
              <a:buNone/>
              <a:defRPr sz="2200" b="1" i="0">
                <a:solidFill>
                  <a:schemeClr val="tx1"/>
                </a:solidFill>
                <a:latin typeface="Arial" panose="020B0604020202020204" pitchFamily="34" charset="0"/>
                <a:cs typeface="Arial" panose="020B0604020202020204" pitchFamily="34" charset="0"/>
              </a:defRPr>
            </a:lvl1pPr>
          </a:lstStyle>
          <a:p>
            <a:r>
              <a:rPr lang="fr-FR"/>
              <a:t>Titre de la partie 5</a:t>
            </a:r>
          </a:p>
        </p:txBody>
      </p:sp>
      <p:sp>
        <p:nvSpPr>
          <p:cNvPr id="15" name="Holder 3">
            <a:extLst>
              <a:ext uri="{FF2B5EF4-FFF2-40B4-BE49-F238E27FC236}">
                <a16:creationId xmlns:a16="http://schemas.microsoft.com/office/drawing/2014/main" id="{CD348C2E-815C-1054-B484-6E2CB936BD17}"/>
              </a:ext>
            </a:extLst>
          </p:cNvPr>
          <p:cNvSpPr>
            <a:spLocks noGrp="1"/>
          </p:cNvSpPr>
          <p:nvPr>
            <p:ph type="body" idx="25" hasCustomPrompt="1"/>
          </p:nvPr>
        </p:nvSpPr>
        <p:spPr>
          <a:xfrm>
            <a:off x="6230802" y="5129783"/>
            <a:ext cx="3915822" cy="268959"/>
          </a:xfrm>
          <a:prstGeom prst="rect">
            <a:avLst/>
          </a:prstGeom>
        </p:spPr>
        <p:txBody>
          <a:bodyPr lIns="0" tIns="0" rIns="0" bIns="0"/>
          <a:lstStyle>
            <a:lvl1pPr marL="0" indent="0" algn="r">
              <a:buFont typeface="Arial" panose="020B0604020202020204" pitchFamily="34" charset="0"/>
              <a:buNone/>
              <a:defRPr sz="2200" b="1" i="0">
                <a:solidFill>
                  <a:schemeClr val="tx1"/>
                </a:solidFill>
                <a:latin typeface="Arial" panose="020B0604020202020204" pitchFamily="34" charset="0"/>
                <a:cs typeface="Arial" panose="020B0604020202020204" pitchFamily="34" charset="0"/>
              </a:defRPr>
            </a:lvl1pPr>
          </a:lstStyle>
          <a:p>
            <a:r>
              <a:rPr lang="fr-FR"/>
              <a:t>page XX</a:t>
            </a:r>
          </a:p>
        </p:txBody>
      </p:sp>
      <p:pic>
        <p:nvPicPr>
          <p:cNvPr id="4" name="Image 3">
            <a:extLst>
              <a:ext uri="{FF2B5EF4-FFF2-40B4-BE49-F238E27FC236}">
                <a16:creationId xmlns:a16="http://schemas.microsoft.com/office/drawing/2014/main" id="{3E2A2B28-89C3-FB55-6878-F930A2C3F38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953833" y="6080285"/>
            <a:ext cx="2304341" cy="777715"/>
          </a:xfrm>
          <a:prstGeom prst="rect">
            <a:avLst/>
          </a:prstGeom>
        </p:spPr>
      </p:pic>
      <p:pic>
        <p:nvPicPr>
          <p:cNvPr id="22" name="Image 21">
            <a:extLst>
              <a:ext uri="{FF2B5EF4-FFF2-40B4-BE49-F238E27FC236}">
                <a16:creationId xmlns:a16="http://schemas.microsoft.com/office/drawing/2014/main" id="{B9ECF056-1600-ACDE-834F-740CE17DCEC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700409" y="988750"/>
            <a:ext cx="766801" cy="709291"/>
          </a:xfrm>
          <a:prstGeom prst="rect">
            <a:avLst/>
          </a:prstGeom>
        </p:spPr>
      </p:pic>
    </p:spTree>
    <p:extLst>
      <p:ext uri="{BB962C8B-B14F-4D97-AF65-F5344CB8AC3E}">
        <p14:creationId xmlns:p14="http://schemas.microsoft.com/office/powerpoint/2010/main" val="441549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du document 2">
    <p:spTree>
      <p:nvGrpSpPr>
        <p:cNvPr id="1" name=""/>
        <p:cNvGrpSpPr/>
        <p:nvPr/>
      </p:nvGrpSpPr>
      <p:grpSpPr>
        <a:xfrm>
          <a:off x="0" y="0"/>
          <a:ext cx="0" cy="0"/>
          <a:chOff x="0" y="0"/>
          <a:chExt cx="0" cy="0"/>
        </a:xfrm>
      </p:grpSpPr>
      <p:sp>
        <p:nvSpPr>
          <p:cNvPr id="15" name="Espace réservé pour une image  14">
            <a:extLst>
              <a:ext uri="{FF2B5EF4-FFF2-40B4-BE49-F238E27FC236}">
                <a16:creationId xmlns:a16="http://schemas.microsoft.com/office/drawing/2014/main" id="{9A312EBA-52B9-F416-9C0C-97941412F831}"/>
              </a:ext>
            </a:extLst>
          </p:cNvPr>
          <p:cNvSpPr>
            <a:spLocks noGrp="1"/>
          </p:cNvSpPr>
          <p:nvPr>
            <p:ph type="pic" sz="quarter" idx="19"/>
          </p:nvPr>
        </p:nvSpPr>
        <p:spPr>
          <a:xfrm>
            <a:off x="0" y="1695398"/>
            <a:ext cx="4648200" cy="5194352"/>
          </a:xfrm>
          <a:prstGeom prst="rect">
            <a:avLst/>
          </a:prstGeom>
        </p:spPr>
        <p:txBody>
          <a:bodyPr/>
          <a:lstStyle>
            <a:lvl1pPr>
              <a:defRPr sz="1000">
                <a:latin typeface="Arial" panose="020B0604020202020204" pitchFamily="34" charset="0"/>
                <a:cs typeface="Arial" panose="020B0604020202020204" pitchFamily="34" charset="0"/>
              </a:defRPr>
            </a:lvl1pPr>
          </a:lstStyle>
          <a:p>
            <a:r>
              <a:rPr lang="fr-FR"/>
              <a:t>Cliquez sur l'icône pour ajouter une image</a:t>
            </a:r>
          </a:p>
        </p:txBody>
      </p:sp>
      <p:pic>
        <p:nvPicPr>
          <p:cNvPr id="4" name="Image 3">
            <a:extLst>
              <a:ext uri="{FF2B5EF4-FFF2-40B4-BE49-F238E27FC236}">
                <a16:creationId xmlns:a16="http://schemas.microsoft.com/office/drawing/2014/main" id="{30D01584-1C85-A72E-D1F8-47AB9443C67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507749" y="0"/>
            <a:ext cx="8712000" cy="5713648"/>
          </a:xfrm>
          <a:prstGeom prst="rect">
            <a:avLst/>
          </a:prstGeom>
        </p:spPr>
      </p:pic>
      <p:pic>
        <p:nvPicPr>
          <p:cNvPr id="11" name="Image 10">
            <a:extLst>
              <a:ext uri="{FF2B5EF4-FFF2-40B4-BE49-F238E27FC236}">
                <a16:creationId xmlns:a16="http://schemas.microsoft.com/office/drawing/2014/main" id="{AB28EAC9-B2FC-D124-0CDA-2D3F09F15D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4726948" cy="1695398"/>
          </a:xfrm>
          <a:prstGeom prst="rect">
            <a:avLst/>
          </a:prstGeom>
        </p:spPr>
      </p:pic>
      <p:pic>
        <p:nvPicPr>
          <p:cNvPr id="12" name="Image 11">
            <a:extLst>
              <a:ext uri="{FF2B5EF4-FFF2-40B4-BE49-F238E27FC236}">
                <a16:creationId xmlns:a16="http://schemas.microsoft.com/office/drawing/2014/main" id="{1062C839-445C-A4D2-D941-6E718A66A52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52989" y="278483"/>
            <a:ext cx="2159000" cy="1181100"/>
          </a:xfrm>
          <a:prstGeom prst="rect">
            <a:avLst/>
          </a:prstGeom>
        </p:spPr>
      </p:pic>
      <p:sp>
        <p:nvSpPr>
          <p:cNvPr id="3" name="Espace réservé de la date 2">
            <a:extLst>
              <a:ext uri="{FF2B5EF4-FFF2-40B4-BE49-F238E27FC236}">
                <a16:creationId xmlns:a16="http://schemas.microsoft.com/office/drawing/2014/main" id="{74938933-A594-EA22-A5E9-7F5FA3426ADF}"/>
              </a:ext>
            </a:extLst>
          </p:cNvPr>
          <p:cNvSpPr>
            <a:spLocks noGrp="1"/>
          </p:cNvSpPr>
          <p:nvPr>
            <p:ph type="dt" sz="half" idx="20"/>
          </p:nvPr>
        </p:nvSpPr>
        <p:spPr>
          <a:xfrm>
            <a:off x="10527072" y="6204284"/>
            <a:ext cx="1347355" cy="142469"/>
          </a:xfrm>
        </p:spPr>
        <p:txBody>
          <a:bodyPr/>
          <a:lstStyle>
            <a:lvl1pPr>
              <a:defRPr>
                <a:solidFill>
                  <a:srgbClr val="2B2F63"/>
                </a:solidFill>
              </a:defRPr>
            </a:lvl1pPr>
          </a:lstStyle>
          <a:p>
            <a:r>
              <a:rPr lang="fr-FR"/>
              <a:t>mmmm aaaa</a:t>
            </a:r>
          </a:p>
        </p:txBody>
      </p:sp>
      <p:sp>
        <p:nvSpPr>
          <p:cNvPr id="2" name="Holder 3">
            <a:extLst>
              <a:ext uri="{FF2B5EF4-FFF2-40B4-BE49-F238E27FC236}">
                <a16:creationId xmlns:a16="http://schemas.microsoft.com/office/drawing/2014/main" id="{9B4E853D-673E-8980-FFE4-A21EB843884D}"/>
              </a:ext>
            </a:extLst>
          </p:cNvPr>
          <p:cNvSpPr>
            <a:spLocks noGrp="1"/>
          </p:cNvSpPr>
          <p:nvPr>
            <p:ph type="body" idx="14" hasCustomPrompt="1"/>
          </p:nvPr>
        </p:nvSpPr>
        <p:spPr>
          <a:xfrm>
            <a:off x="5415838" y="3843763"/>
            <a:ext cx="6776162" cy="276747"/>
          </a:xfrm>
          <a:prstGeom prst="rect">
            <a:avLst/>
          </a:prstGeom>
        </p:spPr>
        <p:txBody>
          <a:bodyPr lIns="0" tIns="0" rIns="0" bIns="0"/>
          <a:lstStyle>
            <a:lvl1pPr marL="0" indent="0">
              <a:buFont typeface="Arial" panose="020B0604020202020204" pitchFamily="34" charset="0"/>
              <a:buNone/>
              <a:defRPr sz="2000" b="0" i="0">
                <a:solidFill>
                  <a:schemeClr val="bg1"/>
                </a:solidFill>
                <a:latin typeface="Arial" panose="020B0604020202020204" pitchFamily="34" charset="0"/>
                <a:cs typeface="Arial" panose="020B0604020202020204" pitchFamily="34" charset="0"/>
              </a:defRPr>
            </a:lvl1pPr>
          </a:lstStyle>
          <a:p>
            <a:r>
              <a:rPr lang="fr-FR"/>
              <a:t>Sous-titre de la présentation</a:t>
            </a:r>
          </a:p>
        </p:txBody>
      </p:sp>
      <p:sp>
        <p:nvSpPr>
          <p:cNvPr id="5" name="Holder 3">
            <a:extLst>
              <a:ext uri="{FF2B5EF4-FFF2-40B4-BE49-F238E27FC236}">
                <a16:creationId xmlns:a16="http://schemas.microsoft.com/office/drawing/2014/main" id="{E0527108-D06A-8D78-EAD2-E49B815458DF}"/>
              </a:ext>
            </a:extLst>
          </p:cNvPr>
          <p:cNvSpPr>
            <a:spLocks noGrp="1"/>
          </p:cNvSpPr>
          <p:nvPr>
            <p:ph type="body" idx="15" hasCustomPrompt="1"/>
          </p:nvPr>
        </p:nvSpPr>
        <p:spPr>
          <a:xfrm>
            <a:off x="5415838" y="2250625"/>
            <a:ext cx="6776162" cy="1243961"/>
          </a:xfrm>
          <a:prstGeom prst="rect">
            <a:avLst/>
          </a:prstGeom>
        </p:spPr>
        <p:txBody>
          <a:bodyPr lIns="0" tIns="0" rIns="0" bIns="0"/>
          <a:lstStyle>
            <a:lvl1pPr marL="0" indent="0">
              <a:buFont typeface="Arial" panose="020B0604020202020204" pitchFamily="34" charset="0"/>
              <a:buNone/>
              <a:defRPr sz="4000" b="1" i="0">
                <a:solidFill>
                  <a:schemeClr val="bg1"/>
                </a:solidFill>
                <a:latin typeface="Arial" panose="020B0604020202020204" pitchFamily="34" charset="0"/>
                <a:cs typeface="Arial" panose="020B0604020202020204" pitchFamily="34" charset="0"/>
              </a:defRPr>
            </a:lvl1pPr>
          </a:lstStyle>
          <a:p>
            <a:r>
              <a:rPr lang="fr-FR"/>
              <a:t>Titre de la            présentation</a:t>
            </a:r>
          </a:p>
        </p:txBody>
      </p:sp>
      <p:cxnSp>
        <p:nvCxnSpPr>
          <p:cNvPr id="6" name="Connecteur droit 5">
            <a:extLst>
              <a:ext uri="{FF2B5EF4-FFF2-40B4-BE49-F238E27FC236}">
                <a16:creationId xmlns:a16="http://schemas.microsoft.com/office/drawing/2014/main" id="{42572D37-F802-B661-9CB6-60102B309F86}"/>
              </a:ext>
            </a:extLst>
          </p:cNvPr>
          <p:cNvCxnSpPr>
            <a:cxnSpLocks/>
          </p:cNvCxnSpPr>
          <p:nvPr userDrawn="1"/>
        </p:nvCxnSpPr>
        <p:spPr>
          <a:xfrm>
            <a:off x="5485288" y="3669174"/>
            <a:ext cx="2984011" cy="0"/>
          </a:xfrm>
          <a:prstGeom prst="line">
            <a:avLst/>
          </a:prstGeom>
          <a:ln w="76200" cap="rnd">
            <a:solidFill>
              <a:srgbClr val="2B2F63"/>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93428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re partie">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6CA2097A-F67E-C3A0-F3CC-50D563954E17}"/>
              </a:ext>
            </a:extLst>
          </p:cNvPr>
          <p:cNvSpPr/>
          <p:nvPr userDrawn="1"/>
        </p:nvSpPr>
        <p:spPr>
          <a:xfrm>
            <a:off x="224863" y="230649"/>
            <a:ext cx="11742274" cy="6396702"/>
          </a:xfrm>
          <a:prstGeom prst="roundRect">
            <a:avLst>
              <a:gd name="adj" fmla="val 548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 avec coins arrondis en haut 2">
            <a:extLst>
              <a:ext uri="{FF2B5EF4-FFF2-40B4-BE49-F238E27FC236}">
                <a16:creationId xmlns:a16="http://schemas.microsoft.com/office/drawing/2014/main" id="{328A31EB-9388-B8B1-6479-DC841AEC7B1C}"/>
              </a:ext>
            </a:extLst>
          </p:cNvPr>
          <p:cNvSpPr/>
          <p:nvPr userDrawn="1"/>
        </p:nvSpPr>
        <p:spPr>
          <a:xfrm rot="5400000">
            <a:off x="1350523" y="-354163"/>
            <a:ext cx="1377795" cy="407884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Holder 3">
            <a:extLst>
              <a:ext uri="{FF2B5EF4-FFF2-40B4-BE49-F238E27FC236}">
                <a16:creationId xmlns:a16="http://schemas.microsoft.com/office/drawing/2014/main" id="{F1395C83-06F3-87FA-5174-91FC81329B74}"/>
              </a:ext>
            </a:extLst>
          </p:cNvPr>
          <p:cNvSpPr>
            <a:spLocks noGrp="1"/>
          </p:cNvSpPr>
          <p:nvPr>
            <p:ph type="body" idx="30" hasCustomPrompt="1"/>
          </p:nvPr>
        </p:nvSpPr>
        <p:spPr>
          <a:xfrm>
            <a:off x="2242680" y="996359"/>
            <a:ext cx="1355727" cy="1097617"/>
          </a:xfrm>
          <a:prstGeom prst="rect">
            <a:avLst/>
          </a:prstGeom>
        </p:spPr>
        <p:txBody>
          <a:bodyPr lIns="0" tIns="0" rIns="0" bIns="0">
            <a:noAutofit/>
          </a:bodyPr>
          <a:lstStyle>
            <a:lvl1pPr marL="0" indent="0">
              <a:buFont typeface="Arial" panose="020B0604020202020204" pitchFamily="34" charset="0"/>
              <a:buNone/>
              <a:defRPr sz="9600" b="1" i="0">
                <a:solidFill>
                  <a:schemeClr val="accent2"/>
                </a:solidFill>
                <a:latin typeface="Arial" panose="020B0604020202020204" pitchFamily="34" charset="0"/>
                <a:cs typeface="Arial" panose="020B0604020202020204" pitchFamily="34" charset="0"/>
              </a:defRPr>
            </a:lvl1pPr>
          </a:lstStyle>
          <a:p>
            <a:r>
              <a:rPr lang="fr-FR"/>
              <a:t>01</a:t>
            </a:r>
          </a:p>
        </p:txBody>
      </p:sp>
      <p:pic>
        <p:nvPicPr>
          <p:cNvPr id="11" name="Image 10">
            <a:extLst>
              <a:ext uri="{FF2B5EF4-FFF2-40B4-BE49-F238E27FC236}">
                <a16:creationId xmlns:a16="http://schemas.microsoft.com/office/drawing/2014/main" id="{B7345551-C6A9-B11D-787D-1A42AE231F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4992" y="1240857"/>
            <a:ext cx="774192" cy="716128"/>
          </a:xfrm>
          <a:prstGeom prst="rect">
            <a:avLst/>
          </a:prstGeom>
        </p:spPr>
      </p:pic>
      <p:sp>
        <p:nvSpPr>
          <p:cNvPr id="4" name="Holder 3">
            <a:extLst>
              <a:ext uri="{FF2B5EF4-FFF2-40B4-BE49-F238E27FC236}">
                <a16:creationId xmlns:a16="http://schemas.microsoft.com/office/drawing/2014/main" id="{59EF3E73-FE24-292C-5EC2-21B805C22BDC}"/>
              </a:ext>
            </a:extLst>
          </p:cNvPr>
          <p:cNvSpPr>
            <a:spLocks noGrp="1"/>
          </p:cNvSpPr>
          <p:nvPr>
            <p:ph type="body" idx="14" hasCustomPrompt="1"/>
          </p:nvPr>
        </p:nvSpPr>
        <p:spPr>
          <a:xfrm>
            <a:off x="2037995" y="4664673"/>
            <a:ext cx="6776162" cy="462301"/>
          </a:xfrm>
          <a:prstGeom prst="rect">
            <a:avLst/>
          </a:prstGeom>
        </p:spPr>
        <p:txBody>
          <a:bodyPr lIns="0" tIns="0" rIns="0" bIns="0">
            <a:noAutofit/>
          </a:bodyPr>
          <a:lstStyle>
            <a:lvl1pPr marL="0" indent="0">
              <a:buFont typeface="Arial" panose="020B0604020202020204" pitchFamily="34" charset="0"/>
              <a:buNone/>
              <a:defRPr sz="2800" b="0" i="0">
                <a:solidFill>
                  <a:srgbClr val="212950"/>
                </a:solidFill>
                <a:latin typeface="Arial" panose="020B0604020202020204" pitchFamily="34" charset="0"/>
                <a:cs typeface="Arial" panose="020B0604020202020204" pitchFamily="34" charset="0"/>
              </a:defRPr>
            </a:lvl1pPr>
          </a:lstStyle>
          <a:p>
            <a:r>
              <a:rPr lang="fr-FR"/>
              <a:t>Sous-titre de la présentation</a:t>
            </a:r>
          </a:p>
        </p:txBody>
      </p:sp>
      <p:sp>
        <p:nvSpPr>
          <p:cNvPr id="6" name="Holder 3">
            <a:extLst>
              <a:ext uri="{FF2B5EF4-FFF2-40B4-BE49-F238E27FC236}">
                <a16:creationId xmlns:a16="http://schemas.microsoft.com/office/drawing/2014/main" id="{AB0C4BB0-74F1-43A3-7FEE-C82F16751CB9}"/>
              </a:ext>
            </a:extLst>
          </p:cNvPr>
          <p:cNvSpPr>
            <a:spLocks noGrp="1"/>
          </p:cNvSpPr>
          <p:nvPr>
            <p:ph type="body" idx="15" hasCustomPrompt="1"/>
          </p:nvPr>
        </p:nvSpPr>
        <p:spPr>
          <a:xfrm>
            <a:off x="2037995" y="3197842"/>
            <a:ext cx="6776162" cy="1105449"/>
          </a:xfrm>
          <a:prstGeom prst="rect">
            <a:avLst/>
          </a:prstGeom>
        </p:spPr>
        <p:txBody>
          <a:bodyPr lIns="0" tIns="0" rIns="0" bIns="0"/>
          <a:lstStyle>
            <a:lvl1pPr marL="0" indent="0">
              <a:buFont typeface="Arial" panose="020B0604020202020204" pitchFamily="34" charset="0"/>
              <a:buNone/>
              <a:defRPr sz="4000" b="1" i="0">
                <a:solidFill>
                  <a:srgbClr val="212950"/>
                </a:solidFill>
                <a:latin typeface="Arial" panose="020B0604020202020204" pitchFamily="34" charset="0"/>
                <a:cs typeface="Arial" panose="020B0604020202020204" pitchFamily="34" charset="0"/>
              </a:defRPr>
            </a:lvl1pPr>
          </a:lstStyle>
          <a:p>
            <a:r>
              <a:rPr lang="fr-FR"/>
              <a:t>Titre de la          présentation</a:t>
            </a:r>
          </a:p>
        </p:txBody>
      </p:sp>
      <p:cxnSp>
        <p:nvCxnSpPr>
          <p:cNvPr id="8" name="Connecteur droit 7">
            <a:extLst>
              <a:ext uri="{FF2B5EF4-FFF2-40B4-BE49-F238E27FC236}">
                <a16:creationId xmlns:a16="http://schemas.microsoft.com/office/drawing/2014/main" id="{E90D9CA0-5D82-412D-F8DA-312AB386A131}"/>
              </a:ext>
            </a:extLst>
          </p:cNvPr>
          <p:cNvCxnSpPr/>
          <p:nvPr userDrawn="1"/>
        </p:nvCxnSpPr>
        <p:spPr>
          <a:xfrm>
            <a:off x="2037995" y="4477870"/>
            <a:ext cx="409370" cy="0"/>
          </a:xfrm>
          <a:prstGeom prst="line">
            <a:avLst/>
          </a:prstGeom>
          <a:ln w="76200" cap="rnd"/>
        </p:spPr>
        <p:style>
          <a:lnRef idx="2">
            <a:schemeClr val="accent2"/>
          </a:lnRef>
          <a:fillRef idx="0">
            <a:schemeClr val="accent2"/>
          </a:fillRef>
          <a:effectRef idx="1">
            <a:schemeClr val="accent2"/>
          </a:effectRef>
          <a:fontRef idx="minor">
            <a:schemeClr val="tx1"/>
          </a:fontRef>
        </p:style>
      </p:cxnSp>
      <p:pic>
        <p:nvPicPr>
          <p:cNvPr id="5" name="Image 4">
            <a:extLst>
              <a:ext uri="{FF2B5EF4-FFF2-40B4-BE49-F238E27FC236}">
                <a16:creationId xmlns:a16="http://schemas.microsoft.com/office/drawing/2014/main" id="{33CC0E9F-7A71-2686-7C52-0F4510447B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6200000">
            <a:off x="10650972" y="3914433"/>
            <a:ext cx="2304341" cy="777715"/>
          </a:xfrm>
          <a:prstGeom prst="rect">
            <a:avLst/>
          </a:prstGeom>
        </p:spPr>
      </p:pic>
      <p:pic>
        <p:nvPicPr>
          <p:cNvPr id="15" name="Image 14">
            <a:extLst>
              <a:ext uri="{FF2B5EF4-FFF2-40B4-BE49-F238E27FC236}">
                <a16:creationId xmlns:a16="http://schemas.microsoft.com/office/drawing/2014/main" id="{13B0D6C5-26AC-1B58-6215-FA7AC51C5BB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
          <a:stretch/>
        </p:blipFill>
        <p:spPr>
          <a:xfrm>
            <a:off x="6776140" y="230649"/>
            <a:ext cx="5190997" cy="3974530"/>
          </a:xfrm>
          <a:prstGeom prst="rect">
            <a:avLst/>
          </a:prstGeom>
        </p:spPr>
      </p:pic>
      <p:pic>
        <p:nvPicPr>
          <p:cNvPr id="20" name="Image 19" descr="Une image contenant store&#10;&#10;Description générée automatiquement">
            <a:extLst>
              <a:ext uri="{FF2B5EF4-FFF2-40B4-BE49-F238E27FC236}">
                <a16:creationId xmlns:a16="http://schemas.microsoft.com/office/drawing/2014/main" id="{3AC61306-A979-8106-F0F1-6751B80393C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551277" y="996359"/>
            <a:ext cx="774194" cy="716129"/>
          </a:xfrm>
          <a:prstGeom prst="rect">
            <a:avLst/>
          </a:prstGeom>
        </p:spPr>
      </p:pic>
    </p:spTree>
    <p:extLst>
      <p:ext uri="{BB962C8B-B14F-4D97-AF65-F5344CB8AC3E}">
        <p14:creationId xmlns:p14="http://schemas.microsoft.com/office/powerpoint/2010/main" val="33161116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re partie">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6CA2097A-F67E-C3A0-F3CC-50D563954E17}"/>
              </a:ext>
            </a:extLst>
          </p:cNvPr>
          <p:cNvSpPr/>
          <p:nvPr userDrawn="1"/>
        </p:nvSpPr>
        <p:spPr>
          <a:xfrm>
            <a:off x="224863" y="230649"/>
            <a:ext cx="11742274" cy="6396702"/>
          </a:xfrm>
          <a:prstGeom prst="roundRect">
            <a:avLst>
              <a:gd name="adj" fmla="val 548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 avec coins arrondis en haut 2">
            <a:extLst>
              <a:ext uri="{FF2B5EF4-FFF2-40B4-BE49-F238E27FC236}">
                <a16:creationId xmlns:a16="http://schemas.microsoft.com/office/drawing/2014/main" id="{328A31EB-9388-B8B1-6479-DC841AEC7B1C}"/>
              </a:ext>
            </a:extLst>
          </p:cNvPr>
          <p:cNvSpPr/>
          <p:nvPr userDrawn="1"/>
        </p:nvSpPr>
        <p:spPr>
          <a:xfrm rot="5400000">
            <a:off x="1350523" y="-354163"/>
            <a:ext cx="1377795" cy="407884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Holder 3">
            <a:extLst>
              <a:ext uri="{FF2B5EF4-FFF2-40B4-BE49-F238E27FC236}">
                <a16:creationId xmlns:a16="http://schemas.microsoft.com/office/drawing/2014/main" id="{F1395C83-06F3-87FA-5174-91FC81329B74}"/>
              </a:ext>
            </a:extLst>
          </p:cNvPr>
          <p:cNvSpPr>
            <a:spLocks noGrp="1"/>
          </p:cNvSpPr>
          <p:nvPr>
            <p:ph type="body" idx="30" hasCustomPrompt="1"/>
          </p:nvPr>
        </p:nvSpPr>
        <p:spPr>
          <a:xfrm>
            <a:off x="2242680" y="996359"/>
            <a:ext cx="1355727" cy="1097617"/>
          </a:xfrm>
          <a:prstGeom prst="rect">
            <a:avLst/>
          </a:prstGeom>
        </p:spPr>
        <p:txBody>
          <a:bodyPr lIns="0" tIns="0" rIns="0" bIns="0">
            <a:noAutofit/>
          </a:bodyPr>
          <a:lstStyle>
            <a:lvl1pPr marL="0" indent="0">
              <a:buFont typeface="Arial" panose="020B0604020202020204" pitchFamily="34" charset="0"/>
              <a:buNone/>
              <a:defRPr sz="9600" b="1" i="0">
                <a:solidFill>
                  <a:schemeClr val="accent3"/>
                </a:solidFill>
                <a:latin typeface="Arial" panose="020B0604020202020204" pitchFamily="34" charset="0"/>
                <a:cs typeface="Arial" panose="020B0604020202020204" pitchFamily="34" charset="0"/>
              </a:defRPr>
            </a:lvl1pPr>
          </a:lstStyle>
          <a:p>
            <a:r>
              <a:rPr lang="fr-FR"/>
              <a:t>01</a:t>
            </a:r>
          </a:p>
        </p:txBody>
      </p:sp>
      <p:pic>
        <p:nvPicPr>
          <p:cNvPr id="11" name="Image 10">
            <a:extLst>
              <a:ext uri="{FF2B5EF4-FFF2-40B4-BE49-F238E27FC236}">
                <a16:creationId xmlns:a16="http://schemas.microsoft.com/office/drawing/2014/main" id="{B7345551-C6A9-B11D-787D-1A42AE231F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4992" y="1240857"/>
            <a:ext cx="774192" cy="716128"/>
          </a:xfrm>
          <a:prstGeom prst="rect">
            <a:avLst/>
          </a:prstGeom>
        </p:spPr>
      </p:pic>
      <p:sp>
        <p:nvSpPr>
          <p:cNvPr id="4" name="Holder 3">
            <a:extLst>
              <a:ext uri="{FF2B5EF4-FFF2-40B4-BE49-F238E27FC236}">
                <a16:creationId xmlns:a16="http://schemas.microsoft.com/office/drawing/2014/main" id="{59EF3E73-FE24-292C-5EC2-21B805C22BDC}"/>
              </a:ext>
            </a:extLst>
          </p:cNvPr>
          <p:cNvSpPr>
            <a:spLocks noGrp="1"/>
          </p:cNvSpPr>
          <p:nvPr>
            <p:ph type="body" idx="14" hasCustomPrompt="1"/>
          </p:nvPr>
        </p:nvSpPr>
        <p:spPr>
          <a:xfrm>
            <a:off x="2037995" y="4867873"/>
            <a:ext cx="6776162" cy="462301"/>
          </a:xfrm>
          <a:prstGeom prst="rect">
            <a:avLst/>
          </a:prstGeom>
        </p:spPr>
        <p:txBody>
          <a:bodyPr lIns="0" tIns="0" rIns="0" bIns="0">
            <a:noAutofit/>
          </a:bodyPr>
          <a:lstStyle>
            <a:lvl1pPr marL="0" indent="0">
              <a:buFont typeface="Arial" panose="020B0604020202020204" pitchFamily="34" charset="0"/>
              <a:buNone/>
              <a:defRPr sz="2800" b="0" i="0">
                <a:solidFill>
                  <a:schemeClr val="bg1"/>
                </a:solidFill>
                <a:latin typeface="Arial" panose="020B0604020202020204" pitchFamily="34" charset="0"/>
                <a:cs typeface="Arial" panose="020B0604020202020204" pitchFamily="34" charset="0"/>
              </a:defRPr>
            </a:lvl1pPr>
          </a:lstStyle>
          <a:p>
            <a:r>
              <a:rPr lang="fr-FR"/>
              <a:t>Sous-titre de la présentation</a:t>
            </a:r>
          </a:p>
        </p:txBody>
      </p:sp>
      <p:sp>
        <p:nvSpPr>
          <p:cNvPr id="6" name="Holder 3">
            <a:extLst>
              <a:ext uri="{FF2B5EF4-FFF2-40B4-BE49-F238E27FC236}">
                <a16:creationId xmlns:a16="http://schemas.microsoft.com/office/drawing/2014/main" id="{AB0C4BB0-74F1-43A3-7FEE-C82F16751CB9}"/>
              </a:ext>
            </a:extLst>
          </p:cNvPr>
          <p:cNvSpPr>
            <a:spLocks noGrp="1"/>
          </p:cNvSpPr>
          <p:nvPr>
            <p:ph type="body" idx="15" hasCustomPrompt="1"/>
          </p:nvPr>
        </p:nvSpPr>
        <p:spPr>
          <a:xfrm>
            <a:off x="2037995" y="3401042"/>
            <a:ext cx="6776162" cy="1105449"/>
          </a:xfrm>
          <a:prstGeom prst="rect">
            <a:avLst/>
          </a:prstGeom>
        </p:spPr>
        <p:txBody>
          <a:bodyPr lIns="0" tIns="0" rIns="0" bIns="0"/>
          <a:lstStyle>
            <a:lvl1pPr marL="0" indent="0">
              <a:buFont typeface="Arial" panose="020B0604020202020204" pitchFamily="34" charset="0"/>
              <a:buNone/>
              <a:defRPr sz="4000" b="1" i="0">
                <a:solidFill>
                  <a:schemeClr val="bg1"/>
                </a:solidFill>
                <a:latin typeface="Arial" panose="020B0604020202020204" pitchFamily="34" charset="0"/>
                <a:cs typeface="Arial" panose="020B0604020202020204" pitchFamily="34" charset="0"/>
              </a:defRPr>
            </a:lvl1pPr>
          </a:lstStyle>
          <a:p>
            <a:r>
              <a:rPr lang="fr-FR"/>
              <a:t>Titre de la          présentation</a:t>
            </a:r>
          </a:p>
        </p:txBody>
      </p:sp>
      <p:cxnSp>
        <p:nvCxnSpPr>
          <p:cNvPr id="8" name="Connecteur droit 7">
            <a:extLst>
              <a:ext uri="{FF2B5EF4-FFF2-40B4-BE49-F238E27FC236}">
                <a16:creationId xmlns:a16="http://schemas.microsoft.com/office/drawing/2014/main" id="{E90D9CA0-5D82-412D-F8DA-312AB386A131}"/>
              </a:ext>
            </a:extLst>
          </p:cNvPr>
          <p:cNvCxnSpPr/>
          <p:nvPr userDrawn="1"/>
        </p:nvCxnSpPr>
        <p:spPr>
          <a:xfrm>
            <a:off x="2037995" y="4681070"/>
            <a:ext cx="409370" cy="0"/>
          </a:xfrm>
          <a:prstGeom prst="line">
            <a:avLst/>
          </a:prstGeom>
          <a:ln w="76200" cap="rnd">
            <a:solidFill>
              <a:srgbClr val="F9B401"/>
            </a:solidFill>
          </a:ln>
        </p:spPr>
        <p:style>
          <a:lnRef idx="2">
            <a:schemeClr val="accent2"/>
          </a:lnRef>
          <a:fillRef idx="0">
            <a:schemeClr val="accent2"/>
          </a:fillRef>
          <a:effectRef idx="1">
            <a:schemeClr val="accent2"/>
          </a:effectRef>
          <a:fontRef idx="minor">
            <a:schemeClr val="tx1"/>
          </a:fontRef>
        </p:style>
      </p:cxnSp>
      <p:pic>
        <p:nvPicPr>
          <p:cNvPr id="5" name="Image 4">
            <a:extLst>
              <a:ext uri="{FF2B5EF4-FFF2-40B4-BE49-F238E27FC236}">
                <a16:creationId xmlns:a16="http://schemas.microsoft.com/office/drawing/2014/main" id="{33CC0E9F-7A71-2686-7C52-0F4510447B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6200000">
            <a:off x="10650972" y="3914433"/>
            <a:ext cx="2304341" cy="777715"/>
          </a:xfrm>
          <a:prstGeom prst="rect">
            <a:avLst/>
          </a:prstGeom>
        </p:spPr>
      </p:pic>
      <p:pic>
        <p:nvPicPr>
          <p:cNvPr id="15" name="Image 14">
            <a:extLst>
              <a:ext uri="{FF2B5EF4-FFF2-40B4-BE49-F238E27FC236}">
                <a16:creationId xmlns:a16="http://schemas.microsoft.com/office/drawing/2014/main" id="{13B0D6C5-26AC-1B58-6215-FA7AC51C5BB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
          <a:stretch/>
        </p:blipFill>
        <p:spPr>
          <a:xfrm>
            <a:off x="6776140" y="230649"/>
            <a:ext cx="5190997" cy="3974530"/>
          </a:xfrm>
          <a:prstGeom prst="rect">
            <a:avLst/>
          </a:prstGeom>
        </p:spPr>
      </p:pic>
      <p:pic>
        <p:nvPicPr>
          <p:cNvPr id="7" name="Image 6">
            <a:extLst>
              <a:ext uri="{FF2B5EF4-FFF2-40B4-BE49-F238E27FC236}">
                <a16:creationId xmlns:a16="http://schemas.microsoft.com/office/drawing/2014/main" id="{DA4C8942-93FE-4CBC-345C-3DE125F0CAB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551277" y="989891"/>
            <a:ext cx="781186" cy="722597"/>
          </a:xfrm>
          <a:prstGeom prst="rect">
            <a:avLst/>
          </a:prstGeom>
        </p:spPr>
      </p:pic>
    </p:spTree>
    <p:extLst>
      <p:ext uri="{BB962C8B-B14F-4D97-AF65-F5344CB8AC3E}">
        <p14:creationId xmlns:p14="http://schemas.microsoft.com/office/powerpoint/2010/main" val="39456183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re partie">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712DF634-F5F0-EF0D-C3BC-58A3E5E8F3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0103" y="223138"/>
            <a:ext cx="11742274" cy="6404877"/>
          </a:xfrm>
          <a:prstGeom prst="rect">
            <a:avLst/>
          </a:prstGeom>
        </p:spPr>
      </p:pic>
      <p:sp>
        <p:nvSpPr>
          <p:cNvPr id="3" name="Rectangle : avec coins arrondis en haut 2">
            <a:extLst>
              <a:ext uri="{FF2B5EF4-FFF2-40B4-BE49-F238E27FC236}">
                <a16:creationId xmlns:a16="http://schemas.microsoft.com/office/drawing/2014/main" id="{328A31EB-9388-B8B1-6479-DC841AEC7B1C}"/>
              </a:ext>
            </a:extLst>
          </p:cNvPr>
          <p:cNvSpPr/>
          <p:nvPr userDrawn="1"/>
        </p:nvSpPr>
        <p:spPr>
          <a:xfrm rot="5400000">
            <a:off x="1350523" y="-354163"/>
            <a:ext cx="1377795" cy="407884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Holder 3">
            <a:extLst>
              <a:ext uri="{FF2B5EF4-FFF2-40B4-BE49-F238E27FC236}">
                <a16:creationId xmlns:a16="http://schemas.microsoft.com/office/drawing/2014/main" id="{F1395C83-06F3-87FA-5174-91FC81329B74}"/>
              </a:ext>
            </a:extLst>
          </p:cNvPr>
          <p:cNvSpPr>
            <a:spLocks noGrp="1"/>
          </p:cNvSpPr>
          <p:nvPr>
            <p:ph type="body" idx="30" hasCustomPrompt="1"/>
          </p:nvPr>
        </p:nvSpPr>
        <p:spPr>
          <a:xfrm>
            <a:off x="2242680" y="996359"/>
            <a:ext cx="1355727" cy="1097617"/>
          </a:xfrm>
          <a:prstGeom prst="rect">
            <a:avLst/>
          </a:prstGeom>
        </p:spPr>
        <p:txBody>
          <a:bodyPr lIns="0" tIns="0" rIns="0" bIns="0">
            <a:noAutofit/>
          </a:bodyPr>
          <a:lstStyle>
            <a:lvl1pPr marL="0" indent="0">
              <a:buFont typeface="Arial" panose="020B0604020202020204" pitchFamily="34" charset="0"/>
              <a:buNone/>
              <a:defRPr sz="9600" b="1" i="0">
                <a:solidFill>
                  <a:schemeClr val="accent2"/>
                </a:solidFill>
                <a:latin typeface="Arial" panose="020B0604020202020204" pitchFamily="34" charset="0"/>
                <a:cs typeface="Arial" panose="020B0604020202020204" pitchFamily="34" charset="0"/>
              </a:defRPr>
            </a:lvl1pPr>
          </a:lstStyle>
          <a:p>
            <a:r>
              <a:rPr lang="fr-FR"/>
              <a:t>01</a:t>
            </a:r>
          </a:p>
        </p:txBody>
      </p:sp>
      <p:pic>
        <p:nvPicPr>
          <p:cNvPr id="11" name="Image 10">
            <a:extLst>
              <a:ext uri="{FF2B5EF4-FFF2-40B4-BE49-F238E27FC236}">
                <a16:creationId xmlns:a16="http://schemas.microsoft.com/office/drawing/2014/main" id="{B7345551-C6A9-B11D-787D-1A42AE231FE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80632" y="996359"/>
            <a:ext cx="774192" cy="716128"/>
          </a:xfrm>
          <a:prstGeom prst="rect">
            <a:avLst/>
          </a:prstGeom>
        </p:spPr>
      </p:pic>
      <p:sp>
        <p:nvSpPr>
          <p:cNvPr id="4" name="Holder 3">
            <a:extLst>
              <a:ext uri="{FF2B5EF4-FFF2-40B4-BE49-F238E27FC236}">
                <a16:creationId xmlns:a16="http://schemas.microsoft.com/office/drawing/2014/main" id="{59EF3E73-FE24-292C-5EC2-21B805C22BDC}"/>
              </a:ext>
            </a:extLst>
          </p:cNvPr>
          <p:cNvSpPr>
            <a:spLocks noGrp="1"/>
          </p:cNvSpPr>
          <p:nvPr>
            <p:ph type="body" idx="14" hasCustomPrompt="1"/>
          </p:nvPr>
        </p:nvSpPr>
        <p:spPr>
          <a:xfrm>
            <a:off x="2037995" y="4664673"/>
            <a:ext cx="6776162" cy="462301"/>
          </a:xfrm>
          <a:prstGeom prst="rect">
            <a:avLst/>
          </a:prstGeom>
        </p:spPr>
        <p:txBody>
          <a:bodyPr lIns="0" tIns="0" rIns="0" bIns="0">
            <a:noAutofit/>
          </a:bodyPr>
          <a:lstStyle>
            <a:lvl1pPr marL="0" indent="0">
              <a:buFont typeface="Arial" panose="020B0604020202020204" pitchFamily="34" charset="0"/>
              <a:buNone/>
              <a:defRPr sz="2800" b="0" i="0">
                <a:solidFill>
                  <a:srgbClr val="212950"/>
                </a:solidFill>
                <a:latin typeface="Arial" panose="020B0604020202020204" pitchFamily="34" charset="0"/>
                <a:cs typeface="Arial" panose="020B0604020202020204" pitchFamily="34" charset="0"/>
              </a:defRPr>
            </a:lvl1pPr>
          </a:lstStyle>
          <a:p>
            <a:r>
              <a:rPr lang="fr-FR"/>
              <a:t>Sous-titre de la présentation</a:t>
            </a:r>
          </a:p>
        </p:txBody>
      </p:sp>
      <p:sp>
        <p:nvSpPr>
          <p:cNvPr id="6" name="Holder 3">
            <a:extLst>
              <a:ext uri="{FF2B5EF4-FFF2-40B4-BE49-F238E27FC236}">
                <a16:creationId xmlns:a16="http://schemas.microsoft.com/office/drawing/2014/main" id="{AB0C4BB0-74F1-43A3-7FEE-C82F16751CB9}"/>
              </a:ext>
            </a:extLst>
          </p:cNvPr>
          <p:cNvSpPr>
            <a:spLocks noGrp="1"/>
          </p:cNvSpPr>
          <p:nvPr>
            <p:ph type="body" idx="15" hasCustomPrompt="1"/>
          </p:nvPr>
        </p:nvSpPr>
        <p:spPr>
          <a:xfrm>
            <a:off x="2037995" y="3197842"/>
            <a:ext cx="6776162" cy="1105449"/>
          </a:xfrm>
          <a:prstGeom prst="rect">
            <a:avLst/>
          </a:prstGeom>
        </p:spPr>
        <p:txBody>
          <a:bodyPr lIns="0" tIns="0" rIns="0" bIns="0"/>
          <a:lstStyle>
            <a:lvl1pPr marL="0" indent="0">
              <a:buFont typeface="Arial" panose="020B0604020202020204" pitchFamily="34" charset="0"/>
              <a:buNone/>
              <a:defRPr sz="4000" b="1" i="0">
                <a:solidFill>
                  <a:srgbClr val="212950"/>
                </a:solidFill>
                <a:latin typeface="Arial" panose="020B0604020202020204" pitchFamily="34" charset="0"/>
                <a:cs typeface="Arial" panose="020B0604020202020204" pitchFamily="34" charset="0"/>
              </a:defRPr>
            </a:lvl1pPr>
          </a:lstStyle>
          <a:p>
            <a:r>
              <a:rPr lang="fr-FR"/>
              <a:t>Titre de la          présentation</a:t>
            </a:r>
          </a:p>
        </p:txBody>
      </p:sp>
      <p:cxnSp>
        <p:nvCxnSpPr>
          <p:cNvPr id="8" name="Connecteur droit 7">
            <a:extLst>
              <a:ext uri="{FF2B5EF4-FFF2-40B4-BE49-F238E27FC236}">
                <a16:creationId xmlns:a16="http://schemas.microsoft.com/office/drawing/2014/main" id="{E90D9CA0-5D82-412D-F8DA-312AB386A131}"/>
              </a:ext>
            </a:extLst>
          </p:cNvPr>
          <p:cNvCxnSpPr/>
          <p:nvPr userDrawn="1"/>
        </p:nvCxnSpPr>
        <p:spPr>
          <a:xfrm>
            <a:off x="2037995" y="4477870"/>
            <a:ext cx="409370" cy="0"/>
          </a:xfrm>
          <a:prstGeom prst="line">
            <a:avLst/>
          </a:prstGeom>
          <a:ln w="76200" cap="rnd">
            <a:solidFill>
              <a:schemeClr val="accent1"/>
            </a:solidFill>
          </a:ln>
        </p:spPr>
        <p:style>
          <a:lnRef idx="2">
            <a:schemeClr val="accent2"/>
          </a:lnRef>
          <a:fillRef idx="0">
            <a:schemeClr val="accent2"/>
          </a:fillRef>
          <a:effectRef idx="1">
            <a:schemeClr val="accent2"/>
          </a:effectRef>
          <a:fontRef idx="minor">
            <a:schemeClr val="tx1"/>
          </a:fontRef>
        </p:style>
      </p:cxnSp>
      <p:pic>
        <p:nvPicPr>
          <p:cNvPr id="14" name="Image 13">
            <a:extLst>
              <a:ext uri="{FF2B5EF4-FFF2-40B4-BE49-F238E27FC236}">
                <a16:creationId xmlns:a16="http://schemas.microsoft.com/office/drawing/2014/main" id="{CAF494CA-BAAC-4D42-CE3D-1A6A53B851A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414285" y="3152353"/>
            <a:ext cx="777715" cy="2304341"/>
          </a:xfrm>
          <a:prstGeom prst="rect">
            <a:avLst/>
          </a:prstGeom>
        </p:spPr>
      </p:pic>
    </p:spTree>
    <p:extLst>
      <p:ext uri="{BB962C8B-B14F-4D97-AF65-F5344CB8AC3E}">
        <p14:creationId xmlns:p14="http://schemas.microsoft.com/office/powerpoint/2010/main" val="9478242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itre partie">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712DF634-F5F0-EF0D-C3BC-58A3E5E8F3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0103" y="223138"/>
            <a:ext cx="11742274" cy="6404877"/>
          </a:xfrm>
          <a:prstGeom prst="rect">
            <a:avLst/>
          </a:prstGeom>
        </p:spPr>
      </p:pic>
      <p:sp>
        <p:nvSpPr>
          <p:cNvPr id="3" name="Rectangle : avec coins arrondis en haut 2">
            <a:extLst>
              <a:ext uri="{FF2B5EF4-FFF2-40B4-BE49-F238E27FC236}">
                <a16:creationId xmlns:a16="http://schemas.microsoft.com/office/drawing/2014/main" id="{328A31EB-9388-B8B1-6479-DC841AEC7B1C}"/>
              </a:ext>
            </a:extLst>
          </p:cNvPr>
          <p:cNvSpPr/>
          <p:nvPr userDrawn="1"/>
        </p:nvSpPr>
        <p:spPr>
          <a:xfrm rot="5400000">
            <a:off x="1350523" y="-354163"/>
            <a:ext cx="1377795" cy="407884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Holder 3">
            <a:extLst>
              <a:ext uri="{FF2B5EF4-FFF2-40B4-BE49-F238E27FC236}">
                <a16:creationId xmlns:a16="http://schemas.microsoft.com/office/drawing/2014/main" id="{F1395C83-06F3-87FA-5174-91FC81329B74}"/>
              </a:ext>
            </a:extLst>
          </p:cNvPr>
          <p:cNvSpPr>
            <a:spLocks noGrp="1"/>
          </p:cNvSpPr>
          <p:nvPr>
            <p:ph type="body" idx="30" hasCustomPrompt="1"/>
          </p:nvPr>
        </p:nvSpPr>
        <p:spPr>
          <a:xfrm>
            <a:off x="2242680" y="996359"/>
            <a:ext cx="1355727" cy="1097617"/>
          </a:xfrm>
          <a:prstGeom prst="rect">
            <a:avLst/>
          </a:prstGeom>
        </p:spPr>
        <p:txBody>
          <a:bodyPr lIns="0" tIns="0" rIns="0" bIns="0">
            <a:noAutofit/>
          </a:bodyPr>
          <a:lstStyle>
            <a:lvl1pPr marL="0" indent="0">
              <a:buFont typeface="Arial" panose="020B0604020202020204" pitchFamily="34" charset="0"/>
              <a:buNone/>
              <a:defRPr sz="9600" b="1" i="0">
                <a:solidFill>
                  <a:schemeClr val="accent2"/>
                </a:solidFill>
                <a:latin typeface="Arial" panose="020B0604020202020204" pitchFamily="34" charset="0"/>
                <a:cs typeface="Arial" panose="020B0604020202020204" pitchFamily="34" charset="0"/>
              </a:defRPr>
            </a:lvl1pPr>
          </a:lstStyle>
          <a:p>
            <a:r>
              <a:rPr lang="fr-FR"/>
              <a:t>01</a:t>
            </a:r>
          </a:p>
        </p:txBody>
      </p:sp>
      <p:sp>
        <p:nvSpPr>
          <p:cNvPr id="4" name="Holder 3">
            <a:extLst>
              <a:ext uri="{FF2B5EF4-FFF2-40B4-BE49-F238E27FC236}">
                <a16:creationId xmlns:a16="http://schemas.microsoft.com/office/drawing/2014/main" id="{59EF3E73-FE24-292C-5EC2-21B805C22BDC}"/>
              </a:ext>
            </a:extLst>
          </p:cNvPr>
          <p:cNvSpPr>
            <a:spLocks noGrp="1"/>
          </p:cNvSpPr>
          <p:nvPr>
            <p:ph type="body" idx="14" hasCustomPrompt="1"/>
          </p:nvPr>
        </p:nvSpPr>
        <p:spPr>
          <a:xfrm>
            <a:off x="2037995" y="4664673"/>
            <a:ext cx="6776162" cy="462301"/>
          </a:xfrm>
          <a:prstGeom prst="rect">
            <a:avLst/>
          </a:prstGeom>
        </p:spPr>
        <p:txBody>
          <a:bodyPr lIns="0" tIns="0" rIns="0" bIns="0">
            <a:noAutofit/>
          </a:bodyPr>
          <a:lstStyle>
            <a:lvl1pPr marL="0" indent="0">
              <a:buFont typeface="Arial" panose="020B0604020202020204" pitchFamily="34" charset="0"/>
              <a:buNone/>
              <a:defRPr sz="2800" b="0" i="0">
                <a:solidFill>
                  <a:schemeClr val="bg1"/>
                </a:solidFill>
                <a:latin typeface="Arial" panose="020B0604020202020204" pitchFamily="34" charset="0"/>
                <a:cs typeface="Arial" panose="020B0604020202020204" pitchFamily="34" charset="0"/>
              </a:defRPr>
            </a:lvl1pPr>
          </a:lstStyle>
          <a:p>
            <a:r>
              <a:rPr lang="fr-FR"/>
              <a:t>Sous-titre de la présentation</a:t>
            </a:r>
          </a:p>
        </p:txBody>
      </p:sp>
      <p:sp>
        <p:nvSpPr>
          <p:cNvPr id="6" name="Holder 3">
            <a:extLst>
              <a:ext uri="{FF2B5EF4-FFF2-40B4-BE49-F238E27FC236}">
                <a16:creationId xmlns:a16="http://schemas.microsoft.com/office/drawing/2014/main" id="{AB0C4BB0-74F1-43A3-7FEE-C82F16751CB9}"/>
              </a:ext>
            </a:extLst>
          </p:cNvPr>
          <p:cNvSpPr>
            <a:spLocks noGrp="1"/>
          </p:cNvSpPr>
          <p:nvPr>
            <p:ph type="body" idx="15" hasCustomPrompt="1"/>
          </p:nvPr>
        </p:nvSpPr>
        <p:spPr>
          <a:xfrm>
            <a:off x="2037995" y="3197842"/>
            <a:ext cx="6776162" cy="1105449"/>
          </a:xfrm>
          <a:prstGeom prst="rect">
            <a:avLst/>
          </a:prstGeom>
        </p:spPr>
        <p:txBody>
          <a:bodyPr lIns="0" tIns="0" rIns="0" bIns="0"/>
          <a:lstStyle>
            <a:lvl1pPr marL="0" indent="0">
              <a:buFont typeface="Arial" panose="020B0604020202020204" pitchFamily="34" charset="0"/>
              <a:buNone/>
              <a:defRPr sz="4000" b="1" i="0">
                <a:solidFill>
                  <a:schemeClr val="bg1"/>
                </a:solidFill>
                <a:latin typeface="Arial" panose="020B0604020202020204" pitchFamily="34" charset="0"/>
                <a:cs typeface="Arial" panose="020B0604020202020204" pitchFamily="34" charset="0"/>
              </a:defRPr>
            </a:lvl1pPr>
          </a:lstStyle>
          <a:p>
            <a:r>
              <a:rPr lang="fr-FR"/>
              <a:t>Titre de la          présentation</a:t>
            </a:r>
          </a:p>
        </p:txBody>
      </p:sp>
      <p:cxnSp>
        <p:nvCxnSpPr>
          <p:cNvPr id="8" name="Connecteur droit 7">
            <a:extLst>
              <a:ext uri="{FF2B5EF4-FFF2-40B4-BE49-F238E27FC236}">
                <a16:creationId xmlns:a16="http://schemas.microsoft.com/office/drawing/2014/main" id="{E90D9CA0-5D82-412D-F8DA-312AB386A131}"/>
              </a:ext>
            </a:extLst>
          </p:cNvPr>
          <p:cNvCxnSpPr/>
          <p:nvPr userDrawn="1"/>
        </p:nvCxnSpPr>
        <p:spPr>
          <a:xfrm>
            <a:off x="2037995" y="4477870"/>
            <a:ext cx="409370" cy="0"/>
          </a:xfrm>
          <a:prstGeom prst="line">
            <a:avLst/>
          </a:prstGeom>
          <a:ln w="76200" cap="rnd">
            <a:solidFill>
              <a:schemeClr val="accent1"/>
            </a:solidFill>
          </a:ln>
        </p:spPr>
        <p:style>
          <a:lnRef idx="2">
            <a:schemeClr val="accent2"/>
          </a:lnRef>
          <a:fillRef idx="0">
            <a:schemeClr val="accent2"/>
          </a:fillRef>
          <a:effectRef idx="1">
            <a:schemeClr val="accent2"/>
          </a:effectRef>
          <a:fontRef idx="minor">
            <a:schemeClr val="tx1"/>
          </a:fontRef>
        </p:style>
      </p:cxnSp>
      <p:pic>
        <p:nvPicPr>
          <p:cNvPr id="2" name="Image 1" descr="Une image contenant store&#10;&#10;Description générée automatiquement">
            <a:extLst>
              <a:ext uri="{FF2B5EF4-FFF2-40B4-BE49-F238E27FC236}">
                <a16:creationId xmlns:a16="http://schemas.microsoft.com/office/drawing/2014/main" id="{986F3907-7D33-7CCA-CC38-053FB996C8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551277" y="996359"/>
            <a:ext cx="774194" cy="716129"/>
          </a:xfrm>
          <a:prstGeom prst="rect">
            <a:avLst/>
          </a:prstGeom>
        </p:spPr>
      </p:pic>
      <p:pic>
        <p:nvPicPr>
          <p:cNvPr id="9" name="Image 8">
            <a:extLst>
              <a:ext uri="{FF2B5EF4-FFF2-40B4-BE49-F238E27FC236}">
                <a16:creationId xmlns:a16="http://schemas.microsoft.com/office/drawing/2014/main" id="{DF97E0A2-E32C-1F64-8CE5-07BAC93420F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418133" y="3152353"/>
            <a:ext cx="773867" cy="2292938"/>
          </a:xfrm>
          <a:prstGeom prst="rect">
            <a:avLst/>
          </a:prstGeom>
        </p:spPr>
      </p:pic>
    </p:spTree>
    <p:extLst>
      <p:ext uri="{BB962C8B-B14F-4D97-AF65-F5344CB8AC3E}">
        <p14:creationId xmlns:p14="http://schemas.microsoft.com/office/powerpoint/2010/main" val="24558616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re partie">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602F2DE9-FC65-1399-B5DA-CC35E55E46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0103" y="223138"/>
            <a:ext cx="11754829" cy="6411724"/>
          </a:xfrm>
          <a:prstGeom prst="rect">
            <a:avLst/>
          </a:prstGeom>
        </p:spPr>
      </p:pic>
      <p:sp>
        <p:nvSpPr>
          <p:cNvPr id="3" name="Rectangle : avec coins arrondis en haut 2">
            <a:extLst>
              <a:ext uri="{FF2B5EF4-FFF2-40B4-BE49-F238E27FC236}">
                <a16:creationId xmlns:a16="http://schemas.microsoft.com/office/drawing/2014/main" id="{328A31EB-9388-B8B1-6479-DC841AEC7B1C}"/>
              </a:ext>
            </a:extLst>
          </p:cNvPr>
          <p:cNvSpPr/>
          <p:nvPr userDrawn="1"/>
        </p:nvSpPr>
        <p:spPr>
          <a:xfrm rot="5400000">
            <a:off x="1350523" y="-354163"/>
            <a:ext cx="1377795" cy="407884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Holder 3">
            <a:extLst>
              <a:ext uri="{FF2B5EF4-FFF2-40B4-BE49-F238E27FC236}">
                <a16:creationId xmlns:a16="http://schemas.microsoft.com/office/drawing/2014/main" id="{F1395C83-06F3-87FA-5174-91FC81329B74}"/>
              </a:ext>
            </a:extLst>
          </p:cNvPr>
          <p:cNvSpPr>
            <a:spLocks noGrp="1"/>
          </p:cNvSpPr>
          <p:nvPr>
            <p:ph type="body" idx="30" hasCustomPrompt="1"/>
          </p:nvPr>
        </p:nvSpPr>
        <p:spPr>
          <a:xfrm>
            <a:off x="2242680" y="996359"/>
            <a:ext cx="1355727" cy="1097617"/>
          </a:xfrm>
          <a:prstGeom prst="rect">
            <a:avLst/>
          </a:prstGeom>
        </p:spPr>
        <p:txBody>
          <a:bodyPr lIns="0" tIns="0" rIns="0" bIns="0">
            <a:noAutofit/>
          </a:bodyPr>
          <a:lstStyle>
            <a:lvl1pPr marL="0" indent="0">
              <a:buFont typeface="Arial" panose="020B0604020202020204" pitchFamily="34" charset="0"/>
              <a:buNone/>
              <a:defRPr sz="9600" b="1" i="0">
                <a:solidFill>
                  <a:schemeClr val="accent1"/>
                </a:solidFill>
                <a:latin typeface="Arial" panose="020B0604020202020204" pitchFamily="34" charset="0"/>
                <a:cs typeface="Arial" panose="020B0604020202020204" pitchFamily="34" charset="0"/>
              </a:defRPr>
            </a:lvl1pPr>
          </a:lstStyle>
          <a:p>
            <a:r>
              <a:rPr lang="fr-FR"/>
              <a:t>01</a:t>
            </a:r>
          </a:p>
        </p:txBody>
      </p:sp>
      <p:sp>
        <p:nvSpPr>
          <p:cNvPr id="4" name="Holder 3">
            <a:extLst>
              <a:ext uri="{FF2B5EF4-FFF2-40B4-BE49-F238E27FC236}">
                <a16:creationId xmlns:a16="http://schemas.microsoft.com/office/drawing/2014/main" id="{59EF3E73-FE24-292C-5EC2-21B805C22BDC}"/>
              </a:ext>
            </a:extLst>
          </p:cNvPr>
          <p:cNvSpPr>
            <a:spLocks noGrp="1"/>
          </p:cNvSpPr>
          <p:nvPr>
            <p:ph type="body" idx="14" hasCustomPrompt="1"/>
          </p:nvPr>
        </p:nvSpPr>
        <p:spPr>
          <a:xfrm>
            <a:off x="2037995" y="4664673"/>
            <a:ext cx="6776162" cy="462301"/>
          </a:xfrm>
          <a:prstGeom prst="rect">
            <a:avLst/>
          </a:prstGeom>
        </p:spPr>
        <p:txBody>
          <a:bodyPr lIns="0" tIns="0" rIns="0" bIns="0">
            <a:noAutofit/>
          </a:bodyPr>
          <a:lstStyle>
            <a:lvl1pPr marL="0" indent="0">
              <a:buFont typeface="Arial" panose="020B0604020202020204" pitchFamily="34" charset="0"/>
              <a:buNone/>
              <a:defRPr sz="2800" b="0" i="0">
                <a:solidFill>
                  <a:schemeClr val="bg1"/>
                </a:solidFill>
                <a:latin typeface="Arial" panose="020B0604020202020204" pitchFamily="34" charset="0"/>
                <a:cs typeface="Arial" panose="020B0604020202020204" pitchFamily="34" charset="0"/>
              </a:defRPr>
            </a:lvl1pPr>
          </a:lstStyle>
          <a:p>
            <a:r>
              <a:rPr lang="fr-FR"/>
              <a:t>Sous-titre de la présentation</a:t>
            </a:r>
          </a:p>
        </p:txBody>
      </p:sp>
      <p:sp>
        <p:nvSpPr>
          <p:cNvPr id="6" name="Holder 3">
            <a:extLst>
              <a:ext uri="{FF2B5EF4-FFF2-40B4-BE49-F238E27FC236}">
                <a16:creationId xmlns:a16="http://schemas.microsoft.com/office/drawing/2014/main" id="{AB0C4BB0-74F1-43A3-7FEE-C82F16751CB9}"/>
              </a:ext>
            </a:extLst>
          </p:cNvPr>
          <p:cNvSpPr>
            <a:spLocks noGrp="1"/>
          </p:cNvSpPr>
          <p:nvPr>
            <p:ph type="body" idx="15" hasCustomPrompt="1"/>
          </p:nvPr>
        </p:nvSpPr>
        <p:spPr>
          <a:xfrm>
            <a:off x="2037995" y="3197842"/>
            <a:ext cx="6776162" cy="1105449"/>
          </a:xfrm>
          <a:prstGeom prst="rect">
            <a:avLst/>
          </a:prstGeom>
        </p:spPr>
        <p:txBody>
          <a:bodyPr lIns="0" tIns="0" rIns="0" bIns="0"/>
          <a:lstStyle>
            <a:lvl1pPr marL="0" indent="0">
              <a:buFont typeface="Arial" panose="020B0604020202020204" pitchFamily="34" charset="0"/>
              <a:buNone/>
              <a:defRPr sz="4000" b="1" i="0">
                <a:solidFill>
                  <a:schemeClr val="bg1"/>
                </a:solidFill>
                <a:latin typeface="Arial" panose="020B0604020202020204" pitchFamily="34" charset="0"/>
                <a:cs typeface="Arial" panose="020B0604020202020204" pitchFamily="34" charset="0"/>
              </a:defRPr>
            </a:lvl1pPr>
          </a:lstStyle>
          <a:p>
            <a:r>
              <a:rPr lang="fr-FR"/>
              <a:t>Titre de la          présentation</a:t>
            </a:r>
          </a:p>
        </p:txBody>
      </p:sp>
      <p:cxnSp>
        <p:nvCxnSpPr>
          <p:cNvPr id="8" name="Connecteur droit 7">
            <a:extLst>
              <a:ext uri="{FF2B5EF4-FFF2-40B4-BE49-F238E27FC236}">
                <a16:creationId xmlns:a16="http://schemas.microsoft.com/office/drawing/2014/main" id="{E90D9CA0-5D82-412D-F8DA-312AB386A131}"/>
              </a:ext>
            </a:extLst>
          </p:cNvPr>
          <p:cNvCxnSpPr/>
          <p:nvPr userDrawn="1"/>
        </p:nvCxnSpPr>
        <p:spPr>
          <a:xfrm>
            <a:off x="2037995" y="4477870"/>
            <a:ext cx="409370" cy="0"/>
          </a:xfrm>
          <a:prstGeom prst="line">
            <a:avLst/>
          </a:prstGeom>
          <a:ln w="76200" cap="rnd">
            <a:solidFill>
              <a:schemeClr val="accent1"/>
            </a:solidFill>
          </a:ln>
        </p:spPr>
        <p:style>
          <a:lnRef idx="2">
            <a:schemeClr val="accent2"/>
          </a:lnRef>
          <a:fillRef idx="0">
            <a:schemeClr val="accent2"/>
          </a:fillRef>
          <a:effectRef idx="1">
            <a:schemeClr val="accent2"/>
          </a:effectRef>
          <a:fontRef idx="minor">
            <a:schemeClr val="tx1"/>
          </a:fontRef>
        </p:style>
      </p:cxnSp>
      <p:pic>
        <p:nvPicPr>
          <p:cNvPr id="12" name="Image 11">
            <a:extLst>
              <a:ext uri="{FF2B5EF4-FFF2-40B4-BE49-F238E27FC236}">
                <a16:creationId xmlns:a16="http://schemas.microsoft.com/office/drawing/2014/main" id="{8FDC5257-58D4-5D33-0A59-E16BE338249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6200000">
            <a:off x="10650972" y="3914433"/>
            <a:ext cx="2304341" cy="777715"/>
          </a:xfrm>
          <a:prstGeom prst="rect">
            <a:avLst/>
          </a:prstGeom>
        </p:spPr>
      </p:pic>
      <p:pic>
        <p:nvPicPr>
          <p:cNvPr id="15" name="Image 14" descr="Une image contenant store&#10;&#10;Description générée automatiquement">
            <a:extLst>
              <a:ext uri="{FF2B5EF4-FFF2-40B4-BE49-F238E27FC236}">
                <a16:creationId xmlns:a16="http://schemas.microsoft.com/office/drawing/2014/main" id="{2490DC89-C212-0AA6-20CB-C91DFA45918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551277" y="996359"/>
            <a:ext cx="774194" cy="716129"/>
          </a:xfrm>
          <a:prstGeom prst="rect">
            <a:avLst/>
          </a:prstGeom>
        </p:spPr>
      </p:pic>
    </p:spTree>
    <p:extLst>
      <p:ext uri="{BB962C8B-B14F-4D97-AF65-F5344CB8AC3E}">
        <p14:creationId xmlns:p14="http://schemas.microsoft.com/office/powerpoint/2010/main" val="29714686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re partie">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AC12DA16-8F16-AE34-A8AB-561E3984C5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0103" y="223137"/>
            <a:ext cx="11754829" cy="6411725"/>
          </a:xfrm>
          <a:prstGeom prst="rect">
            <a:avLst/>
          </a:prstGeom>
        </p:spPr>
      </p:pic>
      <p:sp>
        <p:nvSpPr>
          <p:cNvPr id="3" name="Rectangle : avec coins arrondis en haut 2">
            <a:extLst>
              <a:ext uri="{FF2B5EF4-FFF2-40B4-BE49-F238E27FC236}">
                <a16:creationId xmlns:a16="http://schemas.microsoft.com/office/drawing/2014/main" id="{328A31EB-9388-B8B1-6479-DC841AEC7B1C}"/>
              </a:ext>
            </a:extLst>
          </p:cNvPr>
          <p:cNvSpPr/>
          <p:nvPr userDrawn="1"/>
        </p:nvSpPr>
        <p:spPr>
          <a:xfrm rot="5400000">
            <a:off x="1350523" y="-354163"/>
            <a:ext cx="1377795" cy="4078840"/>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Holder 3">
            <a:extLst>
              <a:ext uri="{FF2B5EF4-FFF2-40B4-BE49-F238E27FC236}">
                <a16:creationId xmlns:a16="http://schemas.microsoft.com/office/drawing/2014/main" id="{F1395C83-06F3-87FA-5174-91FC81329B74}"/>
              </a:ext>
            </a:extLst>
          </p:cNvPr>
          <p:cNvSpPr>
            <a:spLocks noGrp="1"/>
          </p:cNvSpPr>
          <p:nvPr>
            <p:ph type="body" idx="30" hasCustomPrompt="1"/>
          </p:nvPr>
        </p:nvSpPr>
        <p:spPr>
          <a:xfrm>
            <a:off x="2242680" y="996359"/>
            <a:ext cx="1355727" cy="1097617"/>
          </a:xfrm>
          <a:prstGeom prst="rect">
            <a:avLst/>
          </a:prstGeom>
        </p:spPr>
        <p:txBody>
          <a:bodyPr lIns="0" tIns="0" rIns="0" bIns="0">
            <a:noAutofit/>
          </a:bodyPr>
          <a:lstStyle>
            <a:lvl1pPr marL="0" indent="0">
              <a:buFont typeface="Arial" panose="020B0604020202020204" pitchFamily="34" charset="0"/>
              <a:buNone/>
              <a:defRPr sz="9600" b="1" i="0">
                <a:solidFill>
                  <a:schemeClr val="accent4"/>
                </a:solidFill>
                <a:latin typeface="Arial" panose="020B0604020202020204" pitchFamily="34" charset="0"/>
                <a:cs typeface="Arial" panose="020B0604020202020204" pitchFamily="34" charset="0"/>
              </a:defRPr>
            </a:lvl1pPr>
          </a:lstStyle>
          <a:p>
            <a:r>
              <a:rPr lang="fr-FR"/>
              <a:t>01</a:t>
            </a:r>
          </a:p>
        </p:txBody>
      </p:sp>
      <p:sp>
        <p:nvSpPr>
          <p:cNvPr id="4" name="Holder 3">
            <a:extLst>
              <a:ext uri="{FF2B5EF4-FFF2-40B4-BE49-F238E27FC236}">
                <a16:creationId xmlns:a16="http://schemas.microsoft.com/office/drawing/2014/main" id="{59EF3E73-FE24-292C-5EC2-21B805C22BDC}"/>
              </a:ext>
            </a:extLst>
          </p:cNvPr>
          <p:cNvSpPr>
            <a:spLocks noGrp="1"/>
          </p:cNvSpPr>
          <p:nvPr>
            <p:ph type="body" idx="14" hasCustomPrompt="1"/>
          </p:nvPr>
        </p:nvSpPr>
        <p:spPr>
          <a:xfrm>
            <a:off x="2037995" y="4664673"/>
            <a:ext cx="6776162" cy="462301"/>
          </a:xfrm>
          <a:prstGeom prst="rect">
            <a:avLst/>
          </a:prstGeom>
        </p:spPr>
        <p:txBody>
          <a:bodyPr lIns="0" tIns="0" rIns="0" bIns="0">
            <a:noAutofit/>
          </a:bodyPr>
          <a:lstStyle>
            <a:lvl1pPr marL="0" indent="0">
              <a:buFont typeface="Arial" panose="020B0604020202020204" pitchFamily="34" charset="0"/>
              <a:buNone/>
              <a:defRPr sz="2800" b="0" i="0">
                <a:solidFill>
                  <a:schemeClr val="bg1"/>
                </a:solidFill>
                <a:latin typeface="Arial" panose="020B0604020202020204" pitchFamily="34" charset="0"/>
                <a:cs typeface="Arial" panose="020B0604020202020204" pitchFamily="34" charset="0"/>
              </a:defRPr>
            </a:lvl1pPr>
          </a:lstStyle>
          <a:p>
            <a:r>
              <a:rPr lang="fr-FR"/>
              <a:t>Sous-titre de la présentation</a:t>
            </a:r>
          </a:p>
        </p:txBody>
      </p:sp>
      <p:sp>
        <p:nvSpPr>
          <p:cNvPr id="6" name="Holder 3">
            <a:extLst>
              <a:ext uri="{FF2B5EF4-FFF2-40B4-BE49-F238E27FC236}">
                <a16:creationId xmlns:a16="http://schemas.microsoft.com/office/drawing/2014/main" id="{AB0C4BB0-74F1-43A3-7FEE-C82F16751CB9}"/>
              </a:ext>
            </a:extLst>
          </p:cNvPr>
          <p:cNvSpPr>
            <a:spLocks noGrp="1"/>
          </p:cNvSpPr>
          <p:nvPr>
            <p:ph type="body" idx="15" hasCustomPrompt="1"/>
          </p:nvPr>
        </p:nvSpPr>
        <p:spPr>
          <a:xfrm>
            <a:off x="2037995" y="3197842"/>
            <a:ext cx="6776162" cy="1105449"/>
          </a:xfrm>
          <a:prstGeom prst="rect">
            <a:avLst/>
          </a:prstGeom>
        </p:spPr>
        <p:txBody>
          <a:bodyPr lIns="0" tIns="0" rIns="0" bIns="0"/>
          <a:lstStyle>
            <a:lvl1pPr marL="0" indent="0">
              <a:buFont typeface="Arial" panose="020B0604020202020204" pitchFamily="34" charset="0"/>
              <a:buNone/>
              <a:defRPr sz="4000" b="1" i="0">
                <a:solidFill>
                  <a:schemeClr val="bg1"/>
                </a:solidFill>
                <a:latin typeface="Arial" panose="020B0604020202020204" pitchFamily="34" charset="0"/>
                <a:cs typeface="Arial" panose="020B0604020202020204" pitchFamily="34" charset="0"/>
              </a:defRPr>
            </a:lvl1pPr>
          </a:lstStyle>
          <a:p>
            <a:r>
              <a:rPr lang="fr-FR"/>
              <a:t>Titre de la          présentation</a:t>
            </a:r>
          </a:p>
        </p:txBody>
      </p:sp>
      <p:cxnSp>
        <p:nvCxnSpPr>
          <p:cNvPr id="8" name="Connecteur droit 7">
            <a:extLst>
              <a:ext uri="{FF2B5EF4-FFF2-40B4-BE49-F238E27FC236}">
                <a16:creationId xmlns:a16="http://schemas.microsoft.com/office/drawing/2014/main" id="{E90D9CA0-5D82-412D-F8DA-312AB386A131}"/>
              </a:ext>
            </a:extLst>
          </p:cNvPr>
          <p:cNvCxnSpPr/>
          <p:nvPr userDrawn="1"/>
        </p:nvCxnSpPr>
        <p:spPr>
          <a:xfrm>
            <a:off x="2037995" y="4477870"/>
            <a:ext cx="409370" cy="0"/>
          </a:xfrm>
          <a:prstGeom prst="line">
            <a:avLst/>
          </a:prstGeom>
          <a:ln w="76200" cap="rnd">
            <a:solidFill>
              <a:srgbClr val="FFC000"/>
            </a:solidFill>
          </a:ln>
        </p:spPr>
        <p:style>
          <a:lnRef idx="2">
            <a:schemeClr val="accent2"/>
          </a:lnRef>
          <a:fillRef idx="0">
            <a:schemeClr val="accent2"/>
          </a:fillRef>
          <a:effectRef idx="1">
            <a:schemeClr val="accent2"/>
          </a:effectRef>
          <a:fontRef idx="minor">
            <a:schemeClr val="tx1"/>
          </a:fontRef>
        </p:style>
      </p:cxnSp>
      <p:pic>
        <p:nvPicPr>
          <p:cNvPr id="12" name="Image 11">
            <a:extLst>
              <a:ext uri="{FF2B5EF4-FFF2-40B4-BE49-F238E27FC236}">
                <a16:creationId xmlns:a16="http://schemas.microsoft.com/office/drawing/2014/main" id="{8FDC5257-58D4-5D33-0A59-E16BE338249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6200000">
            <a:off x="10650972" y="3914433"/>
            <a:ext cx="2304341" cy="777715"/>
          </a:xfrm>
          <a:prstGeom prst="rect">
            <a:avLst/>
          </a:prstGeom>
        </p:spPr>
      </p:pic>
      <p:pic>
        <p:nvPicPr>
          <p:cNvPr id="14" name="Image 13">
            <a:extLst>
              <a:ext uri="{FF2B5EF4-FFF2-40B4-BE49-F238E27FC236}">
                <a16:creationId xmlns:a16="http://schemas.microsoft.com/office/drawing/2014/main" id="{9BF2A48B-E1CB-10ED-2003-94FD516080B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551277" y="989891"/>
            <a:ext cx="781186" cy="722597"/>
          </a:xfrm>
          <a:prstGeom prst="rect">
            <a:avLst/>
          </a:prstGeom>
        </p:spPr>
      </p:pic>
      <p:sp>
        <p:nvSpPr>
          <p:cNvPr id="5" name="Espace réservé de la date 4">
            <a:extLst>
              <a:ext uri="{FF2B5EF4-FFF2-40B4-BE49-F238E27FC236}">
                <a16:creationId xmlns:a16="http://schemas.microsoft.com/office/drawing/2014/main" id="{F3A9DD1D-57BA-C0CD-E431-27C4A7F6DEAB}"/>
              </a:ext>
            </a:extLst>
          </p:cNvPr>
          <p:cNvSpPr>
            <a:spLocks noGrp="1"/>
          </p:cNvSpPr>
          <p:nvPr>
            <p:ph type="dt" sz="half" idx="31"/>
          </p:nvPr>
        </p:nvSpPr>
        <p:spPr/>
        <p:txBody>
          <a:bodyPr/>
          <a:lstStyle/>
          <a:p>
            <a:fld id="{9699EDD9-7385-9C47-8602-6CF8F0C8A26B}" type="datetime4">
              <a:rPr lang="fr-FR" smtClean="0"/>
              <a:t>18 février 2025</a:t>
            </a:fld>
            <a:endParaRPr lang="fr-FR"/>
          </a:p>
        </p:txBody>
      </p:sp>
      <p:sp>
        <p:nvSpPr>
          <p:cNvPr id="9" name="Espace réservé du numéro de diapositive 8">
            <a:extLst>
              <a:ext uri="{FF2B5EF4-FFF2-40B4-BE49-F238E27FC236}">
                <a16:creationId xmlns:a16="http://schemas.microsoft.com/office/drawing/2014/main" id="{73BFD899-1C69-6438-050F-8622C6C1091F}"/>
              </a:ext>
            </a:extLst>
          </p:cNvPr>
          <p:cNvSpPr>
            <a:spLocks noGrp="1"/>
          </p:cNvSpPr>
          <p:nvPr>
            <p:ph type="sldNum" sz="quarter" idx="32"/>
          </p:nvPr>
        </p:nvSpPr>
        <p:spPr/>
        <p:txBody>
          <a:bodyPr/>
          <a:lstStyle/>
          <a:p>
            <a:fld id="{32E9D5FF-1261-584A-90CB-7C4B94412A94}" type="slidenum">
              <a:rPr lang="fr-FR" smtClean="0"/>
              <a:pPr/>
              <a:t>‹N°›</a:t>
            </a:fld>
            <a:endParaRPr lang="fr-FR"/>
          </a:p>
        </p:txBody>
      </p:sp>
    </p:spTree>
    <p:extLst>
      <p:ext uri="{BB962C8B-B14F-4D97-AF65-F5344CB8AC3E}">
        <p14:creationId xmlns:p14="http://schemas.microsoft.com/office/powerpoint/2010/main" val="21534734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ous titre partie">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61DA909F-0C0E-3F78-DD6C-F1B8E6F13D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5" name="Image 14">
            <a:extLst>
              <a:ext uri="{FF2B5EF4-FFF2-40B4-BE49-F238E27FC236}">
                <a16:creationId xmlns:a16="http://schemas.microsoft.com/office/drawing/2014/main" id="{56F74DC2-00B6-4652-B993-788ADF015D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279269" y="2798959"/>
            <a:ext cx="912731" cy="2294036"/>
          </a:xfrm>
          <a:prstGeom prst="rect">
            <a:avLst/>
          </a:prstGeom>
        </p:spPr>
      </p:pic>
      <p:pic>
        <p:nvPicPr>
          <p:cNvPr id="8" name="Image 7">
            <a:extLst>
              <a:ext uri="{FF2B5EF4-FFF2-40B4-BE49-F238E27FC236}">
                <a16:creationId xmlns:a16="http://schemas.microsoft.com/office/drawing/2014/main" id="{1CFA8B21-6165-A7F8-EA8C-763C5199752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174992" y="1240857"/>
            <a:ext cx="774192" cy="716128"/>
          </a:xfrm>
          <a:prstGeom prst="rect">
            <a:avLst/>
          </a:prstGeom>
        </p:spPr>
      </p:pic>
      <p:sp>
        <p:nvSpPr>
          <p:cNvPr id="4" name="Holder 3">
            <a:extLst>
              <a:ext uri="{FF2B5EF4-FFF2-40B4-BE49-F238E27FC236}">
                <a16:creationId xmlns:a16="http://schemas.microsoft.com/office/drawing/2014/main" id="{A762B1E3-37A9-6816-8834-10791A94EA75}"/>
              </a:ext>
            </a:extLst>
          </p:cNvPr>
          <p:cNvSpPr>
            <a:spLocks noGrp="1"/>
          </p:cNvSpPr>
          <p:nvPr>
            <p:ph type="body" idx="14" hasCustomPrompt="1"/>
          </p:nvPr>
        </p:nvSpPr>
        <p:spPr>
          <a:xfrm>
            <a:off x="2037995" y="4664673"/>
            <a:ext cx="6776162" cy="276747"/>
          </a:xfrm>
          <a:prstGeom prst="rect">
            <a:avLst/>
          </a:prstGeom>
        </p:spPr>
        <p:txBody>
          <a:bodyPr lIns="0" tIns="0" rIns="0" bIns="0"/>
          <a:lstStyle>
            <a:lvl1pPr marL="0" indent="0">
              <a:buFont typeface="Arial" panose="020B0604020202020204" pitchFamily="34" charset="0"/>
              <a:buNone/>
              <a:defRPr sz="2000" b="0" i="0">
                <a:solidFill>
                  <a:srgbClr val="4CBDCC"/>
                </a:solidFill>
                <a:latin typeface="Arial" panose="020B0604020202020204" pitchFamily="34" charset="0"/>
                <a:cs typeface="Arial" panose="020B0604020202020204" pitchFamily="34" charset="0"/>
              </a:defRPr>
            </a:lvl1pPr>
          </a:lstStyle>
          <a:p>
            <a:r>
              <a:rPr lang="fr-FR"/>
              <a:t>Sous-titre de la présentation</a:t>
            </a:r>
          </a:p>
        </p:txBody>
      </p:sp>
      <p:sp>
        <p:nvSpPr>
          <p:cNvPr id="5" name="Holder 3">
            <a:extLst>
              <a:ext uri="{FF2B5EF4-FFF2-40B4-BE49-F238E27FC236}">
                <a16:creationId xmlns:a16="http://schemas.microsoft.com/office/drawing/2014/main" id="{60B40D66-F898-EE71-ACF4-A32339707AF4}"/>
              </a:ext>
            </a:extLst>
          </p:cNvPr>
          <p:cNvSpPr>
            <a:spLocks noGrp="1"/>
          </p:cNvSpPr>
          <p:nvPr>
            <p:ph type="body" idx="15" hasCustomPrompt="1"/>
          </p:nvPr>
        </p:nvSpPr>
        <p:spPr>
          <a:xfrm>
            <a:off x="2037995" y="3197842"/>
            <a:ext cx="6776162" cy="1105449"/>
          </a:xfrm>
          <a:prstGeom prst="rect">
            <a:avLst/>
          </a:prstGeom>
        </p:spPr>
        <p:txBody>
          <a:bodyPr lIns="0" tIns="0" rIns="0" bIns="0"/>
          <a:lstStyle>
            <a:lvl1pPr marL="0" indent="0">
              <a:buFont typeface="Arial" panose="020B0604020202020204" pitchFamily="34" charset="0"/>
              <a:buNone/>
              <a:defRPr sz="4000" b="1" i="0">
                <a:solidFill>
                  <a:srgbClr val="4CBDCC"/>
                </a:solidFill>
                <a:latin typeface="Arial" panose="020B0604020202020204" pitchFamily="34" charset="0"/>
                <a:cs typeface="Arial" panose="020B0604020202020204" pitchFamily="34" charset="0"/>
              </a:defRPr>
            </a:lvl1pPr>
          </a:lstStyle>
          <a:p>
            <a:r>
              <a:rPr lang="fr-FR"/>
              <a:t>Titre de la          présentation</a:t>
            </a:r>
          </a:p>
        </p:txBody>
      </p:sp>
      <p:cxnSp>
        <p:nvCxnSpPr>
          <p:cNvPr id="6" name="Connecteur droit 5">
            <a:extLst>
              <a:ext uri="{FF2B5EF4-FFF2-40B4-BE49-F238E27FC236}">
                <a16:creationId xmlns:a16="http://schemas.microsoft.com/office/drawing/2014/main" id="{0184BD31-6807-AE88-2ADB-5339797F9076}"/>
              </a:ext>
            </a:extLst>
          </p:cNvPr>
          <p:cNvCxnSpPr/>
          <p:nvPr userDrawn="1"/>
        </p:nvCxnSpPr>
        <p:spPr>
          <a:xfrm>
            <a:off x="2037995" y="4477870"/>
            <a:ext cx="409370" cy="0"/>
          </a:xfrm>
          <a:prstGeom prst="line">
            <a:avLst/>
          </a:prstGeom>
          <a:ln w="76200" cap="rnd">
            <a:solidFill>
              <a:srgbClr val="212950"/>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813982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e 2 colonnes">
    <p:spTree>
      <p:nvGrpSpPr>
        <p:cNvPr id="1" name=""/>
        <p:cNvGrpSpPr/>
        <p:nvPr/>
      </p:nvGrpSpPr>
      <p:grpSpPr>
        <a:xfrm>
          <a:off x="0" y="0"/>
          <a:ext cx="0" cy="0"/>
          <a:chOff x="0" y="0"/>
          <a:chExt cx="0" cy="0"/>
        </a:xfrm>
      </p:grpSpPr>
      <p:pic>
        <p:nvPicPr>
          <p:cNvPr id="26" name="Image 25">
            <a:extLst>
              <a:ext uri="{FF2B5EF4-FFF2-40B4-BE49-F238E27FC236}">
                <a16:creationId xmlns:a16="http://schemas.microsoft.com/office/drawing/2014/main" id="{9CE413D4-BCB8-6E43-410E-C600C154C7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230649"/>
            <a:ext cx="12191999" cy="774296"/>
          </a:xfrm>
          <a:prstGeom prst="rect">
            <a:avLst/>
          </a:prstGeom>
        </p:spPr>
      </p:pic>
      <p:pic>
        <p:nvPicPr>
          <p:cNvPr id="31" name="Image 30">
            <a:extLst>
              <a:ext uri="{FF2B5EF4-FFF2-40B4-BE49-F238E27FC236}">
                <a16:creationId xmlns:a16="http://schemas.microsoft.com/office/drawing/2014/main" id="{EAB396BA-CD0E-5B89-A116-36FB0AF90C0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4863" y="492780"/>
            <a:ext cx="365606" cy="256565"/>
          </a:xfrm>
          <a:prstGeom prst="rect">
            <a:avLst/>
          </a:prstGeom>
        </p:spPr>
      </p:pic>
      <p:sp>
        <p:nvSpPr>
          <p:cNvPr id="4" name="Holder 3">
            <a:extLst>
              <a:ext uri="{FF2B5EF4-FFF2-40B4-BE49-F238E27FC236}">
                <a16:creationId xmlns:a16="http://schemas.microsoft.com/office/drawing/2014/main" id="{4C15CDDE-2F9F-33B8-D2A2-D44E08A18A23}"/>
              </a:ext>
            </a:extLst>
          </p:cNvPr>
          <p:cNvSpPr>
            <a:spLocks noGrp="1"/>
          </p:cNvSpPr>
          <p:nvPr>
            <p:ph type="body" idx="16" hasCustomPrompt="1"/>
          </p:nvPr>
        </p:nvSpPr>
        <p:spPr>
          <a:xfrm>
            <a:off x="1755606" y="407177"/>
            <a:ext cx="6776162" cy="197002"/>
          </a:xfrm>
          <a:prstGeom prst="rect">
            <a:avLst/>
          </a:prstGeom>
        </p:spPr>
        <p:txBody>
          <a:bodyPr lIns="0" tIns="0" rIns="0" bIns="0"/>
          <a:lstStyle>
            <a:lvl1pPr marL="0" indent="0">
              <a:buFont typeface="Arial" panose="020B0604020202020204" pitchFamily="34" charset="0"/>
              <a:buNone/>
              <a:defRPr sz="1200" b="1" i="0">
                <a:solidFill>
                  <a:schemeClr val="bg1"/>
                </a:solidFill>
                <a:latin typeface="Arial" panose="020B0604020202020204" pitchFamily="34" charset="0"/>
                <a:cs typeface="Arial" panose="020B0604020202020204" pitchFamily="34" charset="0"/>
              </a:defRPr>
            </a:lvl1pPr>
          </a:lstStyle>
          <a:p>
            <a:r>
              <a:rPr lang="fr-FR"/>
              <a:t>Le titre de la partie</a:t>
            </a:r>
          </a:p>
        </p:txBody>
      </p:sp>
      <p:sp>
        <p:nvSpPr>
          <p:cNvPr id="5" name="Holder 3">
            <a:extLst>
              <a:ext uri="{FF2B5EF4-FFF2-40B4-BE49-F238E27FC236}">
                <a16:creationId xmlns:a16="http://schemas.microsoft.com/office/drawing/2014/main" id="{11133033-B6EC-50A1-12B9-6185D35E9420}"/>
              </a:ext>
            </a:extLst>
          </p:cNvPr>
          <p:cNvSpPr>
            <a:spLocks noGrp="1"/>
          </p:cNvSpPr>
          <p:nvPr>
            <p:ph type="body" idx="17" hasCustomPrompt="1"/>
          </p:nvPr>
        </p:nvSpPr>
        <p:spPr>
          <a:xfrm>
            <a:off x="1755606" y="662671"/>
            <a:ext cx="6776162" cy="197002"/>
          </a:xfrm>
          <a:prstGeom prst="rect">
            <a:avLst/>
          </a:prstGeom>
        </p:spPr>
        <p:txBody>
          <a:bodyPr lIns="0" tIns="0" rIns="0" bIns="0"/>
          <a:lstStyle>
            <a:lvl1pPr marL="0" indent="0">
              <a:buFont typeface="Arial" panose="020B0604020202020204" pitchFamily="34" charset="0"/>
              <a:buNone/>
              <a:defRPr sz="1200" b="0" i="0">
                <a:solidFill>
                  <a:schemeClr val="bg1"/>
                </a:solidFill>
                <a:latin typeface="Arial" panose="020B0604020202020204" pitchFamily="34" charset="0"/>
                <a:cs typeface="Arial" panose="020B0604020202020204" pitchFamily="34" charset="0"/>
              </a:defRPr>
            </a:lvl1pPr>
          </a:lstStyle>
          <a:p>
            <a:r>
              <a:rPr lang="fr-FR"/>
              <a:t>Le sous-titre de la partie</a:t>
            </a:r>
          </a:p>
        </p:txBody>
      </p:sp>
      <p:sp>
        <p:nvSpPr>
          <p:cNvPr id="13" name="Holder 3">
            <a:extLst>
              <a:ext uri="{FF2B5EF4-FFF2-40B4-BE49-F238E27FC236}">
                <a16:creationId xmlns:a16="http://schemas.microsoft.com/office/drawing/2014/main" id="{F10E13D0-AA5E-3543-9481-D5950685EB61}"/>
              </a:ext>
            </a:extLst>
          </p:cNvPr>
          <p:cNvSpPr>
            <a:spLocks noGrp="1"/>
          </p:cNvSpPr>
          <p:nvPr>
            <p:ph type="body" idx="21" hasCustomPrompt="1"/>
          </p:nvPr>
        </p:nvSpPr>
        <p:spPr>
          <a:xfrm>
            <a:off x="1613647" y="1228098"/>
            <a:ext cx="3383984" cy="553969"/>
          </a:xfrm>
          <a:prstGeom prst="rect">
            <a:avLst/>
          </a:prstGeom>
        </p:spPr>
        <p:txBody>
          <a:bodyPr lIns="0" tIns="0" rIns="0" bIns="0"/>
          <a:lstStyle>
            <a:lvl1pPr marL="0" indent="0">
              <a:buFont typeface="Arial" panose="020B0604020202020204" pitchFamily="34" charset="0"/>
              <a:buNone/>
              <a:defRPr sz="2000" b="1" i="0">
                <a:solidFill>
                  <a:schemeClr val="tx1"/>
                </a:solidFill>
                <a:latin typeface="Arial" panose="020B0604020202020204" pitchFamily="34" charset="0"/>
                <a:cs typeface="Arial" panose="020B0604020202020204" pitchFamily="34" charset="0"/>
              </a:defRPr>
            </a:lvl1pPr>
          </a:lstStyle>
          <a:p>
            <a:r>
              <a:rPr lang="fr-FR"/>
              <a:t>TITRE DE LA    DIAPOSITIVE</a:t>
            </a:r>
          </a:p>
        </p:txBody>
      </p:sp>
      <p:pic>
        <p:nvPicPr>
          <p:cNvPr id="28" name="Image 27">
            <a:extLst>
              <a:ext uri="{FF2B5EF4-FFF2-40B4-BE49-F238E27FC236}">
                <a16:creationId xmlns:a16="http://schemas.microsoft.com/office/drawing/2014/main" id="{3028535C-ACE2-AB48-A3F7-2AEE5FFFCD7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742234" y="6371235"/>
            <a:ext cx="449764" cy="256116"/>
          </a:xfrm>
          <a:prstGeom prst="rect">
            <a:avLst/>
          </a:prstGeom>
        </p:spPr>
      </p:pic>
      <p:sp>
        <p:nvSpPr>
          <p:cNvPr id="17" name="Holder 3">
            <a:extLst>
              <a:ext uri="{FF2B5EF4-FFF2-40B4-BE49-F238E27FC236}">
                <a16:creationId xmlns:a16="http://schemas.microsoft.com/office/drawing/2014/main" id="{E62F2404-22F5-F608-7A2D-CAD7C8AB7B40}"/>
              </a:ext>
            </a:extLst>
          </p:cNvPr>
          <p:cNvSpPr>
            <a:spLocks noGrp="1"/>
          </p:cNvSpPr>
          <p:nvPr>
            <p:ph type="body" idx="30" hasCustomPrompt="1"/>
          </p:nvPr>
        </p:nvSpPr>
        <p:spPr>
          <a:xfrm>
            <a:off x="1010909" y="375834"/>
            <a:ext cx="602738" cy="483838"/>
          </a:xfrm>
          <a:prstGeom prst="rect">
            <a:avLst/>
          </a:prstGeom>
        </p:spPr>
        <p:txBody>
          <a:bodyPr lIns="0" tIns="0" rIns="0" bIns="0"/>
          <a:lstStyle>
            <a:lvl1pPr marL="0" indent="0">
              <a:buFont typeface="Arial" panose="020B0604020202020204" pitchFamily="34" charset="0"/>
              <a:buNone/>
              <a:defRPr sz="4000" b="1" i="0">
                <a:solidFill>
                  <a:schemeClr val="bg1"/>
                </a:solidFill>
                <a:latin typeface="Arial" panose="020B0604020202020204" pitchFamily="34" charset="0"/>
                <a:cs typeface="Arial" panose="020B0604020202020204" pitchFamily="34" charset="0"/>
              </a:defRPr>
            </a:lvl1pPr>
          </a:lstStyle>
          <a:p>
            <a:r>
              <a:rPr lang="fr-FR"/>
              <a:t>01</a:t>
            </a:r>
          </a:p>
        </p:txBody>
      </p:sp>
      <p:sp>
        <p:nvSpPr>
          <p:cNvPr id="14" name="Espace réservé du numéro de diapositive 2">
            <a:extLst>
              <a:ext uri="{FF2B5EF4-FFF2-40B4-BE49-F238E27FC236}">
                <a16:creationId xmlns:a16="http://schemas.microsoft.com/office/drawing/2014/main" id="{4971ED6E-CD18-99AF-6B51-6B9F8FFE3AB2}"/>
              </a:ext>
            </a:extLst>
          </p:cNvPr>
          <p:cNvSpPr>
            <a:spLocks noGrp="1"/>
          </p:cNvSpPr>
          <p:nvPr>
            <p:ph type="sldNum" sz="quarter" idx="4"/>
          </p:nvPr>
        </p:nvSpPr>
        <p:spPr>
          <a:xfrm>
            <a:off x="11659105" y="6314218"/>
            <a:ext cx="449765" cy="365125"/>
          </a:xfrm>
          <a:prstGeom prst="rect">
            <a:avLst/>
          </a:prstGeom>
        </p:spPr>
        <p:txBody>
          <a:bodyPr vert="horz" lIns="91440" tIns="45720" rIns="91440" bIns="45720" rtlCol="0" anchor="ctr"/>
          <a:lstStyle>
            <a:lvl1pPr algn="r">
              <a:defRPr sz="1000" b="1">
                <a:solidFill>
                  <a:srgbClr val="212950"/>
                </a:solidFill>
                <a:latin typeface="Arial" panose="020B0604020202020204" pitchFamily="34" charset="0"/>
                <a:cs typeface="Arial" panose="020B0604020202020204" pitchFamily="34" charset="0"/>
              </a:defRPr>
            </a:lvl1pPr>
          </a:lstStyle>
          <a:p>
            <a:fld id="{6175C4A9-563C-D943-841B-F8A44946A7C2}" type="slidenum">
              <a:rPr lang="fr-FR" smtClean="0"/>
              <a:pPr/>
              <a:t>‹N°›</a:t>
            </a:fld>
            <a:endParaRPr lang="fr-FR"/>
          </a:p>
        </p:txBody>
      </p:sp>
      <p:sp>
        <p:nvSpPr>
          <p:cNvPr id="8" name="Espace réservé du texte 13">
            <a:extLst>
              <a:ext uri="{FF2B5EF4-FFF2-40B4-BE49-F238E27FC236}">
                <a16:creationId xmlns:a16="http://schemas.microsoft.com/office/drawing/2014/main" id="{255D92CA-5A33-DC3B-86DF-850BF90F892D}"/>
              </a:ext>
            </a:extLst>
          </p:cNvPr>
          <p:cNvSpPr>
            <a:spLocks noGrp="1"/>
          </p:cNvSpPr>
          <p:nvPr>
            <p:ph type="body" sz="quarter" idx="31" hasCustomPrompt="1"/>
          </p:nvPr>
        </p:nvSpPr>
        <p:spPr>
          <a:xfrm>
            <a:off x="1038311" y="2057404"/>
            <a:ext cx="4162340" cy="3541533"/>
          </a:xfrm>
        </p:spPr>
        <p:txBody>
          <a:bodyPr/>
          <a:lstStyle>
            <a:lvl1pPr>
              <a:spcAft>
                <a:spcPts val="1800"/>
              </a:spcAft>
              <a:defRPr/>
            </a:lvl1pPr>
            <a:lvl7pPr marL="396875" indent="-171450">
              <a:buFont typeface="Police système Courant"/>
              <a:buChar char="&gt;"/>
              <a:defRPr/>
            </a:lvl7pPr>
          </a:lstStyle>
          <a:p>
            <a:pPr lvl="0"/>
            <a:r>
              <a:rPr lang="fr-FR"/>
              <a:t>TITRE,                                      NIVEAU 1</a:t>
            </a:r>
          </a:p>
          <a:p>
            <a:pPr lvl="1"/>
            <a:r>
              <a:rPr lang="fr-FR"/>
              <a:t>INTERTITRE, NIVEAU 2</a:t>
            </a:r>
          </a:p>
          <a:p>
            <a:pPr lvl="2"/>
            <a:r>
              <a:rPr lang="fr-FR"/>
              <a:t>Introduction, chapeau ou texte en exergue, NIVEAU 3</a:t>
            </a:r>
          </a:p>
          <a:p>
            <a:pPr lvl="3"/>
            <a:r>
              <a:rPr lang="fr-FR"/>
              <a:t>Texte courant, NIVEAU 4</a:t>
            </a:r>
          </a:p>
          <a:p>
            <a:pPr lvl="4"/>
            <a:r>
              <a:rPr lang="fr-FR"/>
              <a:t>Liste à puces, niveau 1</a:t>
            </a:r>
          </a:p>
          <a:p>
            <a:pPr lvl="5"/>
            <a:r>
              <a:rPr lang="fr-FR"/>
              <a:t>Liste à puces, niveau 2</a:t>
            </a:r>
          </a:p>
          <a:p>
            <a:pPr lvl="6"/>
            <a:r>
              <a:rPr lang="fr-FR"/>
              <a:t>Liste à puces, niveau 3</a:t>
            </a:r>
          </a:p>
        </p:txBody>
      </p:sp>
      <p:sp>
        <p:nvSpPr>
          <p:cNvPr id="18" name="Espace réservé du texte 13">
            <a:extLst>
              <a:ext uri="{FF2B5EF4-FFF2-40B4-BE49-F238E27FC236}">
                <a16:creationId xmlns:a16="http://schemas.microsoft.com/office/drawing/2014/main" id="{9B5C290C-640D-7EDA-DAFA-A251AB6137E6}"/>
              </a:ext>
            </a:extLst>
          </p:cNvPr>
          <p:cNvSpPr>
            <a:spLocks noGrp="1"/>
          </p:cNvSpPr>
          <p:nvPr>
            <p:ph type="body" sz="quarter" idx="43" hasCustomPrompt="1"/>
          </p:nvPr>
        </p:nvSpPr>
        <p:spPr>
          <a:xfrm>
            <a:off x="7180079" y="2057404"/>
            <a:ext cx="4162340" cy="3541533"/>
          </a:xfrm>
        </p:spPr>
        <p:txBody>
          <a:bodyPr/>
          <a:lstStyle>
            <a:lvl1pPr>
              <a:spcAft>
                <a:spcPts val="1800"/>
              </a:spcAft>
              <a:defRPr/>
            </a:lvl1pPr>
            <a:lvl7pPr marL="396875" indent="-171450">
              <a:buFont typeface="Police système Courant"/>
              <a:buChar char="&gt;"/>
              <a:defRPr/>
            </a:lvl7pPr>
          </a:lstStyle>
          <a:p>
            <a:pPr lvl="0"/>
            <a:r>
              <a:rPr lang="fr-FR"/>
              <a:t>TITRE,                                      NIVEAU 1</a:t>
            </a:r>
          </a:p>
          <a:p>
            <a:pPr lvl="1"/>
            <a:r>
              <a:rPr lang="fr-FR"/>
              <a:t>INTERTITRE, NIVEAU 2</a:t>
            </a:r>
          </a:p>
          <a:p>
            <a:pPr lvl="2"/>
            <a:r>
              <a:rPr lang="fr-FR"/>
              <a:t>Introduction, chapeau ou texte en exergue, NIVEAU 3</a:t>
            </a:r>
          </a:p>
          <a:p>
            <a:pPr lvl="3"/>
            <a:r>
              <a:rPr lang="fr-FR"/>
              <a:t>Texte courant, NIVEAU 4</a:t>
            </a:r>
          </a:p>
          <a:p>
            <a:pPr lvl="4"/>
            <a:r>
              <a:rPr lang="fr-FR"/>
              <a:t>Liste à puces, niveau 1</a:t>
            </a:r>
          </a:p>
          <a:p>
            <a:pPr lvl="5"/>
            <a:r>
              <a:rPr lang="fr-FR"/>
              <a:t>Liste à puces, niveau 2</a:t>
            </a:r>
          </a:p>
          <a:p>
            <a:pPr lvl="6"/>
            <a:r>
              <a:rPr lang="fr-FR"/>
              <a:t>Liste à puces, niveau 3</a:t>
            </a:r>
          </a:p>
        </p:txBody>
      </p:sp>
    </p:spTree>
    <p:extLst>
      <p:ext uri="{BB962C8B-B14F-4D97-AF65-F5344CB8AC3E}">
        <p14:creationId xmlns:p14="http://schemas.microsoft.com/office/powerpoint/2010/main" val="35052603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e 1 colonn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2A992CB6-4963-AF92-2C69-0D5425A395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230649"/>
            <a:ext cx="12191999" cy="774296"/>
          </a:xfrm>
          <a:prstGeom prst="rect">
            <a:avLst/>
          </a:prstGeom>
        </p:spPr>
      </p:pic>
      <p:pic>
        <p:nvPicPr>
          <p:cNvPr id="25" name="Image 24">
            <a:extLst>
              <a:ext uri="{FF2B5EF4-FFF2-40B4-BE49-F238E27FC236}">
                <a16:creationId xmlns:a16="http://schemas.microsoft.com/office/drawing/2014/main" id="{5AED5DF8-7303-4052-B8F3-F50CEE17EA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4863" y="492780"/>
            <a:ext cx="365606" cy="256565"/>
          </a:xfrm>
          <a:prstGeom prst="rect">
            <a:avLst/>
          </a:prstGeom>
        </p:spPr>
      </p:pic>
      <p:pic>
        <p:nvPicPr>
          <p:cNvPr id="26" name="Image 25">
            <a:extLst>
              <a:ext uri="{FF2B5EF4-FFF2-40B4-BE49-F238E27FC236}">
                <a16:creationId xmlns:a16="http://schemas.microsoft.com/office/drawing/2014/main" id="{EF16551B-EFAD-16BD-E699-B889CFB7CC7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742234" y="6371235"/>
            <a:ext cx="449764" cy="256116"/>
          </a:xfrm>
          <a:prstGeom prst="rect">
            <a:avLst/>
          </a:prstGeom>
        </p:spPr>
      </p:pic>
      <p:sp>
        <p:nvSpPr>
          <p:cNvPr id="4" name="Holder 3">
            <a:extLst>
              <a:ext uri="{FF2B5EF4-FFF2-40B4-BE49-F238E27FC236}">
                <a16:creationId xmlns:a16="http://schemas.microsoft.com/office/drawing/2014/main" id="{4C15CDDE-2F9F-33B8-D2A2-D44E08A18A23}"/>
              </a:ext>
            </a:extLst>
          </p:cNvPr>
          <p:cNvSpPr>
            <a:spLocks noGrp="1"/>
          </p:cNvSpPr>
          <p:nvPr>
            <p:ph type="body" idx="16" hasCustomPrompt="1"/>
          </p:nvPr>
        </p:nvSpPr>
        <p:spPr>
          <a:xfrm>
            <a:off x="1755606" y="407177"/>
            <a:ext cx="6776162" cy="197002"/>
          </a:xfrm>
          <a:prstGeom prst="rect">
            <a:avLst/>
          </a:prstGeom>
        </p:spPr>
        <p:txBody>
          <a:bodyPr lIns="0" tIns="0" rIns="0" bIns="0"/>
          <a:lstStyle>
            <a:lvl1pPr marL="0" indent="0">
              <a:buFont typeface="Arial" panose="020B0604020202020204" pitchFamily="34" charset="0"/>
              <a:buNone/>
              <a:defRPr sz="1200" b="1" i="0">
                <a:solidFill>
                  <a:schemeClr val="bg1"/>
                </a:solidFill>
                <a:latin typeface="Arial" panose="020B0604020202020204" pitchFamily="34" charset="0"/>
                <a:cs typeface="Arial" panose="020B0604020202020204" pitchFamily="34" charset="0"/>
              </a:defRPr>
            </a:lvl1pPr>
          </a:lstStyle>
          <a:p>
            <a:r>
              <a:rPr lang="fr-FR"/>
              <a:t>Le titre de la partie</a:t>
            </a:r>
          </a:p>
        </p:txBody>
      </p:sp>
      <p:sp>
        <p:nvSpPr>
          <p:cNvPr id="5" name="Holder 3">
            <a:extLst>
              <a:ext uri="{FF2B5EF4-FFF2-40B4-BE49-F238E27FC236}">
                <a16:creationId xmlns:a16="http://schemas.microsoft.com/office/drawing/2014/main" id="{11133033-B6EC-50A1-12B9-6185D35E9420}"/>
              </a:ext>
            </a:extLst>
          </p:cNvPr>
          <p:cNvSpPr>
            <a:spLocks noGrp="1"/>
          </p:cNvSpPr>
          <p:nvPr>
            <p:ph type="body" idx="17" hasCustomPrompt="1"/>
          </p:nvPr>
        </p:nvSpPr>
        <p:spPr>
          <a:xfrm>
            <a:off x="1755606" y="662671"/>
            <a:ext cx="6776162" cy="197002"/>
          </a:xfrm>
          <a:prstGeom prst="rect">
            <a:avLst/>
          </a:prstGeom>
        </p:spPr>
        <p:txBody>
          <a:bodyPr lIns="0" tIns="0" rIns="0" bIns="0"/>
          <a:lstStyle>
            <a:lvl1pPr marL="0" indent="0">
              <a:buFont typeface="Arial" panose="020B0604020202020204" pitchFamily="34" charset="0"/>
              <a:buNone/>
              <a:defRPr sz="1200" b="0" i="0">
                <a:solidFill>
                  <a:schemeClr val="bg1"/>
                </a:solidFill>
                <a:latin typeface="Arial" panose="020B0604020202020204" pitchFamily="34" charset="0"/>
                <a:cs typeface="Arial" panose="020B0604020202020204" pitchFamily="34" charset="0"/>
              </a:defRPr>
            </a:lvl1pPr>
          </a:lstStyle>
          <a:p>
            <a:r>
              <a:rPr lang="fr-FR"/>
              <a:t>Le sous-titre de la partie</a:t>
            </a:r>
          </a:p>
        </p:txBody>
      </p:sp>
      <p:sp>
        <p:nvSpPr>
          <p:cNvPr id="13" name="Holder 3">
            <a:extLst>
              <a:ext uri="{FF2B5EF4-FFF2-40B4-BE49-F238E27FC236}">
                <a16:creationId xmlns:a16="http://schemas.microsoft.com/office/drawing/2014/main" id="{F10E13D0-AA5E-3543-9481-D5950685EB61}"/>
              </a:ext>
            </a:extLst>
          </p:cNvPr>
          <p:cNvSpPr>
            <a:spLocks noGrp="1"/>
          </p:cNvSpPr>
          <p:nvPr>
            <p:ph type="body" idx="21" hasCustomPrompt="1"/>
          </p:nvPr>
        </p:nvSpPr>
        <p:spPr>
          <a:xfrm>
            <a:off x="1613647" y="1501035"/>
            <a:ext cx="3383984" cy="276674"/>
          </a:xfrm>
          <a:prstGeom prst="rect">
            <a:avLst/>
          </a:prstGeom>
        </p:spPr>
        <p:txBody>
          <a:bodyPr lIns="0" tIns="0" rIns="0" bIns="0"/>
          <a:lstStyle>
            <a:lvl1pPr marL="0" indent="0">
              <a:buFont typeface="Arial" panose="020B0604020202020204" pitchFamily="34" charset="0"/>
              <a:buNone/>
              <a:defRPr sz="2000" b="1" i="0">
                <a:solidFill>
                  <a:schemeClr val="tx1"/>
                </a:solidFill>
                <a:latin typeface="Arial" panose="020B0604020202020204" pitchFamily="34" charset="0"/>
                <a:cs typeface="Arial" panose="020B0604020202020204" pitchFamily="34" charset="0"/>
              </a:defRPr>
            </a:lvl1pPr>
          </a:lstStyle>
          <a:p>
            <a:r>
              <a:rPr lang="fr-FR"/>
              <a:t>TITRE DE LA DIAPOSITIVE</a:t>
            </a:r>
          </a:p>
        </p:txBody>
      </p:sp>
      <p:cxnSp>
        <p:nvCxnSpPr>
          <p:cNvPr id="23" name="Connecteur droit 22">
            <a:extLst>
              <a:ext uri="{FF2B5EF4-FFF2-40B4-BE49-F238E27FC236}">
                <a16:creationId xmlns:a16="http://schemas.microsoft.com/office/drawing/2014/main" id="{1A8734F0-C4BC-95B0-7126-A7B050C82D29}"/>
              </a:ext>
            </a:extLst>
          </p:cNvPr>
          <p:cNvCxnSpPr>
            <a:cxnSpLocks/>
          </p:cNvCxnSpPr>
          <p:nvPr userDrawn="1"/>
        </p:nvCxnSpPr>
        <p:spPr>
          <a:xfrm>
            <a:off x="1210234" y="1628653"/>
            <a:ext cx="221001" cy="0"/>
          </a:xfrm>
          <a:prstGeom prst="line">
            <a:avLst/>
          </a:prstGeom>
          <a:ln w="76200" cap="rnd">
            <a:solidFill>
              <a:srgbClr val="F18700"/>
            </a:solidFill>
          </a:ln>
        </p:spPr>
        <p:style>
          <a:lnRef idx="2">
            <a:schemeClr val="accent2"/>
          </a:lnRef>
          <a:fillRef idx="0">
            <a:schemeClr val="accent2"/>
          </a:fillRef>
          <a:effectRef idx="1">
            <a:schemeClr val="accent2"/>
          </a:effectRef>
          <a:fontRef idx="minor">
            <a:schemeClr val="tx1"/>
          </a:fontRef>
        </p:style>
      </p:cxnSp>
      <p:sp>
        <p:nvSpPr>
          <p:cNvPr id="16" name="Holder 3">
            <a:extLst>
              <a:ext uri="{FF2B5EF4-FFF2-40B4-BE49-F238E27FC236}">
                <a16:creationId xmlns:a16="http://schemas.microsoft.com/office/drawing/2014/main" id="{A187ABEB-D2A8-99A6-68B3-07567BEBD364}"/>
              </a:ext>
            </a:extLst>
          </p:cNvPr>
          <p:cNvSpPr>
            <a:spLocks noGrp="1"/>
          </p:cNvSpPr>
          <p:nvPr>
            <p:ph type="body" idx="30" hasCustomPrompt="1"/>
          </p:nvPr>
        </p:nvSpPr>
        <p:spPr>
          <a:xfrm>
            <a:off x="1010909" y="375834"/>
            <a:ext cx="602738" cy="483838"/>
          </a:xfrm>
          <a:prstGeom prst="rect">
            <a:avLst/>
          </a:prstGeom>
        </p:spPr>
        <p:txBody>
          <a:bodyPr lIns="0" tIns="0" rIns="0" bIns="0"/>
          <a:lstStyle>
            <a:lvl1pPr marL="0" indent="0">
              <a:buFont typeface="Arial" panose="020B0604020202020204" pitchFamily="34" charset="0"/>
              <a:buNone/>
              <a:defRPr sz="4000" b="1" i="0">
                <a:solidFill>
                  <a:schemeClr val="bg1"/>
                </a:solidFill>
                <a:latin typeface="Arial" panose="020B0604020202020204" pitchFamily="34" charset="0"/>
                <a:cs typeface="Arial" panose="020B0604020202020204" pitchFamily="34" charset="0"/>
              </a:defRPr>
            </a:lvl1pPr>
          </a:lstStyle>
          <a:p>
            <a:r>
              <a:rPr lang="fr-FR"/>
              <a:t>01</a:t>
            </a:r>
          </a:p>
        </p:txBody>
      </p:sp>
      <p:sp>
        <p:nvSpPr>
          <p:cNvPr id="2" name="Espace réservé du numéro de diapositive 2">
            <a:extLst>
              <a:ext uri="{FF2B5EF4-FFF2-40B4-BE49-F238E27FC236}">
                <a16:creationId xmlns:a16="http://schemas.microsoft.com/office/drawing/2014/main" id="{234C88EF-F1AC-8542-7D4B-87DBBEC94C9D}"/>
              </a:ext>
            </a:extLst>
          </p:cNvPr>
          <p:cNvSpPr>
            <a:spLocks noGrp="1"/>
          </p:cNvSpPr>
          <p:nvPr>
            <p:ph type="sldNum" sz="quarter" idx="4"/>
          </p:nvPr>
        </p:nvSpPr>
        <p:spPr>
          <a:xfrm>
            <a:off x="11659105" y="6314218"/>
            <a:ext cx="449765" cy="365125"/>
          </a:xfrm>
          <a:prstGeom prst="rect">
            <a:avLst/>
          </a:prstGeom>
        </p:spPr>
        <p:txBody>
          <a:bodyPr vert="horz" lIns="91440" tIns="45720" rIns="91440" bIns="45720" rtlCol="0" anchor="ctr"/>
          <a:lstStyle>
            <a:lvl1pPr algn="r">
              <a:defRPr sz="1000" b="1">
                <a:solidFill>
                  <a:srgbClr val="212950"/>
                </a:solidFill>
                <a:latin typeface="Arial" panose="020B0604020202020204" pitchFamily="34" charset="0"/>
                <a:cs typeface="Arial" panose="020B0604020202020204" pitchFamily="34" charset="0"/>
              </a:defRPr>
            </a:lvl1pPr>
          </a:lstStyle>
          <a:p>
            <a:fld id="{6175C4A9-563C-D943-841B-F8A44946A7C2}" type="slidenum">
              <a:rPr lang="fr-FR" smtClean="0"/>
              <a:pPr/>
              <a:t>‹N°›</a:t>
            </a:fld>
            <a:endParaRPr lang="fr-FR"/>
          </a:p>
        </p:txBody>
      </p:sp>
      <p:sp>
        <p:nvSpPr>
          <p:cNvPr id="14" name="Espace réservé du texte 13">
            <a:extLst>
              <a:ext uri="{FF2B5EF4-FFF2-40B4-BE49-F238E27FC236}">
                <a16:creationId xmlns:a16="http://schemas.microsoft.com/office/drawing/2014/main" id="{613A0D05-7BDF-5C40-696F-D77B46DDBCD9}"/>
              </a:ext>
            </a:extLst>
          </p:cNvPr>
          <p:cNvSpPr>
            <a:spLocks noGrp="1"/>
          </p:cNvSpPr>
          <p:nvPr>
            <p:ph type="body" sz="quarter" idx="31" hasCustomPrompt="1"/>
          </p:nvPr>
        </p:nvSpPr>
        <p:spPr>
          <a:xfrm>
            <a:off x="1038310" y="2057404"/>
            <a:ext cx="9888453" cy="3541534"/>
          </a:xfrm>
        </p:spPr>
        <p:txBody>
          <a:bodyPr/>
          <a:lstStyle>
            <a:lvl1pPr>
              <a:spcAft>
                <a:spcPts val="1800"/>
              </a:spcAft>
              <a:defRPr/>
            </a:lvl1pPr>
            <a:lvl7pPr marL="396875" indent="-171450">
              <a:buFont typeface="Police système Courant"/>
              <a:buChar char="&gt;"/>
              <a:defRPr/>
            </a:lvl7pPr>
          </a:lstStyle>
          <a:p>
            <a:pPr lvl="0"/>
            <a:r>
              <a:rPr lang="fr-FR"/>
              <a:t>TITRE,                                                                                                                      NIVEAU 1</a:t>
            </a:r>
          </a:p>
          <a:p>
            <a:pPr lvl="1"/>
            <a:r>
              <a:rPr lang="fr-FR"/>
              <a:t>INTERTITRE, NIVEAU 2</a:t>
            </a:r>
          </a:p>
          <a:p>
            <a:pPr lvl="2"/>
            <a:r>
              <a:rPr lang="fr-FR"/>
              <a:t>Introduction, chapeau ou texte en exergue, NIVEAU 3</a:t>
            </a:r>
          </a:p>
          <a:p>
            <a:pPr lvl="3"/>
            <a:r>
              <a:rPr lang="fr-FR"/>
              <a:t>Texte courant, NIVEAU 4</a:t>
            </a:r>
          </a:p>
          <a:p>
            <a:pPr lvl="4"/>
            <a:r>
              <a:rPr lang="fr-FR"/>
              <a:t>Liste à puces, niveau 1</a:t>
            </a:r>
          </a:p>
          <a:p>
            <a:pPr lvl="5"/>
            <a:r>
              <a:rPr lang="fr-FR"/>
              <a:t>Liste à puces, niveau 2</a:t>
            </a:r>
          </a:p>
          <a:p>
            <a:pPr lvl="6"/>
            <a:r>
              <a:rPr lang="fr-FR"/>
              <a:t>Liste à puces, niveau 3</a:t>
            </a:r>
          </a:p>
        </p:txBody>
      </p:sp>
    </p:spTree>
    <p:extLst>
      <p:ext uri="{BB962C8B-B14F-4D97-AF65-F5344CB8AC3E}">
        <p14:creationId xmlns:p14="http://schemas.microsoft.com/office/powerpoint/2010/main" val="469161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e + image">
    <p:spTree>
      <p:nvGrpSpPr>
        <p:cNvPr id="1" name=""/>
        <p:cNvGrpSpPr/>
        <p:nvPr/>
      </p:nvGrpSpPr>
      <p:grpSpPr>
        <a:xfrm>
          <a:off x="0" y="0"/>
          <a:ext cx="0" cy="0"/>
          <a:chOff x="0" y="0"/>
          <a:chExt cx="0" cy="0"/>
        </a:xfrm>
      </p:grpSpPr>
      <p:sp>
        <p:nvSpPr>
          <p:cNvPr id="25" name="Espace réservé pour une image  24">
            <a:extLst>
              <a:ext uri="{FF2B5EF4-FFF2-40B4-BE49-F238E27FC236}">
                <a16:creationId xmlns:a16="http://schemas.microsoft.com/office/drawing/2014/main" id="{E14A0A87-42E4-4903-5259-63551BF31479}"/>
              </a:ext>
            </a:extLst>
          </p:cNvPr>
          <p:cNvSpPr>
            <a:spLocks noGrp="1"/>
          </p:cNvSpPr>
          <p:nvPr>
            <p:ph type="pic" sz="quarter" idx="31"/>
          </p:nvPr>
        </p:nvSpPr>
        <p:spPr>
          <a:xfrm>
            <a:off x="6411913" y="1371600"/>
            <a:ext cx="5049837" cy="4691063"/>
          </a:xfrm>
          <a:prstGeom prst="roundRect">
            <a:avLst>
              <a:gd name="adj" fmla="val 4105"/>
            </a:avLst>
          </a:prstGeom>
        </p:spPr>
        <p:txBody>
          <a:bodyPr/>
          <a:lstStyle>
            <a:lvl1pPr>
              <a:defRPr sz="1000">
                <a:latin typeface="Arial" panose="020B0604020202020204" pitchFamily="34" charset="0"/>
                <a:cs typeface="Arial" panose="020B0604020202020204" pitchFamily="34" charset="0"/>
              </a:defRPr>
            </a:lvl1pPr>
          </a:lstStyle>
          <a:p>
            <a:endParaRPr lang="fr-FR"/>
          </a:p>
        </p:txBody>
      </p:sp>
      <p:pic>
        <p:nvPicPr>
          <p:cNvPr id="15" name="Image 14">
            <a:extLst>
              <a:ext uri="{FF2B5EF4-FFF2-40B4-BE49-F238E27FC236}">
                <a16:creationId xmlns:a16="http://schemas.microsoft.com/office/drawing/2014/main" id="{EC435A7D-25DD-8CF0-3A76-E76BFC1A54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230649"/>
            <a:ext cx="12191999" cy="774296"/>
          </a:xfrm>
          <a:prstGeom prst="rect">
            <a:avLst/>
          </a:prstGeom>
        </p:spPr>
      </p:pic>
      <p:pic>
        <p:nvPicPr>
          <p:cNvPr id="16" name="Image 15">
            <a:extLst>
              <a:ext uri="{FF2B5EF4-FFF2-40B4-BE49-F238E27FC236}">
                <a16:creationId xmlns:a16="http://schemas.microsoft.com/office/drawing/2014/main" id="{932B71DA-B83C-428B-14C7-03A5BD5A18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4863" y="492780"/>
            <a:ext cx="365606" cy="256565"/>
          </a:xfrm>
          <a:prstGeom prst="rect">
            <a:avLst/>
          </a:prstGeom>
        </p:spPr>
      </p:pic>
      <p:sp>
        <p:nvSpPr>
          <p:cNvPr id="9" name="Holder 3">
            <a:extLst>
              <a:ext uri="{FF2B5EF4-FFF2-40B4-BE49-F238E27FC236}">
                <a16:creationId xmlns:a16="http://schemas.microsoft.com/office/drawing/2014/main" id="{794C4DDC-A8E0-8B64-E827-ABEFE5A3C08B}"/>
              </a:ext>
            </a:extLst>
          </p:cNvPr>
          <p:cNvSpPr>
            <a:spLocks noGrp="1"/>
          </p:cNvSpPr>
          <p:nvPr>
            <p:ph type="body" idx="21" hasCustomPrompt="1"/>
          </p:nvPr>
        </p:nvSpPr>
        <p:spPr>
          <a:xfrm>
            <a:off x="1613647" y="1501035"/>
            <a:ext cx="3383984" cy="276674"/>
          </a:xfrm>
          <a:prstGeom prst="rect">
            <a:avLst/>
          </a:prstGeom>
        </p:spPr>
        <p:txBody>
          <a:bodyPr lIns="0" tIns="0" rIns="0" bIns="0"/>
          <a:lstStyle>
            <a:lvl1pPr marL="0" indent="0">
              <a:buFont typeface="Arial" panose="020B0604020202020204" pitchFamily="34" charset="0"/>
              <a:buNone/>
              <a:defRPr sz="2000" b="1" i="0">
                <a:solidFill>
                  <a:schemeClr val="tx1"/>
                </a:solidFill>
                <a:latin typeface="Arial" panose="020B0604020202020204" pitchFamily="34" charset="0"/>
                <a:cs typeface="Arial" panose="020B0604020202020204" pitchFamily="34" charset="0"/>
              </a:defRPr>
            </a:lvl1pPr>
          </a:lstStyle>
          <a:p>
            <a:r>
              <a:rPr lang="fr-FR"/>
              <a:t>TITRE DE LA DIAPOSITIVE</a:t>
            </a:r>
          </a:p>
        </p:txBody>
      </p:sp>
      <p:sp>
        <p:nvSpPr>
          <p:cNvPr id="13" name="Holder 3">
            <a:extLst>
              <a:ext uri="{FF2B5EF4-FFF2-40B4-BE49-F238E27FC236}">
                <a16:creationId xmlns:a16="http://schemas.microsoft.com/office/drawing/2014/main" id="{FEF3AFCF-89DF-ECD7-F90C-85C76612F5CB}"/>
              </a:ext>
            </a:extLst>
          </p:cNvPr>
          <p:cNvSpPr>
            <a:spLocks noGrp="1"/>
          </p:cNvSpPr>
          <p:nvPr>
            <p:ph type="body" idx="16" hasCustomPrompt="1"/>
          </p:nvPr>
        </p:nvSpPr>
        <p:spPr>
          <a:xfrm>
            <a:off x="1755606" y="407177"/>
            <a:ext cx="6776162" cy="197002"/>
          </a:xfrm>
          <a:prstGeom prst="rect">
            <a:avLst/>
          </a:prstGeom>
        </p:spPr>
        <p:txBody>
          <a:bodyPr lIns="0" tIns="0" rIns="0" bIns="0"/>
          <a:lstStyle>
            <a:lvl1pPr marL="0" indent="0">
              <a:buFont typeface="Arial" panose="020B0604020202020204" pitchFamily="34" charset="0"/>
              <a:buNone/>
              <a:defRPr sz="1200" b="1" i="0">
                <a:solidFill>
                  <a:schemeClr val="bg1"/>
                </a:solidFill>
                <a:latin typeface="Arial" panose="020B0604020202020204" pitchFamily="34" charset="0"/>
                <a:cs typeface="Arial" panose="020B0604020202020204" pitchFamily="34" charset="0"/>
              </a:defRPr>
            </a:lvl1pPr>
          </a:lstStyle>
          <a:p>
            <a:r>
              <a:rPr lang="fr-FR"/>
              <a:t>Le titre de la partie</a:t>
            </a:r>
          </a:p>
        </p:txBody>
      </p:sp>
      <p:sp>
        <p:nvSpPr>
          <p:cNvPr id="14" name="Holder 3">
            <a:extLst>
              <a:ext uri="{FF2B5EF4-FFF2-40B4-BE49-F238E27FC236}">
                <a16:creationId xmlns:a16="http://schemas.microsoft.com/office/drawing/2014/main" id="{BD94DDCA-EC0A-2424-9ECD-B092C1F4B07F}"/>
              </a:ext>
            </a:extLst>
          </p:cNvPr>
          <p:cNvSpPr>
            <a:spLocks noGrp="1"/>
          </p:cNvSpPr>
          <p:nvPr>
            <p:ph type="body" idx="17" hasCustomPrompt="1"/>
          </p:nvPr>
        </p:nvSpPr>
        <p:spPr>
          <a:xfrm>
            <a:off x="1755606" y="662671"/>
            <a:ext cx="6776162" cy="197002"/>
          </a:xfrm>
          <a:prstGeom prst="rect">
            <a:avLst/>
          </a:prstGeom>
        </p:spPr>
        <p:txBody>
          <a:bodyPr lIns="0" tIns="0" rIns="0" bIns="0"/>
          <a:lstStyle>
            <a:lvl1pPr marL="0" indent="0">
              <a:buFont typeface="Arial" panose="020B0604020202020204" pitchFamily="34" charset="0"/>
              <a:buNone/>
              <a:defRPr sz="1200" b="0" i="0">
                <a:solidFill>
                  <a:schemeClr val="bg1"/>
                </a:solidFill>
                <a:latin typeface="Arial" panose="020B0604020202020204" pitchFamily="34" charset="0"/>
                <a:cs typeface="Arial" panose="020B0604020202020204" pitchFamily="34" charset="0"/>
              </a:defRPr>
            </a:lvl1pPr>
          </a:lstStyle>
          <a:p>
            <a:r>
              <a:rPr lang="fr-FR"/>
              <a:t>Le sous-titre de la partie</a:t>
            </a:r>
          </a:p>
        </p:txBody>
      </p:sp>
      <p:pic>
        <p:nvPicPr>
          <p:cNvPr id="17" name="Image 16">
            <a:extLst>
              <a:ext uri="{FF2B5EF4-FFF2-40B4-BE49-F238E27FC236}">
                <a16:creationId xmlns:a16="http://schemas.microsoft.com/office/drawing/2014/main" id="{5251CA87-2215-1536-402C-BD5FC26A016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742234" y="6371235"/>
            <a:ext cx="449764" cy="256116"/>
          </a:xfrm>
          <a:prstGeom prst="rect">
            <a:avLst/>
          </a:prstGeom>
        </p:spPr>
      </p:pic>
      <p:sp>
        <p:nvSpPr>
          <p:cNvPr id="22" name="Holder 3">
            <a:extLst>
              <a:ext uri="{FF2B5EF4-FFF2-40B4-BE49-F238E27FC236}">
                <a16:creationId xmlns:a16="http://schemas.microsoft.com/office/drawing/2014/main" id="{616DB6B1-3B11-0DDA-8CB7-8B9CD98C2E56}"/>
              </a:ext>
            </a:extLst>
          </p:cNvPr>
          <p:cNvSpPr>
            <a:spLocks noGrp="1"/>
          </p:cNvSpPr>
          <p:nvPr>
            <p:ph type="body" idx="30" hasCustomPrompt="1"/>
          </p:nvPr>
        </p:nvSpPr>
        <p:spPr>
          <a:xfrm>
            <a:off x="1010909" y="375834"/>
            <a:ext cx="602738" cy="483838"/>
          </a:xfrm>
          <a:prstGeom prst="rect">
            <a:avLst/>
          </a:prstGeom>
        </p:spPr>
        <p:txBody>
          <a:bodyPr lIns="0" tIns="0" rIns="0" bIns="0"/>
          <a:lstStyle>
            <a:lvl1pPr marL="0" indent="0">
              <a:buFont typeface="Arial" panose="020B0604020202020204" pitchFamily="34" charset="0"/>
              <a:buNone/>
              <a:defRPr sz="4000" b="1" i="0">
                <a:solidFill>
                  <a:schemeClr val="bg1"/>
                </a:solidFill>
                <a:latin typeface="Arial" panose="020B0604020202020204" pitchFamily="34" charset="0"/>
                <a:cs typeface="Arial" panose="020B0604020202020204" pitchFamily="34" charset="0"/>
              </a:defRPr>
            </a:lvl1pPr>
          </a:lstStyle>
          <a:p>
            <a:r>
              <a:rPr lang="fr-FR"/>
              <a:t>01</a:t>
            </a:r>
          </a:p>
        </p:txBody>
      </p:sp>
      <p:sp>
        <p:nvSpPr>
          <p:cNvPr id="3" name="Espace réservé du numéro de diapositive 2">
            <a:extLst>
              <a:ext uri="{FF2B5EF4-FFF2-40B4-BE49-F238E27FC236}">
                <a16:creationId xmlns:a16="http://schemas.microsoft.com/office/drawing/2014/main" id="{EAFE1616-3503-5B70-2970-B4A1E6C848C3}"/>
              </a:ext>
            </a:extLst>
          </p:cNvPr>
          <p:cNvSpPr>
            <a:spLocks noGrp="1"/>
          </p:cNvSpPr>
          <p:nvPr>
            <p:ph type="sldNum" sz="quarter" idx="4"/>
          </p:nvPr>
        </p:nvSpPr>
        <p:spPr>
          <a:xfrm>
            <a:off x="11659105" y="6314218"/>
            <a:ext cx="449765" cy="365125"/>
          </a:xfrm>
          <a:prstGeom prst="rect">
            <a:avLst/>
          </a:prstGeom>
        </p:spPr>
        <p:txBody>
          <a:bodyPr vert="horz" lIns="91440" tIns="45720" rIns="91440" bIns="45720" rtlCol="0" anchor="ctr"/>
          <a:lstStyle>
            <a:lvl1pPr algn="r">
              <a:defRPr sz="1000" b="1">
                <a:solidFill>
                  <a:srgbClr val="212950"/>
                </a:solidFill>
                <a:latin typeface="Arial" panose="020B0604020202020204" pitchFamily="34" charset="0"/>
                <a:cs typeface="Arial" panose="020B0604020202020204" pitchFamily="34" charset="0"/>
              </a:defRPr>
            </a:lvl1pPr>
          </a:lstStyle>
          <a:p>
            <a:fld id="{6175C4A9-563C-D943-841B-F8A44946A7C2}" type="slidenum">
              <a:rPr lang="fr-FR" smtClean="0"/>
              <a:pPr/>
              <a:t>‹N°›</a:t>
            </a:fld>
            <a:endParaRPr lang="fr-FR"/>
          </a:p>
        </p:txBody>
      </p:sp>
      <p:sp>
        <p:nvSpPr>
          <p:cNvPr id="12" name="Espace réservé du texte 13">
            <a:extLst>
              <a:ext uri="{FF2B5EF4-FFF2-40B4-BE49-F238E27FC236}">
                <a16:creationId xmlns:a16="http://schemas.microsoft.com/office/drawing/2014/main" id="{6053D455-2E6D-E0D8-58EF-643EB0D5CC65}"/>
              </a:ext>
            </a:extLst>
          </p:cNvPr>
          <p:cNvSpPr>
            <a:spLocks noGrp="1"/>
          </p:cNvSpPr>
          <p:nvPr>
            <p:ph type="body" sz="quarter" idx="32" hasCustomPrompt="1"/>
          </p:nvPr>
        </p:nvSpPr>
        <p:spPr>
          <a:xfrm>
            <a:off x="1038311" y="2057404"/>
            <a:ext cx="4162340" cy="3541533"/>
          </a:xfrm>
        </p:spPr>
        <p:txBody>
          <a:bodyPr/>
          <a:lstStyle>
            <a:lvl1pPr>
              <a:spcAft>
                <a:spcPts val="1800"/>
              </a:spcAft>
              <a:defRPr/>
            </a:lvl1pPr>
            <a:lvl7pPr marL="396875" indent="-171450">
              <a:buFont typeface="Police système Courant"/>
              <a:buChar char="&gt;"/>
              <a:defRPr/>
            </a:lvl7pPr>
          </a:lstStyle>
          <a:p>
            <a:pPr lvl="0"/>
            <a:r>
              <a:rPr lang="fr-FR"/>
              <a:t>TITRE,                                      NIVEAU 1</a:t>
            </a:r>
          </a:p>
          <a:p>
            <a:pPr lvl="1"/>
            <a:r>
              <a:rPr lang="fr-FR"/>
              <a:t>INTERTITRE, NIVEAU 2</a:t>
            </a:r>
          </a:p>
          <a:p>
            <a:pPr lvl="2"/>
            <a:r>
              <a:rPr lang="fr-FR"/>
              <a:t>Introduction, chapeau ou texte en exergue, NIVEAU 3</a:t>
            </a:r>
          </a:p>
          <a:p>
            <a:pPr lvl="3"/>
            <a:r>
              <a:rPr lang="fr-FR"/>
              <a:t>Texte courant, NIVEAU 4</a:t>
            </a:r>
          </a:p>
          <a:p>
            <a:pPr lvl="4"/>
            <a:r>
              <a:rPr lang="fr-FR"/>
              <a:t>Liste à puces, niveau 1</a:t>
            </a:r>
          </a:p>
          <a:p>
            <a:pPr lvl="5"/>
            <a:r>
              <a:rPr lang="fr-FR"/>
              <a:t>Liste à puces, niveau 2</a:t>
            </a:r>
          </a:p>
          <a:p>
            <a:pPr lvl="6"/>
            <a:r>
              <a:rPr lang="fr-FR"/>
              <a:t>Liste à puces, niveau 3</a:t>
            </a:r>
          </a:p>
        </p:txBody>
      </p:sp>
    </p:spTree>
    <p:extLst>
      <p:ext uri="{BB962C8B-B14F-4D97-AF65-F5344CB8AC3E}">
        <p14:creationId xmlns:p14="http://schemas.microsoft.com/office/powerpoint/2010/main" val="3087982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du document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49A56F-8F10-1AEE-E3D3-81D86B5092EC}"/>
              </a:ext>
            </a:extLst>
          </p:cNvPr>
          <p:cNvSpPr/>
          <p:nvPr userDrawn="1"/>
        </p:nvSpPr>
        <p:spPr>
          <a:xfrm>
            <a:off x="4726948" y="5550568"/>
            <a:ext cx="7465052" cy="1307432"/>
          </a:xfrm>
          <a:prstGeom prst="rect">
            <a:avLst/>
          </a:prstGeom>
          <a:solidFill>
            <a:srgbClr val="2129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pic>
        <p:nvPicPr>
          <p:cNvPr id="4" name="Image 3">
            <a:extLst>
              <a:ext uri="{FF2B5EF4-FFF2-40B4-BE49-F238E27FC236}">
                <a16:creationId xmlns:a16="http://schemas.microsoft.com/office/drawing/2014/main" id="{97FAA684-6935-9362-DC91-EDF11DDBE04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726948" y="5550568"/>
            <a:ext cx="3166987" cy="865148"/>
          </a:xfrm>
          <a:prstGeom prst="rect">
            <a:avLst/>
          </a:prstGeom>
        </p:spPr>
      </p:pic>
      <p:pic>
        <p:nvPicPr>
          <p:cNvPr id="13" name="Image 12">
            <a:extLst>
              <a:ext uri="{FF2B5EF4-FFF2-40B4-BE49-F238E27FC236}">
                <a16:creationId xmlns:a16="http://schemas.microsoft.com/office/drawing/2014/main" id="{2ED59E4C-3D8E-56D7-6ED5-0B2F7D72D383}"/>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7198035" y="0"/>
            <a:ext cx="4993966" cy="3796526"/>
          </a:xfrm>
          <a:prstGeom prst="rect">
            <a:avLst/>
          </a:prstGeom>
        </p:spPr>
      </p:pic>
      <p:sp>
        <p:nvSpPr>
          <p:cNvPr id="9" name="Holder 3">
            <a:extLst>
              <a:ext uri="{FF2B5EF4-FFF2-40B4-BE49-F238E27FC236}">
                <a16:creationId xmlns:a16="http://schemas.microsoft.com/office/drawing/2014/main" id="{19F799DC-A932-863D-7D61-F0C6DB276173}"/>
              </a:ext>
            </a:extLst>
          </p:cNvPr>
          <p:cNvSpPr>
            <a:spLocks noGrp="1"/>
          </p:cNvSpPr>
          <p:nvPr>
            <p:ph type="body" idx="17" hasCustomPrompt="1"/>
          </p:nvPr>
        </p:nvSpPr>
        <p:spPr>
          <a:xfrm>
            <a:off x="3111989" y="3970353"/>
            <a:ext cx="6776162" cy="276747"/>
          </a:xfrm>
          <a:prstGeom prst="rect">
            <a:avLst/>
          </a:prstGeom>
        </p:spPr>
        <p:txBody>
          <a:bodyPr lIns="0" tIns="0" rIns="0" bIns="0"/>
          <a:lstStyle>
            <a:lvl1pPr marL="0" indent="0">
              <a:buFont typeface="Arial" panose="020B0604020202020204" pitchFamily="34" charset="0"/>
              <a:buNone/>
              <a:defRPr sz="2000" b="0" i="0">
                <a:solidFill>
                  <a:schemeClr val="accent1"/>
                </a:solidFill>
                <a:latin typeface="Arial" panose="020B0604020202020204" pitchFamily="34" charset="0"/>
                <a:cs typeface="Arial" panose="020B0604020202020204" pitchFamily="34" charset="0"/>
              </a:defRPr>
            </a:lvl1pPr>
          </a:lstStyle>
          <a:p>
            <a:r>
              <a:rPr lang="fr-FR"/>
              <a:t>Sous-titre de la présentation</a:t>
            </a:r>
          </a:p>
        </p:txBody>
      </p:sp>
      <p:sp>
        <p:nvSpPr>
          <p:cNvPr id="10" name="Holder 3">
            <a:extLst>
              <a:ext uri="{FF2B5EF4-FFF2-40B4-BE49-F238E27FC236}">
                <a16:creationId xmlns:a16="http://schemas.microsoft.com/office/drawing/2014/main" id="{3A484F68-2BC1-1F52-70F3-635336B97716}"/>
              </a:ext>
            </a:extLst>
          </p:cNvPr>
          <p:cNvSpPr>
            <a:spLocks noGrp="1"/>
          </p:cNvSpPr>
          <p:nvPr>
            <p:ph type="body" idx="18" hasCustomPrompt="1"/>
          </p:nvPr>
        </p:nvSpPr>
        <p:spPr>
          <a:xfrm>
            <a:off x="3111989" y="2350141"/>
            <a:ext cx="6776162" cy="1223128"/>
          </a:xfrm>
          <a:prstGeom prst="rect">
            <a:avLst/>
          </a:prstGeom>
        </p:spPr>
        <p:txBody>
          <a:bodyPr lIns="0" tIns="0" rIns="0" bIns="0"/>
          <a:lstStyle>
            <a:lvl1pPr marL="0" indent="0">
              <a:buFont typeface="Arial" panose="020B0604020202020204" pitchFamily="34" charset="0"/>
              <a:buNone/>
              <a:defRPr sz="4000" b="1" i="0">
                <a:solidFill>
                  <a:schemeClr val="accent1"/>
                </a:solidFill>
                <a:latin typeface="Arial" panose="020B0604020202020204" pitchFamily="34" charset="0"/>
                <a:cs typeface="Arial" panose="020B0604020202020204" pitchFamily="34" charset="0"/>
              </a:defRPr>
            </a:lvl1pPr>
          </a:lstStyle>
          <a:p>
            <a:r>
              <a:rPr lang="fr-FR"/>
              <a:t>Titre de la              présentation</a:t>
            </a:r>
          </a:p>
        </p:txBody>
      </p:sp>
      <p:pic>
        <p:nvPicPr>
          <p:cNvPr id="11" name="Image 10">
            <a:extLst>
              <a:ext uri="{FF2B5EF4-FFF2-40B4-BE49-F238E27FC236}">
                <a16:creationId xmlns:a16="http://schemas.microsoft.com/office/drawing/2014/main" id="{AB28EAC9-B2FC-D124-0CDA-2D3F09F15D5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4726948" cy="1695398"/>
          </a:xfrm>
          <a:prstGeom prst="rect">
            <a:avLst/>
          </a:prstGeom>
        </p:spPr>
      </p:pic>
      <p:pic>
        <p:nvPicPr>
          <p:cNvPr id="12" name="Image 11">
            <a:extLst>
              <a:ext uri="{FF2B5EF4-FFF2-40B4-BE49-F238E27FC236}">
                <a16:creationId xmlns:a16="http://schemas.microsoft.com/office/drawing/2014/main" id="{1062C839-445C-A4D2-D941-6E718A66A52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52989" y="278483"/>
            <a:ext cx="2159000" cy="1181100"/>
          </a:xfrm>
          <a:prstGeom prst="rect">
            <a:avLst/>
          </a:prstGeom>
        </p:spPr>
      </p:pic>
      <p:sp>
        <p:nvSpPr>
          <p:cNvPr id="3" name="Espace réservé de la date 2">
            <a:extLst>
              <a:ext uri="{FF2B5EF4-FFF2-40B4-BE49-F238E27FC236}">
                <a16:creationId xmlns:a16="http://schemas.microsoft.com/office/drawing/2014/main" id="{74938933-A594-EA22-A5E9-7F5FA3426ADF}"/>
              </a:ext>
            </a:extLst>
          </p:cNvPr>
          <p:cNvSpPr>
            <a:spLocks noGrp="1"/>
          </p:cNvSpPr>
          <p:nvPr>
            <p:ph type="dt" sz="half" idx="20"/>
          </p:nvPr>
        </p:nvSpPr>
        <p:spPr>
          <a:xfrm>
            <a:off x="10527072" y="6204284"/>
            <a:ext cx="1347355" cy="142469"/>
          </a:xfrm>
        </p:spPr>
        <p:txBody>
          <a:bodyPr/>
          <a:lstStyle>
            <a:lvl1pPr>
              <a:defRPr>
                <a:solidFill>
                  <a:schemeClr val="bg1"/>
                </a:solidFill>
              </a:defRPr>
            </a:lvl1pPr>
          </a:lstStyle>
          <a:p>
            <a:r>
              <a:rPr lang="fr-FR"/>
              <a:t>mmmm aaaa</a:t>
            </a:r>
          </a:p>
        </p:txBody>
      </p:sp>
      <p:cxnSp>
        <p:nvCxnSpPr>
          <p:cNvPr id="6" name="Connecteur droit 5">
            <a:extLst>
              <a:ext uri="{FF2B5EF4-FFF2-40B4-BE49-F238E27FC236}">
                <a16:creationId xmlns:a16="http://schemas.microsoft.com/office/drawing/2014/main" id="{CED6E8A8-CDCD-1750-15F4-987F257955B5}"/>
              </a:ext>
            </a:extLst>
          </p:cNvPr>
          <p:cNvCxnSpPr/>
          <p:nvPr userDrawn="1"/>
        </p:nvCxnSpPr>
        <p:spPr>
          <a:xfrm>
            <a:off x="3111989" y="3771814"/>
            <a:ext cx="409370" cy="0"/>
          </a:xfrm>
          <a:prstGeom prst="line">
            <a:avLst/>
          </a:prstGeom>
          <a:ln w="76200" cap="rnd">
            <a:solidFill>
              <a:srgbClr val="2B2F63"/>
            </a:solidFill>
          </a:ln>
        </p:spPr>
        <p:style>
          <a:lnRef idx="2">
            <a:schemeClr val="accent2"/>
          </a:lnRef>
          <a:fillRef idx="0">
            <a:schemeClr val="accent2"/>
          </a:fillRef>
          <a:effectRef idx="1">
            <a:schemeClr val="accent2"/>
          </a:effectRef>
          <a:fontRef idx="minor">
            <a:schemeClr val="tx1"/>
          </a:fontRef>
        </p:style>
      </p:cxnSp>
      <p:pic>
        <p:nvPicPr>
          <p:cNvPr id="7" name="Image 6">
            <a:extLst>
              <a:ext uri="{FF2B5EF4-FFF2-40B4-BE49-F238E27FC236}">
                <a16:creationId xmlns:a16="http://schemas.microsoft.com/office/drawing/2014/main" id="{BC59C94C-ADE0-7761-9508-A545B88B4C36}"/>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0" y="5600420"/>
            <a:ext cx="1261641" cy="1207727"/>
          </a:xfrm>
          <a:prstGeom prst="rect">
            <a:avLst/>
          </a:prstGeom>
        </p:spPr>
      </p:pic>
    </p:spTree>
    <p:extLst>
      <p:ext uri="{BB962C8B-B14F-4D97-AF65-F5344CB8AC3E}">
        <p14:creationId xmlns:p14="http://schemas.microsoft.com/office/powerpoint/2010/main" val="84949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e + exergue">
    <p:spTree>
      <p:nvGrpSpPr>
        <p:cNvPr id="1" name=""/>
        <p:cNvGrpSpPr/>
        <p:nvPr/>
      </p:nvGrpSpPr>
      <p:grpSpPr>
        <a:xfrm>
          <a:off x="0" y="0"/>
          <a:ext cx="0" cy="0"/>
          <a:chOff x="0" y="0"/>
          <a:chExt cx="0" cy="0"/>
        </a:xfrm>
      </p:grpSpPr>
      <p:pic>
        <p:nvPicPr>
          <p:cNvPr id="30" name="Image 29">
            <a:extLst>
              <a:ext uri="{FF2B5EF4-FFF2-40B4-BE49-F238E27FC236}">
                <a16:creationId xmlns:a16="http://schemas.microsoft.com/office/drawing/2014/main" id="{D28C1362-8CB8-FFA9-6A03-4D48B491F0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230649"/>
            <a:ext cx="12191999" cy="774296"/>
          </a:xfrm>
          <a:prstGeom prst="rect">
            <a:avLst/>
          </a:prstGeom>
        </p:spPr>
      </p:pic>
      <p:pic>
        <p:nvPicPr>
          <p:cNvPr id="31" name="Image 30">
            <a:extLst>
              <a:ext uri="{FF2B5EF4-FFF2-40B4-BE49-F238E27FC236}">
                <a16:creationId xmlns:a16="http://schemas.microsoft.com/office/drawing/2014/main" id="{2C236237-BBF5-57BF-2E31-1A5352311E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4863" y="492780"/>
            <a:ext cx="365606" cy="256565"/>
          </a:xfrm>
          <a:prstGeom prst="rect">
            <a:avLst/>
          </a:prstGeom>
        </p:spPr>
      </p:pic>
      <p:pic>
        <p:nvPicPr>
          <p:cNvPr id="32" name="Image 31">
            <a:extLst>
              <a:ext uri="{FF2B5EF4-FFF2-40B4-BE49-F238E27FC236}">
                <a16:creationId xmlns:a16="http://schemas.microsoft.com/office/drawing/2014/main" id="{8123BFB3-27FB-1182-A9D9-7932E5F4454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742234" y="6371235"/>
            <a:ext cx="449764" cy="256116"/>
          </a:xfrm>
          <a:prstGeom prst="rect">
            <a:avLst/>
          </a:prstGeom>
        </p:spPr>
      </p:pic>
      <p:sp>
        <p:nvSpPr>
          <p:cNvPr id="4" name="Holder 3">
            <a:extLst>
              <a:ext uri="{FF2B5EF4-FFF2-40B4-BE49-F238E27FC236}">
                <a16:creationId xmlns:a16="http://schemas.microsoft.com/office/drawing/2014/main" id="{414F1A00-F8D6-F9DA-D5EE-D7A28ABE4CCC}"/>
              </a:ext>
            </a:extLst>
          </p:cNvPr>
          <p:cNvSpPr>
            <a:spLocks noGrp="1"/>
          </p:cNvSpPr>
          <p:nvPr>
            <p:ph type="body" idx="16" hasCustomPrompt="1"/>
          </p:nvPr>
        </p:nvSpPr>
        <p:spPr>
          <a:xfrm>
            <a:off x="1755606" y="407177"/>
            <a:ext cx="6776162" cy="197002"/>
          </a:xfrm>
          <a:prstGeom prst="rect">
            <a:avLst/>
          </a:prstGeom>
        </p:spPr>
        <p:txBody>
          <a:bodyPr lIns="0" tIns="0" rIns="0" bIns="0"/>
          <a:lstStyle>
            <a:lvl1pPr marL="0" indent="0">
              <a:buFont typeface="Arial" panose="020B0604020202020204" pitchFamily="34" charset="0"/>
              <a:buNone/>
              <a:defRPr sz="1200" b="1" i="0">
                <a:solidFill>
                  <a:schemeClr val="bg1"/>
                </a:solidFill>
                <a:latin typeface="Arial" panose="020B0604020202020204" pitchFamily="34" charset="0"/>
                <a:cs typeface="Arial" panose="020B0604020202020204" pitchFamily="34" charset="0"/>
              </a:defRPr>
            </a:lvl1pPr>
          </a:lstStyle>
          <a:p>
            <a:r>
              <a:rPr lang="fr-FR"/>
              <a:t>Le titre de la partie</a:t>
            </a:r>
          </a:p>
        </p:txBody>
      </p:sp>
      <p:sp>
        <p:nvSpPr>
          <p:cNvPr id="5" name="Holder 3">
            <a:extLst>
              <a:ext uri="{FF2B5EF4-FFF2-40B4-BE49-F238E27FC236}">
                <a16:creationId xmlns:a16="http://schemas.microsoft.com/office/drawing/2014/main" id="{02E4E1E1-B77B-B74F-E95C-080CA2CDCABE}"/>
              </a:ext>
            </a:extLst>
          </p:cNvPr>
          <p:cNvSpPr>
            <a:spLocks noGrp="1"/>
          </p:cNvSpPr>
          <p:nvPr>
            <p:ph type="body" idx="17" hasCustomPrompt="1"/>
          </p:nvPr>
        </p:nvSpPr>
        <p:spPr>
          <a:xfrm>
            <a:off x="1755606" y="662671"/>
            <a:ext cx="6776162" cy="197002"/>
          </a:xfrm>
          <a:prstGeom prst="rect">
            <a:avLst/>
          </a:prstGeom>
        </p:spPr>
        <p:txBody>
          <a:bodyPr lIns="0" tIns="0" rIns="0" bIns="0"/>
          <a:lstStyle>
            <a:lvl1pPr marL="0" indent="0">
              <a:buFont typeface="Arial" panose="020B0604020202020204" pitchFamily="34" charset="0"/>
              <a:buNone/>
              <a:defRPr sz="1200" b="0" i="0">
                <a:solidFill>
                  <a:schemeClr val="bg1"/>
                </a:solidFill>
                <a:latin typeface="Arial" panose="020B0604020202020204" pitchFamily="34" charset="0"/>
                <a:cs typeface="Arial" panose="020B0604020202020204" pitchFamily="34" charset="0"/>
              </a:defRPr>
            </a:lvl1pPr>
          </a:lstStyle>
          <a:p>
            <a:r>
              <a:rPr lang="fr-FR"/>
              <a:t>Le sous-titre de la partie</a:t>
            </a:r>
          </a:p>
        </p:txBody>
      </p:sp>
      <p:sp>
        <p:nvSpPr>
          <p:cNvPr id="12" name="Holder 3">
            <a:extLst>
              <a:ext uri="{FF2B5EF4-FFF2-40B4-BE49-F238E27FC236}">
                <a16:creationId xmlns:a16="http://schemas.microsoft.com/office/drawing/2014/main" id="{827C9555-8999-C577-FCD8-838FDD07917D}"/>
              </a:ext>
            </a:extLst>
          </p:cNvPr>
          <p:cNvSpPr>
            <a:spLocks noGrp="1"/>
          </p:cNvSpPr>
          <p:nvPr>
            <p:ph type="body" idx="21" hasCustomPrompt="1"/>
          </p:nvPr>
        </p:nvSpPr>
        <p:spPr>
          <a:xfrm>
            <a:off x="1613647" y="1501035"/>
            <a:ext cx="3383984" cy="276674"/>
          </a:xfrm>
          <a:prstGeom prst="rect">
            <a:avLst/>
          </a:prstGeom>
        </p:spPr>
        <p:txBody>
          <a:bodyPr lIns="0" tIns="0" rIns="0" bIns="0"/>
          <a:lstStyle>
            <a:lvl1pPr marL="0" indent="0">
              <a:buFont typeface="Arial" panose="020B0604020202020204" pitchFamily="34" charset="0"/>
              <a:buNone/>
              <a:defRPr sz="2000" b="1" i="0">
                <a:solidFill>
                  <a:schemeClr val="tx1"/>
                </a:solidFill>
                <a:latin typeface="Arial" panose="020B0604020202020204" pitchFamily="34" charset="0"/>
                <a:cs typeface="Arial" panose="020B0604020202020204" pitchFamily="34" charset="0"/>
              </a:defRPr>
            </a:lvl1pPr>
          </a:lstStyle>
          <a:p>
            <a:r>
              <a:rPr lang="fr-FR"/>
              <a:t>TITRE DE LA DIAPOSITIVE</a:t>
            </a:r>
          </a:p>
        </p:txBody>
      </p:sp>
      <p:sp>
        <p:nvSpPr>
          <p:cNvPr id="15" name="Holder 3">
            <a:extLst>
              <a:ext uri="{FF2B5EF4-FFF2-40B4-BE49-F238E27FC236}">
                <a16:creationId xmlns:a16="http://schemas.microsoft.com/office/drawing/2014/main" id="{0750F052-154B-9C31-1570-9EDEDECE1540}"/>
              </a:ext>
            </a:extLst>
          </p:cNvPr>
          <p:cNvSpPr>
            <a:spLocks noGrp="1"/>
          </p:cNvSpPr>
          <p:nvPr>
            <p:ph type="body" idx="23" hasCustomPrompt="1"/>
          </p:nvPr>
        </p:nvSpPr>
        <p:spPr>
          <a:xfrm>
            <a:off x="7194570" y="2164228"/>
            <a:ext cx="3859304" cy="197003"/>
          </a:xfrm>
          <a:prstGeom prst="rect">
            <a:avLst/>
          </a:prstGeom>
        </p:spPr>
        <p:txBody>
          <a:bodyPr lIns="0" tIns="0" rIns="0" bIns="0"/>
          <a:lstStyle>
            <a:lvl1pPr marL="0" indent="0">
              <a:buFont typeface="Arial" panose="020B0604020202020204" pitchFamily="34" charset="0"/>
              <a:buNone/>
              <a:defRPr sz="1400" b="1" i="0">
                <a:solidFill>
                  <a:schemeClr val="bg1"/>
                </a:solidFill>
                <a:latin typeface="Arial" panose="020B0604020202020204" pitchFamily="34" charset="0"/>
                <a:cs typeface="Arial" panose="020B0604020202020204" pitchFamily="34" charset="0"/>
              </a:defRPr>
            </a:lvl1pPr>
          </a:lstStyle>
          <a:p>
            <a:r>
              <a:rPr lang="fr-FR"/>
              <a:t>TITRE, NIVEAU 3</a:t>
            </a:r>
          </a:p>
        </p:txBody>
      </p:sp>
      <p:sp>
        <p:nvSpPr>
          <p:cNvPr id="16" name="Holder 3">
            <a:extLst>
              <a:ext uri="{FF2B5EF4-FFF2-40B4-BE49-F238E27FC236}">
                <a16:creationId xmlns:a16="http://schemas.microsoft.com/office/drawing/2014/main" id="{AB4A9CBD-A17B-073B-77DA-4C76715E2FDC}"/>
              </a:ext>
            </a:extLst>
          </p:cNvPr>
          <p:cNvSpPr>
            <a:spLocks noGrp="1"/>
          </p:cNvSpPr>
          <p:nvPr>
            <p:ph type="body" idx="24" hasCustomPrompt="1"/>
          </p:nvPr>
        </p:nvSpPr>
        <p:spPr>
          <a:xfrm>
            <a:off x="7154813" y="2758286"/>
            <a:ext cx="3859304" cy="196980"/>
          </a:xfrm>
          <a:prstGeom prst="rect">
            <a:avLst/>
          </a:prstGeom>
        </p:spPr>
        <p:txBody>
          <a:bodyPr lIns="0" tIns="0" rIns="0" bIns="0"/>
          <a:lstStyle>
            <a:lvl1pPr marL="171450" indent="-171450">
              <a:buClr>
                <a:schemeClr val="bg1"/>
              </a:buClr>
              <a:buFont typeface="Wingdings" pitchFamily="2" charset="2"/>
              <a:buChar char="§"/>
              <a:defRPr sz="1200" b="1" i="0">
                <a:solidFill>
                  <a:schemeClr val="tx1"/>
                </a:solidFill>
                <a:highlight>
                  <a:srgbClr val="FFFFFF"/>
                </a:highlight>
                <a:latin typeface="Arial" panose="020B0604020202020204" pitchFamily="34" charset="0"/>
                <a:cs typeface="Arial" panose="020B0604020202020204" pitchFamily="34" charset="0"/>
              </a:defRPr>
            </a:lvl1pPr>
          </a:lstStyle>
          <a:p>
            <a:r>
              <a:rPr lang="fr-FR"/>
              <a:t>Liste à puces, NIVEAU 1</a:t>
            </a:r>
          </a:p>
          <a:p>
            <a:endParaRPr lang="fr-FR"/>
          </a:p>
        </p:txBody>
      </p:sp>
      <p:sp>
        <p:nvSpPr>
          <p:cNvPr id="17" name="Holder 3">
            <a:extLst>
              <a:ext uri="{FF2B5EF4-FFF2-40B4-BE49-F238E27FC236}">
                <a16:creationId xmlns:a16="http://schemas.microsoft.com/office/drawing/2014/main" id="{798CDF75-F4BE-1862-13AE-333A769AC4D4}"/>
              </a:ext>
            </a:extLst>
          </p:cNvPr>
          <p:cNvSpPr>
            <a:spLocks noGrp="1"/>
          </p:cNvSpPr>
          <p:nvPr>
            <p:ph type="body" idx="25" hasCustomPrompt="1"/>
          </p:nvPr>
        </p:nvSpPr>
        <p:spPr>
          <a:xfrm>
            <a:off x="7340343" y="2983573"/>
            <a:ext cx="3713332" cy="214936"/>
          </a:xfrm>
          <a:prstGeom prst="rect">
            <a:avLst/>
          </a:prstGeom>
        </p:spPr>
        <p:txBody>
          <a:bodyPr lIns="0" tIns="0" rIns="0" bIns="0"/>
          <a:lstStyle>
            <a:lvl1pPr marL="0" indent="0">
              <a:buClr>
                <a:schemeClr val="bg1"/>
              </a:buClr>
              <a:buFontTx/>
              <a:buNone/>
              <a:defRPr sz="1200" b="0" i="0">
                <a:solidFill>
                  <a:schemeClr val="tx1"/>
                </a:solidFill>
                <a:latin typeface="Arial" panose="020B0604020202020204" pitchFamily="34" charset="0"/>
                <a:cs typeface="Arial" panose="020B0604020202020204" pitchFamily="34" charset="0"/>
              </a:defRPr>
            </a:lvl1pPr>
          </a:lstStyle>
          <a:p>
            <a:r>
              <a:rPr lang="fr-FR"/>
              <a:t>Texte courant, niveau 4</a:t>
            </a:r>
          </a:p>
          <a:p>
            <a:endParaRPr lang="fr-FR"/>
          </a:p>
        </p:txBody>
      </p:sp>
      <p:sp>
        <p:nvSpPr>
          <p:cNvPr id="18" name="Holder 3">
            <a:extLst>
              <a:ext uri="{FF2B5EF4-FFF2-40B4-BE49-F238E27FC236}">
                <a16:creationId xmlns:a16="http://schemas.microsoft.com/office/drawing/2014/main" id="{53A53CAD-BDC7-A60F-74FC-90D8BCF405FB}"/>
              </a:ext>
            </a:extLst>
          </p:cNvPr>
          <p:cNvSpPr>
            <a:spLocks noGrp="1"/>
          </p:cNvSpPr>
          <p:nvPr>
            <p:ph type="body" idx="26" hasCustomPrompt="1"/>
          </p:nvPr>
        </p:nvSpPr>
        <p:spPr>
          <a:xfrm>
            <a:off x="7154813" y="3420895"/>
            <a:ext cx="3859304" cy="196980"/>
          </a:xfrm>
          <a:prstGeom prst="rect">
            <a:avLst/>
          </a:prstGeom>
        </p:spPr>
        <p:txBody>
          <a:bodyPr lIns="0" tIns="0" rIns="0" bIns="0"/>
          <a:lstStyle>
            <a:lvl1pPr marL="171450" indent="-171450">
              <a:buClr>
                <a:schemeClr val="bg1"/>
              </a:buClr>
              <a:buFont typeface="Wingdings" pitchFamily="2" charset="2"/>
              <a:buChar char="§"/>
              <a:defRPr sz="1200" b="1" i="0">
                <a:solidFill>
                  <a:schemeClr val="tx1"/>
                </a:solidFill>
                <a:highlight>
                  <a:srgbClr val="FFFFFF"/>
                </a:highlight>
                <a:latin typeface="Arial" panose="020B0604020202020204" pitchFamily="34" charset="0"/>
                <a:cs typeface="Arial" panose="020B0604020202020204" pitchFamily="34" charset="0"/>
              </a:defRPr>
            </a:lvl1pPr>
          </a:lstStyle>
          <a:p>
            <a:r>
              <a:rPr lang="fr-FR"/>
              <a:t>Liste à puces, NIVEAU 1</a:t>
            </a:r>
          </a:p>
          <a:p>
            <a:endParaRPr lang="fr-FR"/>
          </a:p>
        </p:txBody>
      </p:sp>
      <p:sp>
        <p:nvSpPr>
          <p:cNvPr id="19" name="Holder 3">
            <a:extLst>
              <a:ext uri="{FF2B5EF4-FFF2-40B4-BE49-F238E27FC236}">
                <a16:creationId xmlns:a16="http://schemas.microsoft.com/office/drawing/2014/main" id="{FC01BE4F-8285-9DC8-303A-2221AEBBEC0F}"/>
              </a:ext>
            </a:extLst>
          </p:cNvPr>
          <p:cNvSpPr>
            <a:spLocks noGrp="1"/>
          </p:cNvSpPr>
          <p:nvPr>
            <p:ph type="body" idx="27" hasCustomPrompt="1"/>
          </p:nvPr>
        </p:nvSpPr>
        <p:spPr>
          <a:xfrm>
            <a:off x="7340343" y="3646182"/>
            <a:ext cx="3713332" cy="214936"/>
          </a:xfrm>
          <a:prstGeom prst="rect">
            <a:avLst/>
          </a:prstGeom>
        </p:spPr>
        <p:txBody>
          <a:bodyPr lIns="0" tIns="0" rIns="0" bIns="0"/>
          <a:lstStyle>
            <a:lvl1pPr marL="0" indent="0">
              <a:buClr>
                <a:schemeClr val="bg1"/>
              </a:buClr>
              <a:buFontTx/>
              <a:buNone/>
              <a:defRPr sz="1200" b="0" i="0">
                <a:solidFill>
                  <a:schemeClr val="tx1"/>
                </a:solidFill>
                <a:latin typeface="Arial" panose="020B0604020202020204" pitchFamily="34" charset="0"/>
                <a:cs typeface="Arial" panose="020B0604020202020204" pitchFamily="34" charset="0"/>
              </a:defRPr>
            </a:lvl1pPr>
          </a:lstStyle>
          <a:p>
            <a:r>
              <a:rPr lang="fr-FR"/>
              <a:t>Texte courant, niveau 4</a:t>
            </a:r>
          </a:p>
          <a:p>
            <a:endParaRPr lang="fr-FR"/>
          </a:p>
        </p:txBody>
      </p:sp>
      <p:sp>
        <p:nvSpPr>
          <p:cNvPr id="22" name="Holder 3">
            <a:extLst>
              <a:ext uri="{FF2B5EF4-FFF2-40B4-BE49-F238E27FC236}">
                <a16:creationId xmlns:a16="http://schemas.microsoft.com/office/drawing/2014/main" id="{DBC231F4-1E36-F370-D1B9-9446067EF74E}"/>
              </a:ext>
            </a:extLst>
          </p:cNvPr>
          <p:cNvSpPr>
            <a:spLocks noGrp="1"/>
          </p:cNvSpPr>
          <p:nvPr>
            <p:ph type="body" idx="28" hasCustomPrompt="1"/>
          </p:nvPr>
        </p:nvSpPr>
        <p:spPr>
          <a:xfrm>
            <a:off x="7154813" y="4017242"/>
            <a:ext cx="3859304" cy="196980"/>
          </a:xfrm>
          <a:prstGeom prst="rect">
            <a:avLst/>
          </a:prstGeom>
        </p:spPr>
        <p:txBody>
          <a:bodyPr lIns="0" tIns="0" rIns="0" bIns="0"/>
          <a:lstStyle>
            <a:lvl1pPr marL="171450" indent="-171450">
              <a:buClr>
                <a:schemeClr val="bg1"/>
              </a:buClr>
              <a:buFont typeface="Wingdings" pitchFamily="2" charset="2"/>
              <a:buChar char="§"/>
              <a:defRPr sz="1200" b="1" i="0">
                <a:solidFill>
                  <a:schemeClr val="tx1"/>
                </a:solidFill>
                <a:highlight>
                  <a:srgbClr val="FFFFFF"/>
                </a:highlight>
                <a:latin typeface="Arial" panose="020B0604020202020204" pitchFamily="34" charset="0"/>
                <a:cs typeface="Arial" panose="020B0604020202020204" pitchFamily="34" charset="0"/>
              </a:defRPr>
            </a:lvl1pPr>
          </a:lstStyle>
          <a:p>
            <a:r>
              <a:rPr lang="fr-FR"/>
              <a:t>Liste à puces, NIVEAU 1</a:t>
            </a:r>
          </a:p>
          <a:p>
            <a:endParaRPr lang="fr-FR"/>
          </a:p>
        </p:txBody>
      </p:sp>
      <p:sp>
        <p:nvSpPr>
          <p:cNvPr id="23" name="Holder 3">
            <a:extLst>
              <a:ext uri="{FF2B5EF4-FFF2-40B4-BE49-F238E27FC236}">
                <a16:creationId xmlns:a16="http://schemas.microsoft.com/office/drawing/2014/main" id="{5CB6D1C9-76DA-2AC5-EE3C-8CBB1BA05DC5}"/>
              </a:ext>
            </a:extLst>
          </p:cNvPr>
          <p:cNvSpPr>
            <a:spLocks noGrp="1"/>
          </p:cNvSpPr>
          <p:nvPr>
            <p:ph type="body" idx="29" hasCustomPrompt="1"/>
          </p:nvPr>
        </p:nvSpPr>
        <p:spPr>
          <a:xfrm>
            <a:off x="7340343" y="4242529"/>
            <a:ext cx="3713332" cy="214936"/>
          </a:xfrm>
          <a:prstGeom prst="rect">
            <a:avLst/>
          </a:prstGeom>
        </p:spPr>
        <p:txBody>
          <a:bodyPr lIns="0" tIns="0" rIns="0" bIns="0"/>
          <a:lstStyle>
            <a:lvl1pPr marL="0" indent="0">
              <a:buClr>
                <a:schemeClr val="bg1"/>
              </a:buClr>
              <a:buFontTx/>
              <a:buNone/>
              <a:defRPr sz="1200" b="0" i="0">
                <a:solidFill>
                  <a:schemeClr val="tx1"/>
                </a:solidFill>
                <a:latin typeface="Arial" panose="020B0604020202020204" pitchFamily="34" charset="0"/>
                <a:cs typeface="Arial" panose="020B0604020202020204" pitchFamily="34" charset="0"/>
              </a:defRPr>
            </a:lvl1pPr>
          </a:lstStyle>
          <a:p>
            <a:r>
              <a:rPr lang="fr-FR"/>
              <a:t>Texte courant, niveau 4</a:t>
            </a:r>
          </a:p>
          <a:p>
            <a:endParaRPr lang="fr-FR"/>
          </a:p>
        </p:txBody>
      </p:sp>
      <p:sp>
        <p:nvSpPr>
          <p:cNvPr id="24" name="Holder 3">
            <a:extLst>
              <a:ext uri="{FF2B5EF4-FFF2-40B4-BE49-F238E27FC236}">
                <a16:creationId xmlns:a16="http://schemas.microsoft.com/office/drawing/2014/main" id="{8D2DA801-46F2-B4C5-7BD7-CDABD2572376}"/>
              </a:ext>
            </a:extLst>
          </p:cNvPr>
          <p:cNvSpPr>
            <a:spLocks noGrp="1"/>
          </p:cNvSpPr>
          <p:nvPr>
            <p:ph type="body" idx="30" hasCustomPrompt="1"/>
          </p:nvPr>
        </p:nvSpPr>
        <p:spPr>
          <a:xfrm>
            <a:off x="7154813" y="4613590"/>
            <a:ext cx="3859304" cy="196980"/>
          </a:xfrm>
          <a:prstGeom prst="rect">
            <a:avLst/>
          </a:prstGeom>
        </p:spPr>
        <p:txBody>
          <a:bodyPr lIns="0" tIns="0" rIns="0" bIns="0"/>
          <a:lstStyle>
            <a:lvl1pPr marL="171450" indent="-171450">
              <a:buClr>
                <a:schemeClr val="bg1"/>
              </a:buClr>
              <a:buFont typeface="Wingdings" pitchFamily="2" charset="2"/>
              <a:buChar char="§"/>
              <a:defRPr sz="1200" b="1" i="0">
                <a:solidFill>
                  <a:schemeClr val="tx1"/>
                </a:solidFill>
                <a:highlight>
                  <a:srgbClr val="FFFFFF"/>
                </a:highlight>
                <a:latin typeface="Arial" panose="020B0604020202020204" pitchFamily="34" charset="0"/>
                <a:cs typeface="Arial" panose="020B0604020202020204" pitchFamily="34" charset="0"/>
              </a:defRPr>
            </a:lvl1pPr>
          </a:lstStyle>
          <a:p>
            <a:r>
              <a:rPr lang="fr-FR"/>
              <a:t>Liste à puces, NIVEAU 1</a:t>
            </a:r>
          </a:p>
          <a:p>
            <a:endParaRPr lang="fr-FR"/>
          </a:p>
        </p:txBody>
      </p:sp>
      <p:sp>
        <p:nvSpPr>
          <p:cNvPr id="25" name="Holder 3">
            <a:extLst>
              <a:ext uri="{FF2B5EF4-FFF2-40B4-BE49-F238E27FC236}">
                <a16:creationId xmlns:a16="http://schemas.microsoft.com/office/drawing/2014/main" id="{83821B9D-784F-9536-D615-E553B2F8E242}"/>
              </a:ext>
            </a:extLst>
          </p:cNvPr>
          <p:cNvSpPr>
            <a:spLocks noGrp="1"/>
          </p:cNvSpPr>
          <p:nvPr>
            <p:ph type="body" idx="31" hasCustomPrompt="1"/>
          </p:nvPr>
        </p:nvSpPr>
        <p:spPr>
          <a:xfrm>
            <a:off x="7340343" y="4838877"/>
            <a:ext cx="3713332" cy="214936"/>
          </a:xfrm>
          <a:prstGeom prst="rect">
            <a:avLst/>
          </a:prstGeom>
        </p:spPr>
        <p:txBody>
          <a:bodyPr lIns="0" tIns="0" rIns="0" bIns="0"/>
          <a:lstStyle>
            <a:lvl1pPr marL="0" indent="0">
              <a:buClr>
                <a:schemeClr val="bg1"/>
              </a:buClr>
              <a:buFontTx/>
              <a:buNone/>
              <a:defRPr sz="1200" b="0" i="0">
                <a:solidFill>
                  <a:schemeClr val="tx1"/>
                </a:solidFill>
                <a:latin typeface="Arial" panose="020B0604020202020204" pitchFamily="34" charset="0"/>
                <a:cs typeface="Arial" panose="020B0604020202020204" pitchFamily="34" charset="0"/>
              </a:defRPr>
            </a:lvl1pPr>
          </a:lstStyle>
          <a:p>
            <a:r>
              <a:rPr lang="fr-FR"/>
              <a:t>Texte courant, niveau 4</a:t>
            </a:r>
          </a:p>
          <a:p>
            <a:endParaRPr lang="fr-FR"/>
          </a:p>
        </p:txBody>
      </p:sp>
      <p:sp>
        <p:nvSpPr>
          <p:cNvPr id="26" name="Holder 3">
            <a:extLst>
              <a:ext uri="{FF2B5EF4-FFF2-40B4-BE49-F238E27FC236}">
                <a16:creationId xmlns:a16="http://schemas.microsoft.com/office/drawing/2014/main" id="{FBF12EB8-2EAA-5B7B-9975-6D0196E9D058}"/>
              </a:ext>
            </a:extLst>
          </p:cNvPr>
          <p:cNvSpPr>
            <a:spLocks noGrp="1"/>
          </p:cNvSpPr>
          <p:nvPr>
            <p:ph type="body" idx="32" hasCustomPrompt="1"/>
          </p:nvPr>
        </p:nvSpPr>
        <p:spPr>
          <a:xfrm>
            <a:off x="7154813" y="5209938"/>
            <a:ext cx="3859304" cy="196980"/>
          </a:xfrm>
          <a:prstGeom prst="rect">
            <a:avLst/>
          </a:prstGeom>
        </p:spPr>
        <p:txBody>
          <a:bodyPr lIns="0" tIns="0" rIns="0" bIns="0"/>
          <a:lstStyle>
            <a:lvl1pPr marL="171450" indent="-171450">
              <a:buClr>
                <a:schemeClr val="bg1"/>
              </a:buClr>
              <a:buFont typeface="Wingdings" pitchFamily="2" charset="2"/>
              <a:buChar char="§"/>
              <a:defRPr sz="1200" b="1" i="0">
                <a:solidFill>
                  <a:schemeClr val="tx1"/>
                </a:solidFill>
                <a:highlight>
                  <a:srgbClr val="FFFFFF"/>
                </a:highlight>
                <a:latin typeface="Arial" panose="020B0604020202020204" pitchFamily="34" charset="0"/>
                <a:cs typeface="Arial" panose="020B0604020202020204" pitchFamily="34" charset="0"/>
              </a:defRPr>
            </a:lvl1pPr>
          </a:lstStyle>
          <a:p>
            <a:r>
              <a:rPr lang="fr-FR"/>
              <a:t>Liste à puces, NIVEAU 1</a:t>
            </a:r>
          </a:p>
          <a:p>
            <a:endParaRPr lang="fr-FR"/>
          </a:p>
        </p:txBody>
      </p:sp>
      <p:sp>
        <p:nvSpPr>
          <p:cNvPr id="27" name="Holder 3">
            <a:extLst>
              <a:ext uri="{FF2B5EF4-FFF2-40B4-BE49-F238E27FC236}">
                <a16:creationId xmlns:a16="http://schemas.microsoft.com/office/drawing/2014/main" id="{D8B3E5C3-6330-A482-C00E-6384BC102B78}"/>
              </a:ext>
            </a:extLst>
          </p:cNvPr>
          <p:cNvSpPr>
            <a:spLocks noGrp="1"/>
          </p:cNvSpPr>
          <p:nvPr>
            <p:ph type="body" idx="33" hasCustomPrompt="1"/>
          </p:nvPr>
        </p:nvSpPr>
        <p:spPr>
          <a:xfrm>
            <a:off x="7340343" y="5435225"/>
            <a:ext cx="3713332" cy="214936"/>
          </a:xfrm>
          <a:prstGeom prst="rect">
            <a:avLst/>
          </a:prstGeom>
        </p:spPr>
        <p:txBody>
          <a:bodyPr lIns="0" tIns="0" rIns="0" bIns="0"/>
          <a:lstStyle>
            <a:lvl1pPr marL="0" indent="0">
              <a:buClr>
                <a:schemeClr val="bg1"/>
              </a:buClr>
              <a:buFontTx/>
              <a:buNone/>
              <a:defRPr sz="1200" b="0" i="0">
                <a:solidFill>
                  <a:schemeClr val="tx1"/>
                </a:solidFill>
                <a:latin typeface="Arial" panose="020B0604020202020204" pitchFamily="34" charset="0"/>
                <a:cs typeface="Arial" panose="020B0604020202020204" pitchFamily="34" charset="0"/>
              </a:defRPr>
            </a:lvl1pPr>
          </a:lstStyle>
          <a:p>
            <a:r>
              <a:rPr lang="fr-FR"/>
              <a:t>Texte courant, niveau 4</a:t>
            </a:r>
          </a:p>
          <a:p>
            <a:endParaRPr lang="fr-FR"/>
          </a:p>
        </p:txBody>
      </p:sp>
      <p:pic>
        <p:nvPicPr>
          <p:cNvPr id="29" name="Image 28">
            <a:extLst>
              <a:ext uri="{FF2B5EF4-FFF2-40B4-BE49-F238E27FC236}">
                <a16:creationId xmlns:a16="http://schemas.microsoft.com/office/drawing/2014/main" id="{500E5072-5E03-6DF9-6EBB-51B81CC3643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919474" y="5671930"/>
            <a:ext cx="970424" cy="778893"/>
          </a:xfrm>
          <a:prstGeom prst="rect">
            <a:avLst/>
          </a:prstGeom>
        </p:spPr>
      </p:pic>
      <p:sp>
        <p:nvSpPr>
          <p:cNvPr id="34" name="Holder 3">
            <a:extLst>
              <a:ext uri="{FF2B5EF4-FFF2-40B4-BE49-F238E27FC236}">
                <a16:creationId xmlns:a16="http://schemas.microsoft.com/office/drawing/2014/main" id="{47331E2E-33C8-5AF4-2721-72FC29585C3E}"/>
              </a:ext>
            </a:extLst>
          </p:cNvPr>
          <p:cNvSpPr>
            <a:spLocks noGrp="1"/>
          </p:cNvSpPr>
          <p:nvPr>
            <p:ph type="body" idx="35" hasCustomPrompt="1"/>
          </p:nvPr>
        </p:nvSpPr>
        <p:spPr>
          <a:xfrm>
            <a:off x="1010909" y="375834"/>
            <a:ext cx="602738" cy="483838"/>
          </a:xfrm>
          <a:prstGeom prst="rect">
            <a:avLst/>
          </a:prstGeom>
        </p:spPr>
        <p:txBody>
          <a:bodyPr lIns="0" tIns="0" rIns="0" bIns="0"/>
          <a:lstStyle>
            <a:lvl1pPr marL="0" indent="0">
              <a:buFont typeface="Arial" panose="020B0604020202020204" pitchFamily="34" charset="0"/>
              <a:buNone/>
              <a:defRPr sz="4000" b="1" i="0">
                <a:solidFill>
                  <a:schemeClr val="bg1"/>
                </a:solidFill>
                <a:latin typeface="Arial" panose="020B0604020202020204" pitchFamily="34" charset="0"/>
                <a:cs typeface="Arial" panose="020B0604020202020204" pitchFamily="34" charset="0"/>
              </a:defRPr>
            </a:lvl1pPr>
          </a:lstStyle>
          <a:p>
            <a:r>
              <a:rPr lang="fr-FR"/>
              <a:t>01</a:t>
            </a:r>
          </a:p>
        </p:txBody>
      </p:sp>
      <p:sp>
        <p:nvSpPr>
          <p:cNvPr id="2" name="Espace réservé du numéro de diapositive 2">
            <a:extLst>
              <a:ext uri="{FF2B5EF4-FFF2-40B4-BE49-F238E27FC236}">
                <a16:creationId xmlns:a16="http://schemas.microsoft.com/office/drawing/2014/main" id="{6E881D80-E469-8E14-D477-79B0F52B7838}"/>
              </a:ext>
            </a:extLst>
          </p:cNvPr>
          <p:cNvSpPr>
            <a:spLocks noGrp="1"/>
          </p:cNvSpPr>
          <p:nvPr>
            <p:ph type="sldNum" sz="quarter" idx="4"/>
          </p:nvPr>
        </p:nvSpPr>
        <p:spPr>
          <a:xfrm>
            <a:off x="11659105" y="6314218"/>
            <a:ext cx="449765" cy="365125"/>
          </a:xfrm>
          <a:prstGeom prst="rect">
            <a:avLst/>
          </a:prstGeom>
        </p:spPr>
        <p:txBody>
          <a:bodyPr vert="horz" lIns="91440" tIns="45720" rIns="91440" bIns="45720" rtlCol="0" anchor="ctr"/>
          <a:lstStyle>
            <a:lvl1pPr algn="r">
              <a:defRPr sz="1000" b="1">
                <a:solidFill>
                  <a:srgbClr val="212950"/>
                </a:solidFill>
                <a:latin typeface="Arial" panose="020B0604020202020204" pitchFamily="34" charset="0"/>
                <a:cs typeface="Arial" panose="020B0604020202020204" pitchFamily="34" charset="0"/>
              </a:defRPr>
            </a:lvl1pPr>
          </a:lstStyle>
          <a:p>
            <a:fld id="{6175C4A9-563C-D943-841B-F8A44946A7C2}" type="slidenum">
              <a:rPr lang="fr-FR" smtClean="0"/>
              <a:pPr/>
              <a:t>‹N°›</a:t>
            </a:fld>
            <a:endParaRPr lang="fr-FR"/>
          </a:p>
        </p:txBody>
      </p:sp>
      <p:sp>
        <p:nvSpPr>
          <p:cNvPr id="20" name="Espace réservé du texte 13">
            <a:extLst>
              <a:ext uri="{FF2B5EF4-FFF2-40B4-BE49-F238E27FC236}">
                <a16:creationId xmlns:a16="http://schemas.microsoft.com/office/drawing/2014/main" id="{692DED76-2AEE-C468-9090-AEAE18CE6AA3}"/>
              </a:ext>
            </a:extLst>
          </p:cNvPr>
          <p:cNvSpPr>
            <a:spLocks noGrp="1"/>
          </p:cNvSpPr>
          <p:nvPr>
            <p:ph type="body" sz="quarter" idx="36" hasCustomPrompt="1"/>
          </p:nvPr>
        </p:nvSpPr>
        <p:spPr>
          <a:xfrm>
            <a:off x="1038311" y="2057404"/>
            <a:ext cx="4162340" cy="3541533"/>
          </a:xfrm>
        </p:spPr>
        <p:txBody>
          <a:bodyPr/>
          <a:lstStyle>
            <a:lvl1pPr>
              <a:spcAft>
                <a:spcPts val="1800"/>
              </a:spcAft>
              <a:defRPr/>
            </a:lvl1pPr>
            <a:lvl7pPr marL="396875" indent="-171450">
              <a:buFont typeface="Police système Courant"/>
              <a:buChar char="&gt;"/>
              <a:defRPr/>
            </a:lvl7pPr>
          </a:lstStyle>
          <a:p>
            <a:pPr lvl="0"/>
            <a:r>
              <a:rPr lang="fr-FR"/>
              <a:t>TITRE,                                      NIVEAU 1</a:t>
            </a:r>
          </a:p>
          <a:p>
            <a:pPr lvl="1"/>
            <a:r>
              <a:rPr lang="fr-FR"/>
              <a:t>INTERTITRE, NIVEAU 2</a:t>
            </a:r>
          </a:p>
          <a:p>
            <a:pPr lvl="2"/>
            <a:r>
              <a:rPr lang="fr-FR"/>
              <a:t>Introduction, chapeau ou texte en exergue, NIVEAU 3</a:t>
            </a:r>
          </a:p>
          <a:p>
            <a:pPr lvl="3"/>
            <a:r>
              <a:rPr lang="fr-FR"/>
              <a:t>Texte courant, NIVEAU 4</a:t>
            </a:r>
          </a:p>
          <a:p>
            <a:pPr lvl="4"/>
            <a:r>
              <a:rPr lang="fr-FR"/>
              <a:t>Liste à puces, niveau 1</a:t>
            </a:r>
          </a:p>
          <a:p>
            <a:pPr lvl="5"/>
            <a:r>
              <a:rPr lang="fr-FR"/>
              <a:t>Liste à puces, niveau 2</a:t>
            </a:r>
          </a:p>
          <a:p>
            <a:pPr lvl="6"/>
            <a:r>
              <a:rPr lang="fr-FR"/>
              <a:t>Liste à puces, niveau 3</a:t>
            </a:r>
          </a:p>
        </p:txBody>
      </p:sp>
    </p:spTree>
    <p:extLst>
      <p:ext uri="{BB962C8B-B14F-4D97-AF65-F5344CB8AC3E}">
        <p14:creationId xmlns:p14="http://schemas.microsoft.com/office/powerpoint/2010/main" val="32151549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e + graphique">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249EED03-EB66-2D8C-D9FA-F47106F855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230649"/>
            <a:ext cx="12191999" cy="774296"/>
          </a:xfrm>
          <a:prstGeom prst="rect">
            <a:avLst/>
          </a:prstGeom>
        </p:spPr>
      </p:pic>
      <p:pic>
        <p:nvPicPr>
          <p:cNvPr id="15" name="Image 14">
            <a:extLst>
              <a:ext uri="{FF2B5EF4-FFF2-40B4-BE49-F238E27FC236}">
                <a16:creationId xmlns:a16="http://schemas.microsoft.com/office/drawing/2014/main" id="{3E1A2E45-E237-A9D1-F805-66626ED2D5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4863" y="492780"/>
            <a:ext cx="365606" cy="256565"/>
          </a:xfrm>
          <a:prstGeom prst="rect">
            <a:avLst/>
          </a:prstGeom>
        </p:spPr>
      </p:pic>
      <p:pic>
        <p:nvPicPr>
          <p:cNvPr id="16" name="Image 15">
            <a:extLst>
              <a:ext uri="{FF2B5EF4-FFF2-40B4-BE49-F238E27FC236}">
                <a16:creationId xmlns:a16="http://schemas.microsoft.com/office/drawing/2014/main" id="{B58B4676-EA31-53C8-1B24-3650A694E16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742234" y="6371235"/>
            <a:ext cx="449764" cy="256116"/>
          </a:xfrm>
          <a:prstGeom prst="rect">
            <a:avLst/>
          </a:prstGeom>
        </p:spPr>
      </p:pic>
      <p:sp>
        <p:nvSpPr>
          <p:cNvPr id="4" name="Holder 3">
            <a:extLst>
              <a:ext uri="{FF2B5EF4-FFF2-40B4-BE49-F238E27FC236}">
                <a16:creationId xmlns:a16="http://schemas.microsoft.com/office/drawing/2014/main" id="{4C15CDDE-2F9F-33B8-D2A2-D44E08A18A23}"/>
              </a:ext>
            </a:extLst>
          </p:cNvPr>
          <p:cNvSpPr>
            <a:spLocks noGrp="1"/>
          </p:cNvSpPr>
          <p:nvPr>
            <p:ph type="body" idx="16" hasCustomPrompt="1"/>
          </p:nvPr>
        </p:nvSpPr>
        <p:spPr>
          <a:xfrm>
            <a:off x="1755606" y="407177"/>
            <a:ext cx="6776162" cy="197002"/>
          </a:xfrm>
          <a:prstGeom prst="rect">
            <a:avLst/>
          </a:prstGeom>
        </p:spPr>
        <p:txBody>
          <a:bodyPr lIns="0" tIns="0" rIns="0" bIns="0"/>
          <a:lstStyle>
            <a:lvl1pPr marL="0" indent="0">
              <a:buFont typeface="Arial" panose="020B0604020202020204" pitchFamily="34" charset="0"/>
              <a:buNone/>
              <a:defRPr sz="1200" b="1" i="0">
                <a:solidFill>
                  <a:schemeClr val="bg1"/>
                </a:solidFill>
                <a:latin typeface="Arial" panose="020B0604020202020204" pitchFamily="34" charset="0"/>
                <a:cs typeface="Arial" panose="020B0604020202020204" pitchFamily="34" charset="0"/>
              </a:defRPr>
            </a:lvl1pPr>
          </a:lstStyle>
          <a:p>
            <a:r>
              <a:rPr lang="fr-FR"/>
              <a:t>Le titre de la partie</a:t>
            </a:r>
          </a:p>
        </p:txBody>
      </p:sp>
      <p:sp>
        <p:nvSpPr>
          <p:cNvPr id="5" name="Holder 3">
            <a:extLst>
              <a:ext uri="{FF2B5EF4-FFF2-40B4-BE49-F238E27FC236}">
                <a16:creationId xmlns:a16="http://schemas.microsoft.com/office/drawing/2014/main" id="{11133033-B6EC-50A1-12B9-6185D35E9420}"/>
              </a:ext>
            </a:extLst>
          </p:cNvPr>
          <p:cNvSpPr>
            <a:spLocks noGrp="1"/>
          </p:cNvSpPr>
          <p:nvPr>
            <p:ph type="body" idx="17" hasCustomPrompt="1"/>
          </p:nvPr>
        </p:nvSpPr>
        <p:spPr>
          <a:xfrm>
            <a:off x="1755606" y="662671"/>
            <a:ext cx="6776162" cy="197002"/>
          </a:xfrm>
          <a:prstGeom prst="rect">
            <a:avLst/>
          </a:prstGeom>
        </p:spPr>
        <p:txBody>
          <a:bodyPr lIns="0" tIns="0" rIns="0" bIns="0"/>
          <a:lstStyle>
            <a:lvl1pPr marL="0" indent="0">
              <a:buFont typeface="Arial" panose="020B0604020202020204" pitchFamily="34" charset="0"/>
              <a:buNone/>
              <a:defRPr sz="1200" b="0" i="0">
                <a:solidFill>
                  <a:schemeClr val="bg1"/>
                </a:solidFill>
                <a:latin typeface="Arial" panose="020B0604020202020204" pitchFamily="34" charset="0"/>
                <a:cs typeface="Arial" panose="020B0604020202020204" pitchFamily="34" charset="0"/>
              </a:defRPr>
            </a:lvl1pPr>
          </a:lstStyle>
          <a:p>
            <a:r>
              <a:rPr lang="fr-FR"/>
              <a:t>Le sous-titre de la partie</a:t>
            </a:r>
          </a:p>
        </p:txBody>
      </p:sp>
      <p:sp>
        <p:nvSpPr>
          <p:cNvPr id="13" name="Holder 3">
            <a:extLst>
              <a:ext uri="{FF2B5EF4-FFF2-40B4-BE49-F238E27FC236}">
                <a16:creationId xmlns:a16="http://schemas.microsoft.com/office/drawing/2014/main" id="{F10E13D0-AA5E-3543-9481-D5950685EB61}"/>
              </a:ext>
            </a:extLst>
          </p:cNvPr>
          <p:cNvSpPr>
            <a:spLocks noGrp="1"/>
          </p:cNvSpPr>
          <p:nvPr>
            <p:ph type="body" idx="21" hasCustomPrompt="1"/>
          </p:nvPr>
        </p:nvSpPr>
        <p:spPr>
          <a:xfrm>
            <a:off x="1613647" y="1501035"/>
            <a:ext cx="3383984" cy="276674"/>
          </a:xfrm>
          <a:prstGeom prst="rect">
            <a:avLst/>
          </a:prstGeom>
        </p:spPr>
        <p:txBody>
          <a:bodyPr lIns="0" tIns="0" rIns="0" bIns="0"/>
          <a:lstStyle>
            <a:lvl1pPr marL="0" indent="0">
              <a:buFont typeface="Arial" panose="020B0604020202020204" pitchFamily="34" charset="0"/>
              <a:buNone/>
              <a:defRPr sz="2000" b="1" i="0">
                <a:solidFill>
                  <a:schemeClr val="tx1"/>
                </a:solidFill>
                <a:latin typeface="Arial" panose="020B0604020202020204" pitchFamily="34" charset="0"/>
                <a:cs typeface="Arial" panose="020B0604020202020204" pitchFamily="34" charset="0"/>
              </a:defRPr>
            </a:lvl1pPr>
          </a:lstStyle>
          <a:p>
            <a:r>
              <a:rPr lang="fr-FR"/>
              <a:t>TITRE DE LA DIAPOSITIVE</a:t>
            </a:r>
          </a:p>
        </p:txBody>
      </p:sp>
      <p:cxnSp>
        <p:nvCxnSpPr>
          <p:cNvPr id="23" name="Connecteur droit 22">
            <a:extLst>
              <a:ext uri="{FF2B5EF4-FFF2-40B4-BE49-F238E27FC236}">
                <a16:creationId xmlns:a16="http://schemas.microsoft.com/office/drawing/2014/main" id="{1A8734F0-C4BC-95B0-7126-A7B050C82D29}"/>
              </a:ext>
            </a:extLst>
          </p:cNvPr>
          <p:cNvCxnSpPr>
            <a:cxnSpLocks/>
          </p:cNvCxnSpPr>
          <p:nvPr userDrawn="1"/>
        </p:nvCxnSpPr>
        <p:spPr>
          <a:xfrm>
            <a:off x="1210234" y="1628653"/>
            <a:ext cx="221001" cy="0"/>
          </a:xfrm>
          <a:prstGeom prst="line">
            <a:avLst/>
          </a:prstGeom>
          <a:ln w="76200" cap="rnd">
            <a:solidFill>
              <a:srgbClr val="F18700"/>
            </a:solidFill>
          </a:ln>
        </p:spPr>
        <p:style>
          <a:lnRef idx="2">
            <a:schemeClr val="accent2"/>
          </a:lnRef>
          <a:fillRef idx="0">
            <a:schemeClr val="accent2"/>
          </a:fillRef>
          <a:effectRef idx="1">
            <a:schemeClr val="accent2"/>
          </a:effectRef>
          <a:fontRef idx="minor">
            <a:schemeClr val="tx1"/>
          </a:fontRef>
        </p:style>
      </p:cxnSp>
      <p:sp>
        <p:nvSpPr>
          <p:cNvPr id="18" name="Holder 3">
            <a:extLst>
              <a:ext uri="{FF2B5EF4-FFF2-40B4-BE49-F238E27FC236}">
                <a16:creationId xmlns:a16="http://schemas.microsoft.com/office/drawing/2014/main" id="{F3031CD7-C701-E5E5-0E01-70B548048982}"/>
              </a:ext>
            </a:extLst>
          </p:cNvPr>
          <p:cNvSpPr>
            <a:spLocks noGrp="1"/>
          </p:cNvSpPr>
          <p:nvPr>
            <p:ph type="body" idx="30" hasCustomPrompt="1"/>
          </p:nvPr>
        </p:nvSpPr>
        <p:spPr>
          <a:xfrm>
            <a:off x="1010909" y="375834"/>
            <a:ext cx="602738" cy="483838"/>
          </a:xfrm>
          <a:prstGeom prst="rect">
            <a:avLst/>
          </a:prstGeom>
        </p:spPr>
        <p:txBody>
          <a:bodyPr lIns="0" tIns="0" rIns="0" bIns="0"/>
          <a:lstStyle>
            <a:lvl1pPr marL="0" indent="0">
              <a:buFont typeface="Arial" panose="020B0604020202020204" pitchFamily="34" charset="0"/>
              <a:buNone/>
              <a:defRPr sz="4000" b="1" i="0">
                <a:solidFill>
                  <a:schemeClr val="bg1"/>
                </a:solidFill>
                <a:latin typeface="Arial" panose="020B0604020202020204" pitchFamily="34" charset="0"/>
                <a:cs typeface="Arial" panose="020B0604020202020204" pitchFamily="34" charset="0"/>
              </a:defRPr>
            </a:lvl1pPr>
          </a:lstStyle>
          <a:p>
            <a:r>
              <a:rPr lang="fr-FR"/>
              <a:t>01</a:t>
            </a:r>
          </a:p>
        </p:txBody>
      </p:sp>
      <p:sp>
        <p:nvSpPr>
          <p:cNvPr id="20" name="Espace réservé du graphique 19">
            <a:extLst>
              <a:ext uri="{FF2B5EF4-FFF2-40B4-BE49-F238E27FC236}">
                <a16:creationId xmlns:a16="http://schemas.microsoft.com/office/drawing/2014/main" id="{65756D7D-9A15-412B-0F2A-8FC8F53ADADC}"/>
              </a:ext>
            </a:extLst>
          </p:cNvPr>
          <p:cNvSpPr>
            <a:spLocks noGrp="1"/>
          </p:cNvSpPr>
          <p:nvPr>
            <p:ph type="chart" sz="quarter" idx="31"/>
          </p:nvPr>
        </p:nvSpPr>
        <p:spPr>
          <a:xfrm>
            <a:off x="7194370" y="1628653"/>
            <a:ext cx="4133850" cy="1698625"/>
          </a:xfrm>
          <a:prstGeom prst="rect">
            <a:avLst/>
          </a:prstGeom>
        </p:spPr>
        <p:txBody>
          <a:bodyPr/>
          <a:lstStyle>
            <a:lvl1pPr>
              <a:defRPr sz="1000">
                <a:solidFill>
                  <a:schemeClr val="tx1"/>
                </a:solidFill>
                <a:latin typeface="Arial" panose="020B0604020202020204" pitchFamily="34" charset="0"/>
                <a:cs typeface="Arial" panose="020B0604020202020204" pitchFamily="34" charset="0"/>
              </a:defRPr>
            </a:lvl1pPr>
          </a:lstStyle>
          <a:p>
            <a:endParaRPr lang="fr-FR"/>
          </a:p>
        </p:txBody>
      </p:sp>
      <p:sp>
        <p:nvSpPr>
          <p:cNvPr id="21" name="Espace réservé du graphique 19">
            <a:extLst>
              <a:ext uri="{FF2B5EF4-FFF2-40B4-BE49-F238E27FC236}">
                <a16:creationId xmlns:a16="http://schemas.microsoft.com/office/drawing/2014/main" id="{20F07FA7-DD31-B27E-263B-C9B256F344C0}"/>
              </a:ext>
            </a:extLst>
          </p:cNvPr>
          <p:cNvSpPr>
            <a:spLocks noGrp="1"/>
          </p:cNvSpPr>
          <p:nvPr>
            <p:ph type="chart" sz="quarter" idx="32"/>
          </p:nvPr>
        </p:nvSpPr>
        <p:spPr>
          <a:xfrm>
            <a:off x="7194370" y="3559053"/>
            <a:ext cx="4133850" cy="2112877"/>
          </a:xfrm>
          <a:prstGeom prst="rect">
            <a:avLst/>
          </a:prstGeom>
        </p:spPr>
        <p:txBody>
          <a:bodyPr/>
          <a:lstStyle>
            <a:lvl1pPr>
              <a:defRPr sz="1000">
                <a:solidFill>
                  <a:schemeClr val="tx1"/>
                </a:solidFill>
                <a:latin typeface="Arial" panose="020B0604020202020204" pitchFamily="34" charset="0"/>
                <a:cs typeface="Arial" panose="020B0604020202020204" pitchFamily="34" charset="0"/>
              </a:defRPr>
            </a:lvl1pPr>
          </a:lstStyle>
          <a:p>
            <a:endParaRPr lang="fr-FR"/>
          </a:p>
        </p:txBody>
      </p:sp>
      <p:sp>
        <p:nvSpPr>
          <p:cNvPr id="2" name="Espace réservé du numéro de diapositive 2">
            <a:extLst>
              <a:ext uri="{FF2B5EF4-FFF2-40B4-BE49-F238E27FC236}">
                <a16:creationId xmlns:a16="http://schemas.microsoft.com/office/drawing/2014/main" id="{82B1A5AA-1B96-3C41-E692-59ACC8C9CF9F}"/>
              </a:ext>
            </a:extLst>
          </p:cNvPr>
          <p:cNvSpPr>
            <a:spLocks noGrp="1"/>
          </p:cNvSpPr>
          <p:nvPr>
            <p:ph type="sldNum" sz="quarter" idx="4"/>
          </p:nvPr>
        </p:nvSpPr>
        <p:spPr>
          <a:xfrm>
            <a:off x="11659105" y="6314218"/>
            <a:ext cx="449765" cy="365125"/>
          </a:xfrm>
          <a:prstGeom prst="rect">
            <a:avLst/>
          </a:prstGeom>
        </p:spPr>
        <p:txBody>
          <a:bodyPr vert="horz" lIns="91440" tIns="45720" rIns="91440" bIns="45720" rtlCol="0" anchor="ctr"/>
          <a:lstStyle>
            <a:lvl1pPr algn="r">
              <a:defRPr sz="1000" b="1">
                <a:solidFill>
                  <a:srgbClr val="212950"/>
                </a:solidFill>
                <a:latin typeface="Arial" panose="020B0604020202020204" pitchFamily="34" charset="0"/>
                <a:cs typeface="Arial" panose="020B0604020202020204" pitchFamily="34" charset="0"/>
              </a:defRPr>
            </a:lvl1pPr>
          </a:lstStyle>
          <a:p>
            <a:fld id="{6175C4A9-563C-D943-841B-F8A44946A7C2}" type="slidenum">
              <a:rPr lang="fr-FR" smtClean="0"/>
              <a:pPr/>
              <a:t>‹N°›</a:t>
            </a:fld>
            <a:endParaRPr lang="fr-FR"/>
          </a:p>
        </p:txBody>
      </p:sp>
      <p:sp>
        <p:nvSpPr>
          <p:cNvPr id="17" name="Espace réservé du texte 13">
            <a:extLst>
              <a:ext uri="{FF2B5EF4-FFF2-40B4-BE49-F238E27FC236}">
                <a16:creationId xmlns:a16="http://schemas.microsoft.com/office/drawing/2014/main" id="{7CBFC67C-3D32-03C8-961E-8BB360540172}"/>
              </a:ext>
            </a:extLst>
          </p:cNvPr>
          <p:cNvSpPr>
            <a:spLocks noGrp="1"/>
          </p:cNvSpPr>
          <p:nvPr>
            <p:ph type="body" sz="quarter" idx="33" hasCustomPrompt="1"/>
          </p:nvPr>
        </p:nvSpPr>
        <p:spPr>
          <a:xfrm>
            <a:off x="1038311" y="2057404"/>
            <a:ext cx="4162340" cy="3541533"/>
          </a:xfrm>
        </p:spPr>
        <p:txBody>
          <a:bodyPr/>
          <a:lstStyle>
            <a:lvl1pPr>
              <a:spcAft>
                <a:spcPts val="1800"/>
              </a:spcAft>
              <a:defRPr/>
            </a:lvl1pPr>
            <a:lvl7pPr marL="396875" indent="-171450">
              <a:buFont typeface="Police système Courant"/>
              <a:buChar char="&gt;"/>
              <a:defRPr/>
            </a:lvl7pPr>
          </a:lstStyle>
          <a:p>
            <a:pPr lvl="0"/>
            <a:r>
              <a:rPr lang="fr-FR"/>
              <a:t>TITRE,                                      NIVEAU 1</a:t>
            </a:r>
          </a:p>
          <a:p>
            <a:pPr lvl="1"/>
            <a:r>
              <a:rPr lang="fr-FR"/>
              <a:t>INTERTITRE, NIVEAU 2</a:t>
            </a:r>
          </a:p>
          <a:p>
            <a:pPr lvl="2"/>
            <a:r>
              <a:rPr lang="fr-FR"/>
              <a:t>Introduction, chapeau ou texte en exergue, NIVEAU 3</a:t>
            </a:r>
          </a:p>
          <a:p>
            <a:pPr lvl="3"/>
            <a:r>
              <a:rPr lang="fr-FR"/>
              <a:t>Texte courant, NIVEAU 4</a:t>
            </a:r>
          </a:p>
          <a:p>
            <a:pPr lvl="4"/>
            <a:r>
              <a:rPr lang="fr-FR"/>
              <a:t>Liste à puces, niveau 1</a:t>
            </a:r>
          </a:p>
          <a:p>
            <a:pPr lvl="5"/>
            <a:r>
              <a:rPr lang="fr-FR"/>
              <a:t>Liste à puces, niveau 2</a:t>
            </a:r>
          </a:p>
          <a:p>
            <a:pPr lvl="6"/>
            <a:r>
              <a:rPr lang="fr-FR"/>
              <a:t>Liste à puces, niveau 3</a:t>
            </a:r>
          </a:p>
        </p:txBody>
      </p:sp>
    </p:spTree>
    <p:extLst>
      <p:ext uri="{BB962C8B-B14F-4D97-AF65-F5344CB8AC3E}">
        <p14:creationId xmlns:p14="http://schemas.microsoft.com/office/powerpoint/2010/main" val="35574263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e + infographie">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6545F645-2390-5619-2A4A-D42F0DB396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230649"/>
            <a:ext cx="12191999" cy="774296"/>
          </a:xfrm>
          <a:prstGeom prst="rect">
            <a:avLst/>
          </a:prstGeom>
        </p:spPr>
      </p:pic>
      <p:pic>
        <p:nvPicPr>
          <p:cNvPr id="15" name="Image 14">
            <a:extLst>
              <a:ext uri="{FF2B5EF4-FFF2-40B4-BE49-F238E27FC236}">
                <a16:creationId xmlns:a16="http://schemas.microsoft.com/office/drawing/2014/main" id="{FE7CC68E-2CF8-3EE0-2FC9-3F545B58870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4863" y="492780"/>
            <a:ext cx="365606" cy="256565"/>
          </a:xfrm>
          <a:prstGeom prst="rect">
            <a:avLst/>
          </a:prstGeom>
        </p:spPr>
      </p:pic>
      <p:pic>
        <p:nvPicPr>
          <p:cNvPr id="16" name="Image 15">
            <a:extLst>
              <a:ext uri="{FF2B5EF4-FFF2-40B4-BE49-F238E27FC236}">
                <a16:creationId xmlns:a16="http://schemas.microsoft.com/office/drawing/2014/main" id="{5533F3EF-EE8D-FDCA-8069-1E1728E6DD9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742234" y="6371235"/>
            <a:ext cx="449764" cy="256116"/>
          </a:xfrm>
          <a:prstGeom prst="rect">
            <a:avLst/>
          </a:prstGeom>
        </p:spPr>
      </p:pic>
      <p:sp>
        <p:nvSpPr>
          <p:cNvPr id="4" name="Holder 3">
            <a:extLst>
              <a:ext uri="{FF2B5EF4-FFF2-40B4-BE49-F238E27FC236}">
                <a16:creationId xmlns:a16="http://schemas.microsoft.com/office/drawing/2014/main" id="{4C15CDDE-2F9F-33B8-D2A2-D44E08A18A23}"/>
              </a:ext>
            </a:extLst>
          </p:cNvPr>
          <p:cNvSpPr>
            <a:spLocks noGrp="1"/>
          </p:cNvSpPr>
          <p:nvPr>
            <p:ph type="body" idx="16" hasCustomPrompt="1"/>
          </p:nvPr>
        </p:nvSpPr>
        <p:spPr>
          <a:xfrm>
            <a:off x="1755606" y="407177"/>
            <a:ext cx="6776162" cy="197002"/>
          </a:xfrm>
          <a:prstGeom prst="rect">
            <a:avLst/>
          </a:prstGeom>
        </p:spPr>
        <p:txBody>
          <a:bodyPr lIns="0" tIns="0" rIns="0" bIns="0"/>
          <a:lstStyle>
            <a:lvl1pPr marL="0" indent="0">
              <a:buFont typeface="Arial" panose="020B0604020202020204" pitchFamily="34" charset="0"/>
              <a:buNone/>
              <a:defRPr sz="1200" b="1" i="0">
                <a:solidFill>
                  <a:schemeClr val="bg1"/>
                </a:solidFill>
                <a:latin typeface="Arial" panose="020B0604020202020204" pitchFamily="34" charset="0"/>
                <a:cs typeface="Arial" panose="020B0604020202020204" pitchFamily="34" charset="0"/>
              </a:defRPr>
            </a:lvl1pPr>
          </a:lstStyle>
          <a:p>
            <a:r>
              <a:rPr lang="fr-FR"/>
              <a:t>Le titre de la partie</a:t>
            </a:r>
          </a:p>
        </p:txBody>
      </p:sp>
      <p:sp>
        <p:nvSpPr>
          <p:cNvPr id="5" name="Holder 3">
            <a:extLst>
              <a:ext uri="{FF2B5EF4-FFF2-40B4-BE49-F238E27FC236}">
                <a16:creationId xmlns:a16="http://schemas.microsoft.com/office/drawing/2014/main" id="{11133033-B6EC-50A1-12B9-6185D35E9420}"/>
              </a:ext>
            </a:extLst>
          </p:cNvPr>
          <p:cNvSpPr>
            <a:spLocks noGrp="1"/>
          </p:cNvSpPr>
          <p:nvPr>
            <p:ph type="body" idx="17" hasCustomPrompt="1"/>
          </p:nvPr>
        </p:nvSpPr>
        <p:spPr>
          <a:xfrm>
            <a:off x="1755606" y="662671"/>
            <a:ext cx="6776162" cy="197002"/>
          </a:xfrm>
          <a:prstGeom prst="rect">
            <a:avLst/>
          </a:prstGeom>
        </p:spPr>
        <p:txBody>
          <a:bodyPr lIns="0" tIns="0" rIns="0" bIns="0"/>
          <a:lstStyle>
            <a:lvl1pPr marL="0" indent="0">
              <a:buFont typeface="Arial" panose="020B0604020202020204" pitchFamily="34" charset="0"/>
              <a:buNone/>
              <a:defRPr sz="1200" b="0" i="0">
                <a:solidFill>
                  <a:schemeClr val="bg1"/>
                </a:solidFill>
                <a:latin typeface="Arial" panose="020B0604020202020204" pitchFamily="34" charset="0"/>
                <a:cs typeface="Arial" panose="020B0604020202020204" pitchFamily="34" charset="0"/>
              </a:defRPr>
            </a:lvl1pPr>
          </a:lstStyle>
          <a:p>
            <a:r>
              <a:rPr lang="fr-FR"/>
              <a:t>Le sous-titre de la partie</a:t>
            </a:r>
          </a:p>
        </p:txBody>
      </p:sp>
      <p:sp>
        <p:nvSpPr>
          <p:cNvPr id="13" name="Holder 3">
            <a:extLst>
              <a:ext uri="{FF2B5EF4-FFF2-40B4-BE49-F238E27FC236}">
                <a16:creationId xmlns:a16="http://schemas.microsoft.com/office/drawing/2014/main" id="{F10E13D0-AA5E-3543-9481-D5950685EB61}"/>
              </a:ext>
            </a:extLst>
          </p:cNvPr>
          <p:cNvSpPr>
            <a:spLocks noGrp="1"/>
          </p:cNvSpPr>
          <p:nvPr>
            <p:ph type="body" idx="21" hasCustomPrompt="1"/>
          </p:nvPr>
        </p:nvSpPr>
        <p:spPr>
          <a:xfrm>
            <a:off x="1613647" y="1501035"/>
            <a:ext cx="3383984" cy="276674"/>
          </a:xfrm>
          <a:prstGeom prst="rect">
            <a:avLst/>
          </a:prstGeom>
        </p:spPr>
        <p:txBody>
          <a:bodyPr lIns="0" tIns="0" rIns="0" bIns="0"/>
          <a:lstStyle>
            <a:lvl1pPr marL="0" indent="0">
              <a:buFont typeface="Arial" panose="020B0604020202020204" pitchFamily="34" charset="0"/>
              <a:buNone/>
              <a:defRPr sz="2000" b="1" i="0">
                <a:solidFill>
                  <a:schemeClr val="tx1"/>
                </a:solidFill>
                <a:latin typeface="Arial" panose="020B0604020202020204" pitchFamily="34" charset="0"/>
                <a:cs typeface="Arial" panose="020B0604020202020204" pitchFamily="34" charset="0"/>
              </a:defRPr>
            </a:lvl1pPr>
          </a:lstStyle>
          <a:p>
            <a:r>
              <a:rPr lang="fr-FR"/>
              <a:t>TITRE DE LA DIAPOSITIVE</a:t>
            </a:r>
          </a:p>
        </p:txBody>
      </p:sp>
      <p:cxnSp>
        <p:nvCxnSpPr>
          <p:cNvPr id="23" name="Connecteur droit 22">
            <a:extLst>
              <a:ext uri="{FF2B5EF4-FFF2-40B4-BE49-F238E27FC236}">
                <a16:creationId xmlns:a16="http://schemas.microsoft.com/office/drawing/2014/main" id="{1A8734F0-C4BC-95B0-7126-A7B050C82D29}"/>
              </a:ext>
            </a:extLst>
          </p:cNvPr>
          <p:cNvCxnSpPr>
            <a:cxnSpLocks/>
          </p:cNvCxnSpPr>
          <p:nvPr userDrawn="1"/>
        </p:nvCxnSpPr>
        <p:spPr>
          <a:xfrm>
            <a:off x="1210234" y="1628653"/>
            <a:ext cx="221001" cy="0"/>
          </a:xfrm>
          <a:prstGeom prst="line">
            <a:avLst/>
          </a:prstGeom>
          <a:ln w="76200" cap="rnd">
            <a:solidFill>
              <a:srgbClr val="F18700"/>
            </a:solidFill>
          </a:ln>
        </p:spPr>
        <p:style>
          <a:lnRef idx="2">
            <a:schemeClr val="accent2"/>
          </a:lnRef>
          <a:fillRef idx="0">
            <a:schemeClr val="accent2"/>
          </a:fillRef>
          <a:effectRef idx="1">
            <a:schemeClr val="accent2"/>
          </a:effectRef>
          <a:fontRef idx="minor">
            <a:schemeClr val="tx1"/>
          </a:fontRef>
        </p:style>
      </p:cxnSp>
      <p:sp>
        <p:nvSpPr>
          <p:cNvPr id="19" name="Holder 3">
            <a:extLst>
              <a:ext uri="{FF2B5EF4-FFF2-40B4-BE49-F238E27FC236}">
                <a16:creationId xmlns:a16="http://schemas.microsoft.com/office/drawing/2014/main" id="{3FC9B544-7D9E-19E6-6585-72D15C8D76C3}"/>
              </a:ext>
            </a:extLst>
          </p:cNvPr>
          <p:cNvSpPr>
            <a:spLocks noGrp="1"/>
          </p:cNvSpPr>
          <p:nvPr>
            <p:ph type="body" idx="23" hasCustomPrompt="1"/>
          </p:nvPr>
        </p:nvSpPr>
        <p:spPr>
          <a:xfrm>
            <a:off x="7992356" y="1792058"/>
            <a:ext cx="1890626" cy="262952"/>
          </a:xfrm>
          <a:prstGeom prst="rect">
            <a:avLst/>
          </a:prstGeom>
        </p:spPr>
        <p:txBody>
          <a:bodyPr lIns="0" tIns="0" rIns="0" bIns="0"/>
          <a:lstStyle>
            <a:lvl1pPr marL="0" indent="0" algn="ctr">
              <a:buFontTx/>
              <a:buNone/>
              <a:defRPr sz="1400" b="1" i="0">
                <a:solidFill>
                  <a:schemeClr val="tx1"/>
                </a:solidFill>
                <a:latin typeface="Arial" panose="020B0604020202020204" pitchFamily="34" charset="0"/>
                <a:cs typeface="Arial" panose="020B0604020202020204" pitchFamily="34" charset="0"/>
              </a:defRPr>
            </a:lvl1pPr>
          </a:lstStyle>
          <a:p>
            <a:r>
              <a:rPr lang="fr-FR"/>
              <a:t>TITRE NIVEAU 3</a:t>
            </a:r>
          </a:p>
        </p:txBody>
      </p:sp>
      <p:sp>
        <p:nvSpPr>
          <p:cNvPr id="22" name="Holder 3">
            <a:extLst>
              <a:ext uri="{FF2B5EF4-FFF2-40B4-BE49-F238E27FC236}">
                <a16:creationId xmlns:a16="http://schemas.microsoft.com/office/drawing/2014/main" id="{9732C064-ECE7-6A70-EC42-8CBC20D66F0B}"/>
              </a:ext>
            </a:extLst>
          </p:cNvPr>
          <p:cNvSpPr>
            <a:spLocks noGrp="1"/>
          </p:cNvSpPr>
          <p:nvPr>
            <p:ph type="body" idx="30" hasCustomPrompt="1"/>
          </p:nvPr>
        </p:nvSpPr>
        <p:spPr>
          <a:xfrm>
            <a:off x="1010909" y="375834"/>
            <a:ext cx="602738" cy="483838"/>
          </a:xfrm>
          <a:prstGeom prst="rect">
            <a:avLst/>
          </a:prstGeom>
        </p:spPr>
        <p:txBody>
          <a:bodyPr lIns="0" tIns="0" rIns="0" bIns="0"/>
          <a:lstStyle>
            <a:lvl1pPr marL="0" indent="0">
              <a:buFont typeface="Arial" panose="020B0604020202020204" pitchFamily="34" charset="0"/>
              <a:buNone/>
              <a:defRPr sz="4000" b="1" i="0">
                <a:solidFill>
                  <a:schemeClr val="bg1"/>
                </a:solidFill>
                <a:latin typeface="Arial" panose="020B0604020202020204" pitchFamily="34" charset="0"/>
                <a:cs typeface="Arial" panose="020B0604020202020204" pitchFamily="34" charset="0"/>
              </a:defRPr>
            </a:lvl1pPr>
          </a:lstStyle>
          <a:p>
            <a:r>
              <a:rPr lang="fr-FR"/>
              <a:t>01</a:t>
            </a:r>
          </a:p>
        </p:txBody>
      </p:sp>
      <p:sp>
        <p:nvSpPr>
          <p:cNvPr id="2" name="Espace réservé du numéro de diapositive 2">
            <a:extLst>
              <a:ext uri="{FF2B5EF4-FFF2-40B4-BE49-F238E27FC236}">
                <a16:creationId xmlns:a16="http://schemas.microsoft.com/office/drawing/2014/main" id="{887E64A0-2F7F-F88A-5AA6-CC5CC7E2B15B}"/>
              </a:ext>
            </a:extLst>
          </p:cNvPr>
          <p:cNvSpPr>
            <a:spLocks noGrp="1"/>
          </p:cNvSpPr>
          <p:nvPr>
            <p:ph type="sldNum" sz="quarter" idx="4"/>
          </p:nvPr>
        </p:nvSpPr>
        <p:spPr>
          <a:xfrm>
            <a:off x="11659105" y="6314218"/>
            <a:ext cx="449765" cy="365125"/>
          </a:xfrm>
          <a:prstGeom prst="rect">
            <a:avLst/>
          </a:prstGeom>
        </p:spPr>
        <p:txBody>
          <a:bodyPr vert="horz" lIns="91440" tIns="45720" rIns="91440" bIns="45720" rtlCol="0" anchor="ctr"/>
          <a:lstStyle>
            <a:lvl1pPr algn="r">
              <a:defRPr sz="1000" b="1">
                <a:solidFill>
                  <a:srgbClr val="212950"/>
                </a:solidFill>
                <a:latin typeface="Arial" panose="020B0604020202020204" pitchFamily="34" charset="0"/>
                <a:cs typeface="Arial" panose="020B0604020202020204" pitchFamily="34" charset="0"/>
              </a:defRPr>
            </a:lvl1pPr>
          </a:lstStyle>
          <a:p>
            <a:fld id="{6175C4A9-563C-D943-841B-F8A44946A7C2}" type="slidenum">
              <a:rPr lang="fr-FR" smtClean="0"/>
              <a:pPr/>
              <a:t>‹N°›</a:t>
            </a:fld>
            <a:endParaRPr lang="fr-FR"/>
          </a:p>
        </p:txBody>
      </p:sp>
      <p:sp>
        <p:nvSpPr>
          <p:cNvPr id="17" name="Espace réservé du texte 13">
            <a:extLst>
              <a:ext uri="{FF2B5EF4-FFF2-40B4-BE49-F238E27FC236}">
                <a16:creationId xmlns:a16="http://schemas.microsoft.com/office/drawing/2014/main" id="{5605EE6C-071F-A097-7B93-E9AF9A30DB38}"/>
              </a:ext>
            </a:extLst>
          </p:cNvPr>
          <p:cNvSpPr>
            <a:spLocks noGrp="1"/>
          </p:cNvSpPr>
          <p:nvPr>
            <p:ph type="body" sz="quarter" idx="32" hasCustomPrompt="1"/>
          </p:nvPr>
        </p:nvSpPr>
        <p:spPr>
          <a:xfrm>
            <a:off x="1038311" y="2057404"/>
            <a:ext cx="4162340" cy="3541533"/>
          </a:xfrm>
        </p:spPr>
        <p:txBody>
          <a:bodyPr/>
          <a:lstStyle>
            <a:lvl1pPr>
              <a:spcAft>
                <a:spcPts val="1800"/>
              </a:spcAft>
              <a:defRPr/>
            </a:lvl1pPr>
            <a:lvl7pPr marL="396875" indent="-171450">
              <a:buFont typeface="Police système Courant"/>
              <a:buChar char="&gt;"/>
              <a:defRPr/>
            </a:lvl7pPr>
          </a:lstStyle>
          <a:p>
            <a:pPr lvl="0"/>
            <a:r>
              <a:rPr lang="fr-FR"/>
              <a:t>TITRE,                                      NIVEAU 1</a:t>
            </a:r>
          </a:p>
          <a:p>
            <a:pPr lvl="1"/>
            <a:r>
              <a:rPr lang="fr-FR"/>
              <a:t>INTERTITRE, NIVEAU 2</a:t>
            </a:r>
          </a:p>
          <a:p>
            <a:pPr lvl="2"/>
            <a:r>
              <a:rPr lang="fr-FR"/>
              <a:t>Introduction, chapeau ou texte en exergue, NIVEAU 3</a:t>
            </a:r>
          </a:p>
          <a:p>
            <a:pPr lvl="3"/>
            <a:r>
              <a:rPr lang="fr-FR"/>
              <a:t>Texte courant, NIVEAU 4</a:t>
            </a:r>
          </a:p>
          <a:p>
            <a:pPr lvl="4"/>
            <a:r>
              <a:rPr lang="fr-FR"/>
              <a:t>Liste à puces, niveau 1</a:t>
            </a:r>
          </a:p>
          <a:p>
            <a:pPr lvl="5"/>
            <a:r>
              <a:rPr lang="fr-FR"/>
              <a:t>Liste à puces, niveau 2</a:t>
            </a:r>
          </a:p>
          <a:p>
            <a:pPr lvl="6"/>
            <a:r>
              <a:rPr lang="fr-FR"/>
              <a:t>Liste à puces, niveau 3</a:t>
            </a:r>
          </a:p>
        </p:txBody>
      </p:sp>
    </p:spTree>
    <p:extLst>
      <p:ext uri="{BB962C8B-B14F-4D97-AF65-F5344CB8AC3E}">
        <p14:creationId xmlns:p14="http://schemas.microsoft.com/office/powerpoint/2010/main" val="34923306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e libre">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6545F645-2390-5619-2A4A-D42F0DB396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230649"/>
            <a:ext cx="12191999" cy="774296"/>
          </a:xfrm>
          <a:prstGeom prst="rect">
            <a:avLst/>
          </a:prstGeom>
        </p:spPr>
      </p:pic>
      <p:pic>
        <p:nvPicPr>
          <p:cNvPr id="15" name="Image 14">
            <a:extLst>
              <a:ext uri="{FF2B5EF4-FFF2-40B4-BE49-F238E27FC236}">
                <a16:creationId xmlns:a16="http://schemas.microsoft.com/office/drawing/2014/main" id="{FE7CC68E-2CF8-3EE0-2FC9-3F545B58870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4863" y="492780"/>
            <a:ext cx="365606" cy="256565"/>
          </a:xfrm>
          <a:prstGeom prst="rect">
            <a:avLst/>
          </a:prstGeom>
        </p:spPr>
      </p:pic>
      <p:pic>
        <p:nvPicPr>
          <p:cNvPr id="16" name="Image 15">
            <a:extLst>
              <a:ext uri="{FF2B5EF4-FFF2-40B4-BE49-F238E27FC236}">
                <a16:creationId xmlns:a16="http://schemas.microsoft.com/office/drawing/2014/main" id="{5533F3EF-EE8D-FDCA-8069-1E1728E6DD9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742234" y="6371235"/>
            <a:ext cx="449764" cy="256116"/>
          </a:xfrm>
          <a:prstGeom prst="rect">
            <a:avLst/>
          </a:prstGeom>
        </p:spPr>
      </p:pic>
      <p:sp>
        <p:nvSpPr>
          <p:cNvPr id="4" name="Holder 3">
            <a:extLst>
              <a:ext uri="{FF2B5EF4-FFF2-40B4-BE49-F238E27FC236}">
                <a16:creationId xmlns:a16="http://schemas.microsoft.com/office/drawing/2014/main" id="{4C15CDDE-2F9F-33B8-D2A2-D44E08A18A23}"/>
              </a:ext>
            </a:extLst>
          </p:cNvPr>
          <p:cNvSpPr>
            <a:spLocks noGrp="1"/>
          </p:cNvSpPr>
          <p:nvPr>
            <p:ph type="body" idx="16" hasCustomPrompt="1"/>
          </p:nvPr>
        </p:nvSpPr>
        <p:spPr>
          <a:xfrm>
            <a:off x="1755606" y="407177"/>
            <a:ext cx="6776162" cy="197002"/>
          </a:xfrm>
          <a:prstGeom prst="rect">
            <a:avLst/>
          </a:prstGeom>
        </p:spPr>
        <p:txBody>
          <a:bodyPr lIns="0" tIns="0" rIns="0" bIns="0"/>
          <a:lstStyle>
            <a:lvl1pPr marL="0" indent="0">
              <a:buFont typeface="Arial" panose="020B0604020202020204" pitchFamily="34" charset="0"/>
              <a:buNone/>
              <a:defRPr sz="1200" b="1" i="0">
                <a:solidFill>
                  <a:schemeClr val="bg1"/>
                </a:solidFill>
                <a:latin typeface="Arial" panose="020B0604020202020204" pitchFamily="34" charset="0"/>
                <a:cs typeface="Arial" panose="020B0604020202020204" pitchFamily="34" charset="0"/>
              </a:defRPr>
            </a:lvl1pPr>
          </a:lstStyle>
          <a:p>
            <a:r>
              <a:rPr lang="fr-FR"/>
              <a:t>Le titre de la partie</a:t>
            </a:r>
          </a:p>
        </p:txBody>
      </p:sp>
      <p:sp>
        <p:nvSpPr>
          <p:cNvPr id="5" name="Holder 3">
            <a:extLst>
              <a:ext uri="{FF2B5EF4-FFF2-40B4-BE49-F238E27FC236}">
                <a16:creationId xmlns:a16="http://schemas.microsoft.com/office/drawing/2014/main" id="{11133033-B6EC-50A1-12B9-6185D35E9420}"/>
              </a:ext>
            </a:extLst>
          </p:cNvPr>
          <p:cNvSpPr>
            <a:spLocks noGrp="1"/>
          </p:cNvSpPr>
          <p:nvPr>
            <p:ph type="body" idx="17" hasCustomPrompt="1"/>
          </p:nvPr>
        </p:nvSpPr>
        <p:spPr>
          <a:xfrm>
            <a:off x="1755606" y="662671"/>
            <a:ext cx="6776162" cy="197002"/>
          </a:xfrm>
          <a:prstGeom prst="rect">
            <a:avLst/>
          </a:prstGeom>
        </p:spPr>
        <p:txBody>
          <a:bodyPr lIns="0" tIns="0" rIns="0" bIns="0"/>
          <a:lstStyle>
            <a:lvl1pPr marL="0" indent="0">
              <a:buFont typeface="Arial" panose="020B0604020202020204" pitchFamily="34" charset="0"/>
              <a:buNone/>
              <a:defRPr sz="1200" b="0" i="0">
                <a:solidFill>
                  <a:schemeClr val="bg1"/>
                </a:solidFill>
                <a:latin typeface="Arial" panose="020B0604020202020204" pitchFamily="34" charset="0"/>
                <a:cs typeface="Arial" panose="020B0604020202020204" pitchFamily="34" charset="0"/>
              </a:defRPr>
            </a:lvl1pPr>
          </a:lstStyle>
          <a:p>
            <a:r>
              <a:rPr lang="fr-FR"/>
              <a:t>Le sous-titre de la partie</a:t>
            </a:r>
          </a:p>
        </p:txBody>
      </p:sp>
      <p:sp>
        <p:nvSpPr>
          <p:cNvPr id="22" name="Holder 3">
            <a:extLst>
              <a:ext uri="{FF2B5EF4-FFF2-40B4-BE49-F238E27FC236}">
                <a16:creationId xmlns:a16="http://schemas.microsoft.com/office/drawing/2014/main" id="{9732C064-ECE7-6A70-EC42-8CBC20D66F0B}"/>
              </a:ext>
            </a:extLst>
          </p:cNvPr>
          <p:cNvSpPr>
            <a:spLocks noGrp="1"/>
          </p:cNvSpPr>
          <p:nvPr>
            <p:ph type="body" idx="30" hasCustomPrompt="1"/>
          </p:nvPr>
        </p:nvSpPr>
        <p:spPr>
          <a:xfrm>
            <a:off x="1010909" y="375834"/>
            <a:ext cx="602738" cy="483838"/>
          </a:xfrm>
          <a:prstGeom prst="rect">
            <a:avLst/>
          </a:prstGeom>
        </p:spPr>
        <p:txBody>
          <a:bodyPr lIns="0" tIns="0" rIns="0" bIns="0"/>
          <a:lstStyle>
            <a:lvl1pPr marL="0" indent="0">
              <a:buFont typeface="Arial" panose="020B0604020202020204" pitchFamily="34" charset="0"/>
              <a:buNone/>
              <a:defRPr sz="4000" b="1" i="0">
                <a:solidFill>
                  <a:schemeClr val="bg1"/>
                </a:solidFill>
                <a:latin typeface="Arial" panose="020B0604020202020204" pitchFamily="34" charset="0"/>
                <a:cs typeface="Arial" panose="020B0604020202020204" pitchFamily="34" charset="0"/>
              </a:defRPr>
            </a:lvl1pPr>
          </a:lstStyle>
          <a:p>
            <a:r>
              <a:rPr lang="fr-FR"/>
              <a:t>01</a:t>
            </a:r>
          </a:p>
        </p:txBody>
      </p:sp>
      <p:sp>
        <p:nvSpPr>
          <p:cNvPr id="3" name="Espace réservé du numéro de diapositive 2">
            <a:extLst>
              <a:ext uri="{FF2B5EF4-FFF2-40B4-BE49-F238E27FC236}">
                <a16:creationId xmlns:a16="http://schemas.microsoft.com/office/drawing/2014/main" id="{C55707E9-361F-0324-30E9-190162626DD5}"/>
              </a:ext>
            </a:extLst>
          </p:cNvPr>
          <p:cNvSpPr>
            <a:spLocks noGrp="1"/>
          </p:cNvSpPr>
          <p:nvPr>
            <p:ph type="sldNum" sz="quarter" idx="4"/>
          </p:nvPr>
        </p:nvSpPr>
        <p:spPr>
          <a:xfrm>
            <a:off x="11659105" y="6314218"/>
            <a:ext cx="449765" cy="365125"/>
          </a:xfrm>
          <a:prstGeom prst="rect">
            <a:avLst/>
          </a:prstGeom>
        </p:spPr>
        <p:txBody>
          <a:bodyPr vert="horz" lIns="91440" tIns="45720" rIns="91440" bIns="45720" rtlCol="0" anchor="ctr"/>
          <a:lstStyle>
            <a:lvl1pPr algn="r">
              <a:defRPr sz="1000" b="1">
                <a:solidFill>
                  <a:srgbClr val="212950"/>
                </a:solidFill>
                <a:latin typeface="Arial" panose="020B0604020202020204" pitchFamily="34" charset="0"/>
                <a:cs typeface="Arial" panose="020B0604020202020204" pitchFamily="34" charset="0"/>
              </a:defRPr>
            </a:lvl1pPr>
          </a:lstStyle>
          <a:p>
            <a:fld id="{6175C4A9-563C-D943-841B-F8A44946A7C2}" type="slidenum">
              <a:rPr lang="fr-FR" smtClean="0"/>
              <a:pPr/>
              <a:t>‹N°›</a:t>
            </a:fld>
            <a:endParaRPr lang="fr-FR"/>
          </a:p>
        </p:txBody>
      </p:sp>
    </p:spTree>
    <p:extLst>
      <p:ext uri="{BB962C8B-B14F-4D97-AF65-F5344CB8AC3E}">
        <p14:creationId xmlns:p14="http://schemas.microsoft.com/office/powerpoint/2010/main" val="16344308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e libre 2">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5533F3EF-EE8D-FDCA-8069-1E1728E6DD9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42234" y="6371235"/>
            <a:ext cx="449764" cy="256116"/>
          </a:xfrm>
          <a:prstGeom prst="rect">
            <a:avLst/>
          </a:prstGeom>
        </p:spPr>
      </p:pic>
      <p:sp>
        <p:nvSpPr>
          <p:cNvPr id="3" name="Espace réservé du numéro de diapositive 2">
            <a:extLst>
              <a:ext uri="{FF2B5EF4-FFF2-40B4-BE49-F238E27FC236}">
                <a16:creationId xmlns:a16="http://schemas.microsoft.com/office/drawing/2014/main" id="{C55707E9-361F-0324-30E9-190162626DD5}"/>
              </a:ext>
            </a:extLst>
          </p:cNvPr>
          <p:cNvSpPr>
            <a:spLocks noGrp="1"/>
          </p:cNvSpPr>
          <p:nvPr>
            <p:ph type="sldNum" sz="quarter" idx="4"/>
          </p:nvPr>
        </p:nvSpPr>
        <p:spPr>
          <a:xfrm>
            <a:off x="11659105" y="6314218"/>
            <a:ext cx="449765" cy="365125"/>
          </a:xfrm>
          <a:prstGeom prst="rect">
            <a:avLst/>
          </a:prstGeom>
        </p:spPr>
        <p:txBody>
          <a:bodyPr vert="horz" lIns="91440" tIns="45720" rIns="91440" bIns="45720" rtlCol="0" anchor="ctr"/>
          <a:lstStyle>
            <a:lvl1pPr algn="r">
              <a:defRPr sz="1000" b="1">
                <a:solidFill>
                  <a:srgbClr val="212950"/>
                </a:solidFill>
                <a:latin typeface="Arial" panose="020B0604020202020204" pitchFamily="34" charset="0"/>
                <a:cs typeface="Arial" panose="020B0604020202020204" pitchFamily="34" charset="0"/>
              </a:defRPr>
            </a:lvl1pPr>
          </a:lstStyle>
          <a:p>
            <a:fld id="{6175C4A9-563C-D943-841B-F8A44946A7C2}" type="slidenum">
              <a:rPr lang="fr-FR" smtClean="0"/>
              <a:pPr/>
              <a:t>‹N°›</a:t>
            </a:fld>
            <a:endParaRPr lang="fr-FR"/>
          </a:p>
        </p:txBody>
      </p:sp>
      <p:pic>
        <p:nvPicPr>
          <p:cNvPr id="11" name="Image 10">
            <a:extLst>
              <a:ext uri="{FF2B5EF4-FFF2-40B4-BE49-F238E27FC236}">
                <a16:creationId xmlns:a16="http://schemas.microsoft.com/office/drawing/2014/main" id="{4B0A7B85-977D-2FD7-DCAD-18AF1C8F3A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2590" y="236595"/>
            <a:ext cx="1399410" cy="766193"/>
          </a:xfrm>
          <a:prstGeom prst="rect">
            <a:avLst/>
          </a:prstGeom>
        </p:spPr>
      </p:pic>
      <p:sp>
        <p:nvSpPr>
          <p:cNvPr id="12" name="Rectangle : avec coins arrondis en haut 11">
            <a:extLst>
              <a:ext uri="{FF2B5EF4-FFF2-40B4-BE49-F238E27FC236}">
                <a16:creationId xmlns:a16="http://schemas.microsoft.com/office/drawing/2014/main" id="{86508C73-E436-48ED-5FDA-FDC9E039457C}"/>
              </a:ext>
            </a:extLst>
          </p:cNvPr>
          <p:cNvSpPr/>
          <p:nvPr userDrawn="1"/>
        </p:nvSpPr>
        <p:spPr>
          <a:xfrm rot="5400000">
            <a:off x="5334789" y="-5104981"/>
            <a:ext cx="779221" cy="11448802"/>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00E638BE-9499-C0F9-79F7-3BD88D1BF3D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4863" y="492780"/>
            <a:ext cx="365606" cy="256565"/>
          </a:xfrm>
          <a:prstGeom prst="rect">
            <a:avLst/>
          </a:prstGeom>
        </p:spPr>
      </p:pic>
      <p:sp>
        <p:nvSpPr>
          <p:cNvPr id="17" name="Holder 3">
            <a:extLst>
              <a:ext uri="{FF2B5EF4-FFF2-40B4-BE49-F238E27FC236}">
                <a16:creationId xmlns:a16="http://schemas.microsoft.com/office/drawing/2014/main" id="{45FA76EC-3495-28C6-39EB-560C51A567E3}"/>
              </a:ext>
            </a:extLst>
          </p:cNvPr>
          <p:cNvSpPr>
            <a:spLocks noGrp="1"/>
          </p:cNvSpPr>
          <p:nvPr>
            <p:ph type="body" idx="16" hasCustomPrompt="1"/>
          </p:nvPr>
        </p:nvSpPr>
        <p:spPr>
          <a:xfrm>
            <a:off x="1755606" y="407177"/>
            <a:ext cx="6776162" cy="197002"/>
          </a:xfrm>
          <a:prstGeom prst="rect">
            <a:avLst/>
          </a:prstGeom>
        </p:spPr>
        <p:txBody>
          <a:bodyPr lIns="0" tIns="0" rIns="0" bIns="0"/>
          <a:lstStyle>
            <a:lvl1pPr marL="0" indent="0">
              <a:buFont typeface="Arial" panose="020B0604020202020204" pitchFamily="34" charset="0"/>
              <a:buNone/>
              <a:defRPr sz="1200" b="1" i="0">
                <a:solidFill>
                  <a:schemeClr val="bg1"/>
                </a:solidFill>
                <a:latin typeface="Arial" panose="020B0604020202020204" pitchFamily="34" charset="0"/>
                <a:cs typeface="Arial" panose="020B0604020202020204" pitchFamily="34" charset="0"/>
              </a:defRPr>
            </a:lvl1pPr>
          </a:lstStyle>
          <a:p>
            <a:r>
              <a:rPr lang="fr-FR"/>
              <a:t>Le titre de la partie</a:t>
            </a:r>
          </a:p>
        </p:txBody>
      </p:sp>
      <p:sp>
        <p:nvSpPr>
          <p:cNvPr id="18" name="Holder 3">
            <a:extLst>
              <a:ext uri="{FF2B5EF4-FFF2-40B4-BE49-F238E27FC236}">
                <a16:creationId xmlns:a16="http://schemas.microsoft.com/office/drawing/2014/main" id="{20633F83-9F63-6473-3C5F-8CB04D531FA4}"/>
              </a:ext>
            </a:extLst>
          </p:cNvPr>
          <p:cNvSpPr>
            <a:spLocks noGrp="1"/>
          </p:cNvSpPr>
          <p:nvPr>
            <p:ph type="body" idx="17" hasCustomPrompt="1"/>
          </p:nvPr>
        </p:nvSpPr>
        <p:spPr>
          <a:xfrm>
            <a:off x="1755606" y="662671"/>
            <a:ext cx="6776162" cy="197002"/>
          </a:xfrm>
          <a:prstGeom prst="rect">
            <a:avLst/>
          </a:prstGeom>
        </p:spPr>
        <p:txBody>
          <a:bodyPr lIns="0" tIns="0" rIns="0" bIns="0"/>
          <a:lstStyle>
            <a:lvl1pPr marL="0" indent="0">
              <a:buFont typeface="Arial" panose="020B0604020202020204" pitchFamily="34" charset="0"/>
              <a:buNone/>
              <a:defRPr sz="1200" b="0" i="0">
                <a:solidFill>
                  <a:schemeClr val="bg1"/>
                </a:solidFill>
                <a:latin typeface="Arial" panose="020B0604020202020204" pitchFamily="34" charset="0"/>
                <a:cs typeface="Arial" panose="020B0604020202020204" pitchFamily="34" charset="0"/>
              </a:defRPr>
            </a:lvl1pPr>
          </a:lstStyle>
          <a:p>
            <a:r>
              <a:rPr lang="fr-FR"/>
              <a:t>Le sous-titre de la partie</a:t>
            </a:r>
          </a:p>
        </p:txBody>
      </p:sp>
      <p:sp>
        <p:nvSpPr>
          <p:cNvPr id="19" name="Holder 3">
            <a:extLst>
              <a:ext uri="{FF2B5EF4-FFF2-40B4-BE49-F238E27FC236}">
                <a16:creationId xmlns:a16="http://schemas.microsoft.com/office/drawing/2014/main" id="{CC523A21-7A57-E5AB-639C-83B069C6B752}"/>
              </a:ext>
            </a:extLst>
          </p:cNvPr>
          <p:cNvSpPr>
            <a:spLocks noGrp="1"/>
          </p:cNvSpPr>
          <p:nvPr>
            <p:ph type="body" idx="30" hasCustomPrompt="1"/>
          </p:nvPr>
        </p:nvSpPr>
        <p:spPr>
          <a:xfrm>
            <a:off x="1010909" y="375834"/>
            <a:ext cx="602738" cy="483838"/>
          </a:xfrm>
          <a:prstGeom prst="rect">
            <a:avLst/>
          </a:prstGeom>
        </p:spPr>
        <p:txBody>
          <a:bodyPr lIns="0" tIns="0" rIns="0" bIns="0"/>
          <a:lstStyle>
            <a:lvl1pPr marL="0" indent="0">
              <a:buFont typeface="Arial" panose="020B0604020202020204" pitchFamily="34" charset="0"/>
              <a:buNone/>
              <a:defRPr sz="4000" b="1" i="0">
                <a:solidFill>
                  <a:schemeClr val="bg1"/>
                </a:solidFill>
                <a:latin typeface="Arial" panose="020B0604020202020204" pitchFamily="34" charset="0"/>
                <a:cs typeface="Arial" panose="020B0604020202020204" pitchFamily="34" charset="0"/>
              </a:defRPr>
            </a:lvl1pPr>
          </a:lstStyle>
          <a:p>
            <a:r>
              <a:rPr lang="fr-FR"/>
              <a:t>01</a:t>
            </a:r>
          </a:p>
        </p:txBody>
      </p:sp>
    </p:spTree>
    <p:extLst>
      <p:ext uri="{BB962C8B-B14F-4D97-AF65-F5344CB8AC3E}">
        <p14:creationId xmlns:p14="http://schemas.microsoft.com/office/powerpoint/2010/main" val="41713801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exte libre 2">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B05EADC3-176B-F098-9605-C5C524D3C2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2590" y="237560"/>
            <a:ext cx="1399410" cy="766193"/>
          </a:xfrm>
          <a:prstGeom prst="rect">
            <a:avLst/>
          </a:prstGeom>
        </p:spPr>
      </p:pic>
      <p:sp>
        <p:nvSpPr>
          <p:cNvPr id="23" name="Rectangle : avec coins arrondis en haut 22">
            <a:extLst>
              <a:ext uri="{FF2B5EF4-FFF2-40B4-BE49-F238E27FC236}">
                <a16:creationId xmlns:a16="http://schemas.microsoft.com/office/drawing/2014/main" id="{F4994030-57F2-B92C-60B0-3B461F1767D5}"/>
              </a:ext>
            </a:extLst>
          </p:cNvPr>
          <p:cNvSpPr/>
          <p:nvPr userDrawn="1"/>
        </p:nvSpPr>
        <p:spPr>
          <a:xfrm rot="5400000">
            <a:off x="5334789" y="-5104981"/>
            <a:ext cx="779221" cy="11448802"/>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a:extLst>
              <a:ext uri="{FF2B5EF4-FFF2-40B4-BE49-F238E27FC236}">
                <a16:creationId xmlns:a16="http://schemas.microsoft.com/office/drawing/2014/main" id="{FA0E0AFF-BCBF-2E6A-12F9-CA0FDD683FE5}"/>
              </a:ext>
            </a:extLst>
          </p:cNvPr>
          <p:cNvPicPr>
            <a:picLocks noChangeAspect="1"/>
          </p:cNvPicPr>
          <p:nvPr userDrawn="1"/>
        </p:nvPicPr>
        <p:blipFill>
          <a:blip r:embed="rId3" cstate="screen">
            <a:alphaModFix amt="50000"/>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224863" y="492780"/>
            <a:ext cx="365606" cy="256565"/>
          </a:xfrm>
          <a:prstGeom prst="rect">
            <a:avLst/>
          </a:prstGeom>
        </p:spPr>
      </p:pic>
      <p:sp>
        <p:nvSpPr>
          <p:cNvPr id="25" name="Holder 3">
            <a:extLst>
              <a:ext uri="{FF2B5EF4-FFF2-40B4-BE49-F238E27FC236}">
                <a16:creationId xmlns:a16="http://schemas.microsoft.com/office/drawing/2014/main" id="{9401B6C7-86D8-6C27-2469-C292C231FC38}"/>
              </a:ext>
            </a:extLst>
          </p:cNvPr>
          <p:cNvSpPr>
            <a:spLocks noGrp="1"/>
          </p:cNvSpPr>
          <p:nvPr>
            <p:ph type="body" idx="16" hasCustomPrompt="1"/>
          </p:nvPr>
        </p:nvSpPr>
        <p:spPr>
          <a:xfrm>
            <a:off x="1755606" y="407177"/>
            <a:ext cx="6776162" cy="197002"/>
          </a:xfrm>
          <a:prstGeom prst="rect">
            <a:avLst/>
          </a:prstGeom>
        </p:spPr>
        <p:txBody>
          <a:bodyPr lIns="0" tIns="0" rIns="0" bIns="0"/>
          <a:lstStyle>
            <a:lvl1pPr marL="0" indent="0">
              <a:buFont typeface="Arial" panose="020B0604020202020204" pitchFamily="34" charset="0"/>
              <a:buNone/>
              <a:defRPr sz="1200" b="1" i="0">
                <a:solidFill>
                  <a:schemeClr val="bg1"/>
                </a:solidFill>
                <a:latin typeface="Arial" panose="020B0604020202020204" pitchFamily="34" charset="0"/>
                <a:cs typeface="Arial" panose="020B0604020202020204" pitchFamily="34" charset="0"/>
              </a:defRPr>
            </a:lvl1pPr>
          </a:lstStyle>
          <a:p>
            <a:r>
              <a:rPr lang="fr-FR"/>
              <a:t>Le titre de la partie</a:t>
            </a:r>
          </a:p>
        </p:txBody>
      </p:sp>
      <p:sp>
        <p:nvSpPr>
          <p:cNvPr id="26" name="Holder 3">
            <a:extLst>
              <a:ext uri="{FF2B5EF4-FFF2-40B4-BE49-F238E27FC236}">
                <a16:creationId xmlns:a16="http://schemas.microsoft.com/office/drawing/2014/main" id="{C194764F-2138-919E-6945-BE44EDB91AC9}"/>
              </a:ext>
            </a:extLst>
          </p:cNvPr>
          <p:cNvSpPr>
            <a:spLocks noGrp="1"/>
          </p:cNvSpPr>
          <p:nvPr>
            <p:ph type="body" idx="17" hasCustomPrompt="1"/>
          </p:nvPr>
        </p:nvSpPr>
        <p:spPr>
          <a:xfrm>
            <a:off x="1755606" y="662671"/>
            <a:ext cx="6776162" cy="197002"/>
          </a:xfrm>
          <a:prstGeom prst="rect">
            <a:avLst/>
          </a:prstGeom>
        </p:spPr>
        <p:txBody>
          <a:bodyPr lIns="0" tIns="0" rIns="0" bIns="0"/>
          <a:lstStyle>
            <a:lvl1pPr marL="0" indent="0">
              <a:buFont typeface="Arial" panose="020B0604020202020204" pitchFamily="34" charset="0"/>
              <a:buNone/>
              <a:defRPr sz="1200" b="0" i="0">
                <a:solidFill>
                  <a:schemeClr val="bg1"/>
                </a:solidFill>
                <a:latin typeface="Arial" panose="020B0604020202020204" pitchFamily="34" charset="0"/>
                <a:cs typeface="Arial" panose="020B0604020202020204" pitchFamily="34" charset="0"/>
              </a:defRPr>
            </a:lvl1pPr>
          </a:lstStyle>
          <a:p>
            <a:r>
              <a:rPr lang="fr-FR"/>
              <a:t>Le sous-titre de la partie</a:t>
            </a:r>
          </a:p>
        </p:txBody>
      </p:sp>
      <p:sp>
        <p:nvSpPr>
          <p:cNvPr id="27" name="Holder 3">
            <a:extLst>
              <a:ext uri="{FF2B5EF4-FFF2-40B4-BE49-F238E27FC236}">
                <a16:creationId xmlns:a16="http://schemas.microsoft.com/office/drawing/2014/main" id="{73643C9A-652E-8743-4219-EF7992F87F98}"/>
              </a:ext>
            </a:extLst>
          </p:cNvPr>
          <p:cNvSpPr>
            <a:spLocks noGrp="1"/>
          </p:cNvSpPr>
          <p:nvPr>
            <p:ph type="body" idx="30" hasCustomPrompt="1"/>
          </p:nvPr>
        </p:nvSpPr>
        <p:spPr>
          <a:xfrm>
            <a:off x="1010909" y="375834"/>
            <a:ext cx="602738" cy="483838"/>
          </a:xfrm>
          <a:prstGeom prst="rect">
            <a:avLst/>
          </a:prstGeom>
        </p:spPr>
        <p:txBody>
          <a:bodyPr lIns="0" tIns="0" rIns="0" bIns="0"/>
          <a:lstStyle>
            <a:lvl1pPr marL="0" indent="0">
              <a:buFont typeface="Arial" panose="020B0604020202020204" pitchFamily="34" charset="0"/>
              <a:buNone/>
              <a:defRPr sz="4000" b="1" i="0">
                <a:solidFill>
                  <a:schemeClr val="bg1"/>
                </a:solidFill>
                <a:latin typeface="Arial" panose="020B0604020202020204" pitchFamily="34" charset="0"/>
                <a:cs typeface="Arial" panose="020B0604020202020204" pitchFamily="34" charset="0"/>
              </a:defRPr>
            </a:lvl1pPr>
          </a:lstStyle>
          <a:p>
            <a:r>
              <a:rPr lang="fr-FR"/>
              <a:t>01</a:t>
            </a:r>
          </a:p>
        </p:txBody>
      </p:sp>
      <p:pic>
        <p:nvPicPr>
          <p:cNvPr id="16" name="Image 15">
            <a:extLst>
              <a:ext uri="{FF2B5EF4-FFF2-40B4-BE49-F238E27FC236}">
                <a16:creationId xmlns:a16="http://schemas.microsoft.com/office/drawing/2014/main" id="{5533F3EF-EE8D-FDCA-8069-1E1728E6DD9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742234" y="6371235"/>
            <a:ext cx="449764" cy="256116"/>
          </a:xfrm>
          <a:prstGeom prst="rect">
            <a:avLst/>
          </a:prstGeom>
        </p:spPr>
      </p:pic>
      <p:sp>
        <p:nvSpPr>
          <p:cNvPr id="3" name="Espace réservé du numéro de diapositive 2">
            <a:extLst>
              <a:ext uri="{FF2B5EF4-FFF2-40B4-BE49-F238E27FC236}">
                <a16:creationId xmlns:a16="http://schemas.microsoft.com/office/drawing/2014/main" id="{C55707E9-361F-0324-30E9-190162626DD5}"/>
              </a:ext>
            </a:extLst>
          </p:cNvPr>
          <p:cNvSpPr>
            <a:spLocks noGrp="1"/>
          </p:cNvSpPr>
          <p:nvPr>
            <p:ph type="sldNum" sz="quarter" idx="4"/>
          </p:nvPr>
        </p:nvSpPr>
        <p:spPr>
          <a:xfrm>
            <a:off x="11659105" y="6314218"/>
            <a:ext cx="449765" cy="365125"/>
          </a:xfrm>
          <a:prstGeom prst="rect">
            <a:avLst/>
          </a:prstGeom>
        </p:spPr>
        <p:txBody>
          <a:bodyPr vert="horz" lIns="91440" tIns="45720" rIns="91440" bIns="45720" rtlCol="0" anchor="ctr"/>
          <a:lstStyle>
            <a:lvl1pPr algn="r">
              <a:defRPr sz="1000" b="1">
                <a:solidFill>
                  <a:srgbClr val="212950"/>
                </a:solidFill>
                <a:latin typeface="Arial" panose="020B0604020202020204" pitchFamily="34" charset="0"/>
                <a:cs typeface="Arial" panose="020B0604020202020204" pitchFamily="34" charset="0"/>
              </a:defRPr>
            </a:lvl1pPr>
          </a:lstStyle>
          <a:p>
            <a:fld id="{6175C4A9-563C-D943-841B-F8A44946A7C2}" type="slidenum">
              <a:rPr lang="fr-FR" smtClean="0"/>
              <a:pPr/>
              <a:t>‹N°›</a:t>
            </a:fld>
            <a:endParaRPr lang="fr-FR"/>
          </a:p>
        </p:txBody>
      </p:sp>
      <p:sp>
        <p:nvSpPr>
          <p:cNvPr id="6" name="Rectangle 5">
            <a:extLst>
              <a:ext uri="{FF2B5EF4-FFF2-40B4-BE49-F238E27FC236}">
                <a16:creationId xmlns:a16="http://schemas.microsoft.com/office/drawing/2014/main" id="{B3B19F07-8985-5A80-0BB8-96E40677E42C}"/>
              </a:ext>
            </a:extLst>
          </p:cNvPr>
          <p:cNvSpPr/>
          <p:nvPr userDrawn="1"/>
        </p:nvSpPr>
        <p:spPr>
          <a:xfrm>
            <a:off x="7225188" y="5193950"/>
            <a:ext cx="637390" cy="97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84BF79B3-2A85-EED9-38BA-AAAC7F283AC3}"/>
              </a:ext>
            </a:extLst>
          </p:cNvPr>
          <p:cNvPicPr>
            <a:picLocks noChangeAspect="1"/>
          </p:cNvPicPr>
          <p:nvPr userDrawn="1"/>
        </p:nvPicPr>
        <p:blipFill>
          <a:blip r:embed="rId5"/>
          <a:stretch>
            <a:fillRect/>
          </a:stretch>
        </p:blipFill>
        <p:spPr>
          <a:xfrm>
            <a:off x="7543883" y="6857345"/>
            <a:ext cx="3416300" cy="1689100"/>
          </a:xfrm>
          <a:prstGeom prst="rect">
            <a:avLst/>
          </a:prstGeom>
        </p:spPr>
      </p:pic>
      <p:pic>
        <p:nvPicPr>
          <p:cNvPr id="10" name="Image 9">
            <a:extLst>
              <a:ext uri="{FF2B5EF4-FFF2-40B4-BE49-F238E27FC236}">
                <a16:creationId xmlns:a16="http://schemas.microsoft.com/office/drawing/2014/main" id="{62D5E961-10D5-848E-9925-A70CEC54CFD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4325104" y="55603"/>
            <a:ext cx="7417130" cy="6982168"/>
          </a:xfrm>
          <a:prstGeom prst="rect">
            <a:avLst/>
          </a:prstGeom>
        </p:spPr>
      </p:pic>
    </p:spTree>
    <p:extLst>
      <p:ext uri="{BB962C8B-B14F-4D97-AF65-F5344CB8AC3E}">
        <p14:creationId xmlns:p14="http://schemas.microsoft.com/office/powerpoint/2010/main" val="14530243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e libre 3">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D86F75B-FAC7-4D65-051B-855F40C6785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2590" y="237560"/>
            <a:ext cx="1399410" cy="766193"/>
          </a:xfrm>
          <a:prstGeom prst="rect">
            <a:avLst/>
          </a:prstGeom>
        </p:spPr>
      </p:pic>
      <p:pic>
        <p:nvPicPr>
          <p:cNvPr id="16" name="Image 15">
            <a:extLst>
              <a:ext uri="{FF2B5EF4-FFF2-40B4-BE49-F238E27FC236}">
                <a16:creationId xmlns:a16="http://schemas.microsoft.com/office/drawing/2014/main" id="{5533F3EF-EE8D-FDCA-8069-1E1728E6DD9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42234" y="6371235"/>
            <a:ext cx="449764" cy="256116"/>
          </a:xfrm>
          <a:prstGeom prst="rect">
            <a:avLst/>
          </a:prstGeom>
        </p:spPr>
      </p:pic>
      <p:sp>
        <p:nvSpPr>
          <p:cNvPr id="3" name="Espace réservé du numéro de diapositive 2">
            <a:extLst>
              <a:ext uri="{FF2B5EF4-FFF2-40B4-BE49-F238E27FC236}">
                <a16:creationId xmlns:a16="http://schemas.microsoft.com/office/drawing/2014/main" id="{C55707E9-361F-0324-30E9-190162626DD5}"/>
              </a:ext>
            </a:extLst>
          </p:cNvPr>
          <p:cNvSpPr>
            <a:spLocks noGrp="1"/>
          </p:cNvSpPr>
          <p:nvPr>
            <p:ph type="sldNum" sz="quarter" idx="4"/>
          </p:nvPr>
        </p:nvSpPr>
        <p:spPr>
          <a:xfrm>
            <a:off x="11659105" y="6314218"/>
            <a:ext cx="449765" cy="365125"/>
          </a:xfrm>
          <a:prstGeom prst="rect">
            <a:avLst/>
          </a:prstGeom>
        </p:spPr>
        <p:txBody>
          <a:bodyPr vert="horz" lIns="91440" tIns="45720" rIns="91440" bIns="45720" rtlCol="0" anchor="ctr"/>
          <a:lstStyle>
            <a:lvl1pPr algn="r">
              <a:defRPr sz="1000" b="1">
                <a:solidFill>
                  <a:srgbClr val="212950"/>
                </a:solidFill>
                <a:latin typeface="Arial" panose="020B0604020202020204" pitchFamily="34" charset="0"/>
                <a:cs typeface="Arial" panose="020B0604020202020204" pitchFamily="34" charset="0"/>
              </a:defRPr>
            </a:lvl1pPr>
          </a:lstStyle>
          <a:p>
            <a:fld id="{6175C4A9-563C-D943-841B-F8A44946A7C2}" type="slidenum">
              <a:rPr lang="fr-FR" smtClean="0"/>
              <a:pPr/>
              <a:t>‹N°›</a:t>
            </a:fld>
            <a:endParaRPr lang="fr-FR"/>
          </a:p>
        </p:txBody>
      </p:sp>
      <p:sp>
        <p:nvSpPr>
          <p:cNvPr id="12" name="Rectangle : avec coins arrondis en haut 11">
            <a:extLst>
              <a:ext uri="{FF2B5EF4-FFF2-40B4-BE49-F238E27FC236}">
                <a16:creationId xmlns:a16="http://schemas.microsoft.com/office/drawing/2014/main" id="{86508C73-E436-48ED-5FDA-FDC9E039457C}"/>
              </a:ext>
            </a:extLst>
          </p:cNvPr>
          <p:cNvSpPr/>
          <p:nvPr userDrawn="1"/>
        </p:nvSpPr>
        <p:spPr>
          <a:xfrm rot="5400000">
            <a:off x="5334789" y="-5104981"/>
            <a:ext cx="779221" cy="11448802"/>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00E638BE-9499-C0F9-79F7-3BD88D1BF3D0}"/>
              </a:ext>
            </a:extLst>
          </p:cNvPr>
          <p:cNvPicPr>
            <a:picLocks noChangeAspect="1"/>
          </p:cNvPicPr>
          <p:nvPr userDrawn="1"/>
        </p:nvPicPr>
        <p:blipFill>
          <a:blip r:embed="rId4" cstate="screen">
            <a:alphaModFix amt="50000"/>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224863" y="492780"/>
            <a:ext cx="365606" cy="256565"/>
          </a:xfrm>
          <a:prstGeom prst="rect">
            <a:avLst/>
          </a:prstGeom>
        </p:spPr>
      </p:pic>
      <p:sp>
        <p:nvSpPr>
          <p:cNvPr id="17" name="Holder 3">
            <a:extLst>
              <a:ext uri="{FF2B5EF4-FFF2-40B4-BE49-F238E27FC236}">
                <a16:creationId xmlns:a16="http://schemas.microsoft.com/office/drawing/2014/main" id="{45FA76EC-3495-28C6-39EB-560C51A567E3}"/>
              </a:ext>
            </a:extLst>
          </p:cNvPr>
          <p:cNvSpPr>
            <a:spLocks noGrp="1"/>
          </p:cNvSpPr>
          <p:nvPr>
            <p:ph type="body" idx="16" hasCustomPrompt="1"/>
          </p:nvPr>
        </p:nvSpPr>
        <p:spPr>
          <a:xfrm>
            <a:off x="1755606" y="407177"/>
            <a:ext cx="6776162" cy="197002"/>
          </a:xfrm>
          <a:prstGeom prst="rect">
            <a:avLst/>
          </a:prstGeom>
        </p:spPr>
        <p:txBody>
          <a:bodyPr lIns="0" tIns="0" rIns="0" bIns="0"/>
          <a:lstStyle>
            <a:lvl1pPr marL="0" indent="0">
              <a:buFont typeface="Arial" panose="020B0604020202020204" pitchFamily="34" charset="0"/>
              <a:buNone/>
              <a:defRPr sz="1200" b="1" i="0">
                <a:solidFill>
                  <a:schemeClr val="bg1"/>
                </a:solidFill>
                <a:latin typeface="Arial" panose="020B0604020202020204" pitchFamily="34" charset="0"/>
                <a:cs typeface="Arial" panose="020B0604020202020204" pitchFamily="34" charset="0"/>
              </a:defRPr>
            </a:lvl1pPr>
          </a:lstStyle>
          <a:p>
            <a:r>
              <a:rPr lang="fr-FR"/>
              <a:t>Le titre de la partie</a:t>
            </a:r>
          </a:p>
        </p:txBody>
      </p:sp>
      <p:sp>
        <p:nvSpPr>
          <p:cNvPr id="18" name="Holder 3">
            <a:extLst>
              <a:ext uri="{FF2B5EF4-FFF2-40B4-BE49-F238E27FC236}">
                <a16:creationId xmlns:a16="http://schemas.microsoft.com/office/drawing/2014/main" id="{20633F83-9F63-6473-3C5F-8CB04D531FA4}"/>
              </a:ext>
            </a:extLst>
          </p:cNvPr>
          <p:cNvSpPr>
            <a:spLocks noGrp="1"/>
          </p:cNvSpPr>
          <p:nvPr>
            <p:ph type="body" idx="17" hasCustomPrompt="1"/>
          </p:nvPr>
        </p:nvSpPr>
        <p:spPr>
          <a:xfrm>
            <a:off x="1755606" y="662671"/>
            <a:ext cx="6776162" cy="197002"/>
          </a:xfrm>
          <a:prstGeom prst="rect">
            <a:avLst/>
          </a:prstGeom>
        </p:spPr>
        <p:txBody>
          <a:bodyPr lIns="0" tIns="0" rIns="0" bIns="0"/>
          <a:lstStyle>
            <a:lvl1pPr marL="0" indent="0">
              <a:buFont typeface="Arial" panose="020B0604020202020204" pitchFamily="34" charset="0"/>
              <a:buNone/>
              <a:defRPr sz="1200" b="0" i="0">
                <a:solidFill>
                  <a:schemeClr val="bg1"/>
                </a:solidFill>
                <a:latin typeface="Arial" panose="020B0604020202020204" pitchFamily="34" charset="0"/>
                <a:cs typeface="Arial" panose="020B0604020202020204" pitchFamily="34" charset="0"/>
              </a:defRPr>
            </a:lvl1pPr>
          </a:lstStyle>
          <a:p>
            <a:r>
              <a:rPr lang="fr-FR"/>
              <a:t>Le sous-titre de la partie</a:t>
            </a:r>
          </a:p>
        </p:txBody>
      </p:sp>
      <p:sp>
        <p:nvSpPr>
          <p:cNvPr id="19" name="Holder 3">
            <a:extLst>
              <a:ext uri="{FF2B5EF4-FFF2-40B4-BE49-F238E27FC236}">
                <a16:creationId xmlns:a16="http://schemas.microsoft.com/office/drawing/2014/main" id="{CC523A21-7A57-E5AB-639C-83B069C6B752}"/>
              </a:ext>
            </a:extLst>
          </p:cNvPr>
          <p:cNvSpPr>
            <a:spLocks noGrp="1"/>
          </p:cNvSpPr>
          <p:nvPr>
            <p:ph type="body" idx="30" hasCustomPrompt="1"/>
          </p:nvPr>
        </p:nvSpPr>
        <p:spPr>
          <a:xfrm>
            <a:off x="1010909" y="375834"/>
            <a:ext cx="602738" cy="483838"/>
          </a:xfrm>
          <a:prstGeom prst="rect">
            <a:avLst/>
          </a:prstGeom>
        </p:spPr>
        <p:txBody>
          <a:bodyPr lIns="0" tIns="0" rIns="0" bIns="0"/>
          <a:lstStyle>
            <a:lvl1pPr marL="0" indent="0">
              <a:buFont typeface="Arial" panose="020B0604020202020204" pitchFamily="34" charset="0"/>
              <a:buNone/>
              <a:defRPr sz="4000" b="1" i="0">
                <a:solidFill>
                  <a:schemeClr val="bg1"/>
                </a:solidFill>
                <a:latin typeface="Arial" panose="020B0604020202020204" pitchFamily="34" charset="0"/>
                <a:cs typeface="Arial" panose="020B0604020202020204" pitchFamily="34" charset="0"/>
              </a:defRPr>
            </a:lvl1pPr>
          </a:lstStyle>
          <a:p>
            <a:r>
              <a:rPr lang="fr-FR"/>
              <a:t>01</a:t>
            </a:r>
          </a:p>
        </p:txBody>
      </p:sp>
    </p:spTree>
    <p:extLst>
      <p:ext uri="{BB962C8B-B14F-4D97-AF65-F5344CB8AC3E}">
        <p14:creationId xmlns:p14="http://schemas.microsoft.com/office/powerpoint/2010/main" val="18867162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e libre et photo">
    <p:spTree>
      <p:nvGrpSpPr>
        <p:cNvPr id="1" name=""/>
        <p:cNvGrpSpPr/>
        <p:nvPr/>
      </p:nvGrpSpPr>
      <p:grpSpPr>
        <a:xfrm>
          <a:off x="0" y="0"/>
          <a:ext cx="0" cy="0"/>
          <a:chOff x="0" y="0"/>
          <a:chExt cx="0" cy="0"/>
        </a:xfrm>
      </p:grpSpPr>
      <p:pic>
        <p:nvPicPr>
          <p:cNvPr id="7" name="Image 6" descr="Une image contenant personne, intérieur&#10;&#10;Description générée automatiquement">
            <a:extLst>
              <a:ext uri="{FF2B5EF4-FFF2-40B4-BE49-F238E27FC236}">
                <a16:creationId xmlns:a16="http://schemas.microsoft.com/office/drawing/2014/main" id="{5C9ED7A3-621B-DE0D-7637-D4DCAE919999}"/>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273928" y="253755"/>
            <a:ext cx="11649600" cy="6354000"/>
          </a:xfrm>
          <a:prstGeom prst="roundRect">
            <a:avLst>
              <a:gd name="adj" fmla="val 7119"/>
            </a:avLst>
          </a:prstGeom>
        </p:spPr>
      </p:pic>
      <p:sp>
        <p:nvSpPr>
          <p:cNvPr id="10" name="Rectangle : coins arrondis 9">
            <a:extLst>
              <a:ext uri="{FF2B5EF4-FFF2-40B4-BE49-F238E27FC236}">
                <a16:creationId xmlns:a16="http://schemas.microsoft.com/office/drawing/2014/main" id="{833CF4F6-665B-4AB4-1049-3D296FC18614}"/>
              </a:ext>
            </a:extLst>
          </p:cNvPr>
          <p:cNvSpPr/>
          <p:nvPr userDrawn="1"/>
        </p:nvSpPr>
        <p:spPr>
          <a:xfrm>
            <a:off x="271036" y="253731"/>
            <a:ext cx="11649928" cy="6350538"/>
          </a:xfrm>
          <a:prstGeom prst="roundRect">
            <a:avLst>
              <a:gd name="adj" fmla="val 6878"/>
            </a:avLst>
          </a:prstGeom>
          <a:gradFill>
            <a:gsLst>
              <a:gs pos="0">
                <a:schemeClr val="tx1">
                  <a:alpha val="0"/>
                </a:schemeClr>
              </a:gs>
              <a:gs pos="100000">
                <a:schemeClr val="tx1">
                  <a:alpha val="7751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CD86F75B-FAC7-4D65-051B-855F40C6785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2590" y="237560"/>
            <a:ext cx="1399410" cy="766193"/>
          </a:xfrm>
          <a:prstGeom prst="rect">
            <a:avLst/>
          </a:prstGeom>
        </p:spPr>
      </p:pic>
      <p:pic>
        <p:nvPicPr>
          <p:cNvPr id="16" name="Image 15">
            <a:extLst>
              <a:ext uri="{FF2B5EF4-FFF2-40B4-BE49-F238E27FC236}">
                <a16:creationId xmlns:a16="http://schemas.microsoft.com/office/drawing/2014/main" id="{5533F3EF-EE8D-FDCA-8069-1E1728E6DD9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742234" y="6371235"/>
            <a:ext cx="449764" cy="256116"/>
          </a:xfrm>
          <a:prstGeom prst="rect">
            <a:avLst/>
          </a:prstGeom>
        </p:spPr>
      </p:pic>
      <p:sp>
        <p:nvSpPr>
          <p:cNvPr id="3" name="Espace réservé du numéro de diapositive 2">
            <a:extLst>
              <a:ext uri="{FF2B5EF4-FFF2-40B4-BE49-F238E27FC236}">
                <a16:creationId xmlns:a16="http://schemas.microsoft.com/office/drawing/2014/main" id="{C55707E9-361F-0324-30E9-190162626DD5}"/>
              </a:ext>
            </a:extLst>
          </p:cNvPr>
          <p:cNvSpPr>
            <a:spLocks noGrp="1"/>
          </p:cNvSpPr>
          <p:nvPr>
            <p:ph type="sldNum" sz="quarter" idx="4"/>
          </p:nvPr>
        </p:nvSpPr>
        <p:spPr>
          <a:xfrm>
            <a:off x="11659105" y="6314218"/>
            <a:ext cx="449765" cy="365125"/>
          </a:xfrm>
          <a:prstGeom prst="rect">
            <a:avLst/>
          </a:prstGeom>
        </p:spPr>
        <p:txBody>
          <a:bodyPr vert="horz" lIns="91440" tIns="45720" rIns="91440" bIns="45720" rtlCol="0" anchor="ctr"/>
          <a:lstStyle>
            <a:lvl1pPr algn="r">
              <a:defRPr sz="1000" b="1">
                <a:solidFill>
                  <a:srgbClr val="212950"/>
                </a:solidFill>
                <a:latin typeface="Arial" panose="020B0604020202020204" pitchFamily="34" charset="0"/>
                <a:cs typeface="Arial" panose="020B0604020202020204" pitchFamily="34" charset="0"/>
              </a:defRPr>
            </a:lvl1pPr>
          </a:lstStyle>
          <a:p>
            <a:fld id="{6175C4A9-563C-D943-841B-F8A44946A7C2}" type="slidenum">
              <a:rPr lang="fr-FR" smtClean="0"/>
              <a:pPr/>
              <a:t>‹N°›</a:t>
            </a:fld>
            <a:endParaRPr lang="fr-FR"/>
          </a:p>
        </p:txBody>
      </p:sp>
      <p:sp>
        <p:nvSpPr>
          <p:cNvPr id="12" name="Rectangle : avec coins arrondis en haut 11">
            <a:extLst>
              <a:ext uri="{FF2B5EF4-FFF2-40B4-BE49-F238E27FC236}">
                <a16:creationId xmlns:a16="http://schemas.microsoft.com/office/drawing/2014/main" id="{86508C73-E436-48ED-5FDA-FDC9E039457C}"/>
              </a:ext>
            </a:extLst>
          </p:cNvPr>
          <p:cNvSpPr/>
          <p:nvPr userDrawn="1"/>
        </p:nvSpPr>
        <p:spPr>
          <a:xfrm rot="5400000">
            <a:off x="5334789" y="-5104981"/>
            <a:ext cx="779221" cy="11448802"/>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00E638BE-9499-C0F9-79F7-3BD88D1BF3D0}"/>
              </a:ext>
            </a:extLst>
          </p:cNvPr>
          <p:cNvPicPr>
            <a:picLocks noChangeAspect="1"/>
          </p:cNvPicPr>
          <p:nvPr userDrawn="1"/>
        </p:nvPicPr>
        <p:blipFill>
          <a:blip r:embed="rId5" cstate="screen">
            <a:alphaModFix amt="50000"/>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224863" y="492780"/>
            <a:ext cx="365606" cy="256565"/>
          </a:xfrm>
          <a:prstGeom prst="rect">
            <a:avLst/>
          </a:prstGeom>
        </p:spPr>
      </p:pic>
      <p:sp>
        <p:nvSpPr>
          <p:cNvPr id="17" name="Holder 3">
            <a:extLst>
              <a:ext uri="{FF2B5EF4-FFF2-40B4-BE49-F238E27FC236}">
                <a16:creationId xmlns:a16="http://schemas.microsoft.com/office/drawing/2014/main" id="{45FA76EC-3495-28C6-39EB-560C51A567E3}"/>
              </a:ext>
            </a:extLst>
          </p:cNvPr>
          <p:cNvSpPr>
            <a:spLocks noGrp="1"/>
          </p:cNvSpPr>
          <p:nvPr>
            <p:ph type="body" idx="16" hasCustomPrompt="1"/>
          </p:nvPr>
        </p:nvSpPr>
        <p:spPr>
          <a:xfrm>
            <a:off x="1755606" y="407177"/>
            <a:ext cx="6776162" cy="197002"/>
          </a:xfrm>
          <a:prstGeom prst="rect">
            <a:avLst/>
          </a:prstGeom>
        </p:spPr>
        <p:txBody>
          <a:bodyPr lIns="0" tIns="0" rIns="0" bIns="0"/>
          <a:lstStyle>
            <a:lvl1pPr marL="0" indent="0">
              <a:buFont typeface="Arial" panose="020B0604020202020204" pitchFamily="34" charset="0"/>
              <a:buNone/>
              <a:defRPr sz="1200" b="1" i="0">
                <a:solidFill>
                  <a:schemeClr val="bg1"/>
                </a:solidFill>
                <a:latin typeface="Arial" panose="020B0604020202020204" pitchFamily="34" charset="0"/>
                <a:cs typeface="Arial" panose="020B0604020202020204" pitchFamily="34" charset="0"/>
              </a:defRPr>
            </a:lvl1pPr>
          </a:lstStyle>
          <a:p>
            <a:r>
              <a:rPr lang="fr-FR"/>
              <a:t>Le titre de la partie</a:t>
            </a:r>
          </a:p>
        </p:txBody>
      </p:sp>
      <p:sp>
        <p:nvSpPr>
          <p:cNvPr id="18" name="Holder 3">
            <a:extLst>
              <a:ext uri="{FF2B5EF4-FFF2-40B4-BE49-F238E27FC236}">
                <a16:creationId xmlns:a16="http://schemas.microsoft.com/office/drawing/2014/main" id="{20633F83-9F63-6473-3C5F-8CB04D531FA4}"/>
              </a:ext>
            </a:extLst>
          </p:cNvPr>
          <p:cNvSpPr>
            <a:spLocks noGrp="1"/>
          </p:cNvSpPr>
          <p:nvPr>
            <p:ph type="body" idx="17" hasCustomPrompt="1"/>
          </p:nvPr>
        </p:nvSpPr>
        <p:spPr>
          <a:xfrm>
            <a:off x="1755606" y="662671"/>
            <a:ext cx="6776162" cy="197002"/>
          </a:xfrm>
          <a:prstGeom prst="rect">
            <a:avLst/>
          </a:prstGeom>
        </p:spPr>
        <p:txBody>
          <a:bodyPr lIns="0" tIns="0" rIns="0" bIns="0"/>
          <a:lstStyle>
            <a:lvl1pPr marL="0" indent="0">
              <a:buFont typeface="Arial" panose="020B0604020202020204" pitchFamily="34" charset="0"/>
              <a:buNone/>
              <a:defRPr sz="1200" b="0" i="0">
                <a:solidFill>
                  <a:schemeClr val="bg1"/>
                </a:solidFill>
                <a:latin typeface="Arial" panose="020B0604020202020204" pitchFamily="34" charset="0"/>
                <a:cs typeface="Arial" panose="020B0604020202020204" pitchFamily="34" charset="0"/>
              </a:defRPr>
            </a:lvl1pPr>
          </a:lstStyle>
          <a:p>
            <a:r>
              <a:rPr lang="fr-FR"/>
              <a:t>Le sous-titre de la partie</a:t>
            </a:r>
          </a:p>
        </p:txBody>
      </p:sp>
      <p:sp>
        <p:nvSpPr>
          <p:cNvPr id="19" name="Holder 3">
            <a:extLst>
              <a:ext uri="{FF2B5EF4-FFF2-40B4-BE49-F238E27FC236}">
                <a16:creationId xmlns:a16="http://schemas.microsoft.com/office/drawing/2014/main" id="{CC523A21-7A57-E5AB-639C-83B069C6B752}"/>
              </a:ext>
            </a:extLst>
          </p:cNvPr>
          <p:cNvSpPr>
            <a:spLocks noGrp="1"/>
          </p:cNvSpPr>
          <p:nvPr>
            <p:ph type="body" idx="30" hasCustomPrompt="1"/>
          </p:nvPr>
        </p:nvSpPr>
        <p:spPr>
          <a:xfrm>
            <a:off x="1010909" y="375834"/>
            <a:ext cx="602738" cy="483838"/>
          </a:xfrm>
          <a:prstGeom prst="rect">
            <a:avLst/>
          </a:prstGeom>
        </p:spPr>
        <p:txBody>
          <a:bodyPr lIns="0" tIns="0" rIns="0" bIns="0"/>
          <a:lstStyle>
            <a:lvl1pPr marL="0" indent="0">
              <a:buFont typeface="Arial" panose="020B0604020202020204" pitchFamily="34" charset="0"/>
              <a:buNone/>
              <a:defRPr sz="4000" b="1" i="0">
                <a:solidFill>
                  <a:schemeClr val="bg1"/>
                </a:solidFill>
                <a:latin typeface="Arial" panose="020B0604020202020204" pitchFamily="34" charset="0"/>
                <a:cs typeface="Arial" panose="020B0604020202020204" pitchFamily="34" charset="0"/>
              </a:defRPr>
            </a:lvl1pPr>
          </a:lstStyle>
          <a:p>
            <a:r>
              <a:rPr lang="fr-FR"/>
              <a:t>01</a:t>
            </a:r>
          </a:p>
        </p:txBody>
      </p:sp>
    </p:spTree>
    <p:extLst>
      <p:ext uri="{BB962C8B-B14F-4D97-AF65-F5344CB8AC3E}">
        <p14:creationId xmlns:p14="http://schemas.microsoft.com/office/powerpoint/2010/main" val="27080704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e libre et photo 2">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4EDECC2-80CF-4FD9-1F1B-7F6A0B2A75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2590" y="236595"/>
            <a:ext cx="1399410" cy="766193"/>
          </a:xfrm>
          <a:prstGeom prst="rect">
            <a:avLst/>
          </a:prstGeom>
        </p:spPr>
      </p:pic>
      <p:pic>
        <p:nvPicPr>
          <p:cNvPr id="7" name="Image 6">
            <a:extLst>
              <a:ext uri="{FF2B5EF4-FFF2-40B4-BE49-F238E27FC236}">
                <a16:creationId xmlns:a16="http://schemas.microsoft.com/office/drawing/2014/main" id="{5C9ED7A3-621B-DE0D-7637-D4DCAE919999}"/>
              </a:ext>
            </a:extLst>
          </p:cNvPr>
          <p:cNvPicPr>
            <a:picLocks/>
          </p:cNvPicPr>
          <p:nvPr userDrawn="1"/>
        </p:nvPicPr>
        <p:blipFill>
          <a:blip r:embed="rId3" cstate="screen">
            <a:extLst>
              <a:ext uri="{28A0092B-C50C-407E-A947-70E740481C1C}">
                <a14:useLocalDpi xmlns:a14="http://schemas.microsoft.com/office/drawing/2010/main"/>
              </a:ext>
            </a:extLst>
          </a:blip>
          <a:srcRect/>
          <a:stretch/>
        </p:blipFill>
        <p:spPr>
          <a:xfrm>
            <a:off x="273928" y="253755"/>
            <a:ext cx="6091200" cy="6390000"/>
          </a:xfrm>
          <a:prstGeom prst="roundRect">
            <a:avLst>
              <a:gd name="adj" fmla="val 7119"/>
            </a:avLst>
          </a:prstGeom>
        </p:spPr>
      </p:pic>
      <p:sp>
        <p:nvSpPr>
          <p:cNvPr id="2" name="Rectangle : coins arrondis 1">
            <a:extLst>
              <a:ext uri="{FF2B5EF4-FFF2-40B4-BE49-F238E27FC236}">
                <a16:creationId xmlns:a16="http://schemas.microsoft.com/office/drawing/2014/main" id="{8A2B1711-B833-3473-E46E-01FB7AAEE899}"/>
              </a:ext>
            </a:extLst>
          </p:cNvPr>
          <p:cNvSpPr/>
          <p:nvPr userDrawn="1"/>
        </p:nvSpPr>
        <p:spPr>
          <a:xfrm>
            <a:off x="274275" y="293217"/>
            <a:ext cx="6090853" cy="6350538"/>
          </a:xfrm>
          <a:prstGeom prst="roundRect">
            <a:avLst>
              <a:gd name="adj" fmla="val 6878"/>
            </a:avLst>
          </a:prstGeom>
          <a:gradFill>
            <a:gsLst>
              <a:gs pos="0">
                <a:schemeClr val="tx1">
                  <a:alpha val="0"/>
                </a:schemeClr>
              </a:gs>
              <a:gs pos="100000">
                <a:schemeClr val="tx1">
                  <a:alpha val="7751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Image 15">
            <a:extLst>
              <a:ext uri="{FF2B5EF4-FFF2-40B4-BE49-F238E27FC236}">
                <a16:creationId xmlns:a16="http://schemas.microsoft.com/office/drawing/2014/main" id="{5533F3EF-EE8D-FDCA-8069-1E1728E6DD9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742234" y="6371235"/>
            <a:ext cx="449764" cy="256116"/>
          </a:xfrm>
          <a:prstGeom prst="rect">
            <a:avLst/>
          </a:prstGeom>
        </p:spPr>
      </p:pic>
      <p:sp>
        <p:nvSpPr>
          <p:cNvPr id="3" name="Espace réservé du numéro de diapositive 2">
            <a:extLst>
              <a:ext uri="{FF2B5EF4-FFF2-40B4-BE49-F238E27FC236}">
                <a16:creationId xmlns:a16="http://schemas.microsoft.com/office/drawing/2014/main" id="{C55707E9-361F-0324-30E9-190162626DD5}"/>
              </a:ext>
            </a:extLst>
          </p:cNvPr>
          <p:cNvSpPr>
            <a:spLocks noGrp="1"/>
          </p:cNvSpPr>
          <p:nvPr>
            <p:ph type="sldNum" sz="quarter" idx="4"/>
          </p:nvPr>
        </p:nvSpPr>
        <p:spPr>
          <a:xfrm>
            <a:off x="11659105" y="6314218"/>
            <a:ext cx="449765" cy="365125"/>
          </a:xfrm>
          <a:prstGeom prst="rect">
            <a:avLst/>
          </a:prstGeom>
        </p:spPr>
        <p:txBody>
          <a:bodyPr vert="horz" lIns="91440" tIns="45720" rIns="91440" bIns="45720" rtlCol="0" anchor="ctr"/>
          <a:lstStyle>
            <a:lvl1pPr algn="r">
              <a:defRPr sz="1000" b="1">
                <a:solidFill>
                  <a:srgbClr val="212950"/>
                </a:solidFill>
                <a:latin typeface="Arial" panose="020B0604020202020204" pitchFamily="34" charset="0"/>
                <a:cs typeface="Arial" panose="020B0604020202020204" pitchFamily="34" charset="0"/>
              </a:defRPr>
            </a:lvl1pPr>
          </a:lstStyle>
          <a:p>
            <a:fld id="{6175C4A9-563C-D943-841B-F8A44946A7C2}" type="slidenum">
              <a:rPr lang="fr-FR" smtClean="0"/>
              <a:pPr/>
              <a:t>‹N°›</a:t>
            </a:fld>
            <a:endParaRPr lang="fr-FR"/>
          </a:p>
        </p:txBody>
      </p:sp>
      <p:sp>
        <p:nvSpPr>
          <p:cNvPr id="12" name="Rectangle : avec coins arrondis en haut 11">
            <a:extLst>
              <a:ext uri="{FF2B5EF4-FFF2-40B4-BE49-F238E27FC236}">
                <a16:creationId xmlns:a16="http://schemas.microsoft.com/office/drawing/2014/main" id="{86508C73-E436-48ED-5FDA-FDC9E039457C}"/>
              </a:ext>
            </a:extLst>
          </p:cNvPr>
          <p:cNvSpPr/>
          <p:nvPr userDrawn="1"/>
        </p:nvSpPr>
        <p:spPr>
          <a:xfrm rot="5400000">
            <a:off x="5334789" y="-5104981"/>
            <a:ext cx="779221" cy="11448802"/>
          </a:xfrm>
          <a:prstGeom prst="round2SameRect">
            <a:avLst>
              <a:gd name="adj1" fmla="val 50000"/>
              <a:gd name="adj2" fmla="val 0"/>
            </a:avLst>
          </a:prstGeom>
          <a:solidFill>
            <a:srgbClr val="F187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Holder 3">
            <a:extLst>
              <a:ext uri="{FF2B5EF4-FFF2-40B4-BE49-F238E27FC236}">
                <a16:creationId xmlns:a16="http://schemas.microsoft.com/office/drawing/2014/main" id="{45FA76EC-3495-28C6-39EB-560C51A567E3}"/>
              </a:ext>
            </a:extLst>
          </p:cNvPr>
          <p:cNvSpPr>
            <a:spLocks noGrp="1"/>
          </p:cNvSpPr>
          <p:nvPr>
            <p:ph type="body" idx="16" hasCustomPrompt="1"/>
          </p:nvPr>
        </p:nvSpPr>
        <p:spPr>
          <a:xfrm>
            <a:off x="1755606" y="407177"/>
            <a:ext cx="6776162" cy="197002"/>
          </a:xfrm>
          <a:prstGeom prst="rect">
            <a:avLst/>
          </a:prstGeom>
        </p:spPr>
        <p:txBody>
          <a:bodyPr lIns="0" tIns="0" rIns="0" bIns="0"/>
          <a:lstStyle>
            <a:lvl1pPr marL="0" indent="0">
              <a:buFont typeface="Arial" panose="020B0604020202020204" pitchFamily="34" charset="0"/>
              <a:buNone/>
              <a:defRPr sz="1200" b="1" i="0">
                <a:solidFill>
                  <a:schemeClr val="bg1"/>
                </a:solidFill>
                <a:latin typeface="Arial" panose="020B0604020202020204" pitchFamily="34" charset="0"/>
                <a:cs typeface="Arial" panose="020B0604020202020204" pitchFamily="34" charset="0"/>
              </a:defRPr>
            </a:lvl1pPr>
          </a:lstStyle>
          <a:p>
            <a:r>
              <a:rPr lang="fr-FR"/>
              <a:t>Le titre de la partie</a:t>
            </a:r>
          </a:p>
        </p:txBody>
      </p:sp>
      <p:sp>
        <p:nvSpPr>
          <p:cNvPr id="18" name="Holder 3">
            <a:extLst>
              <a:ext uri="{FF2B5EF4-FFF2-40B4-BE49-F238E27FC236}">
                <a16:creationId xmlns:a16="http://schemas.microsoft.com/office/drawing/2014/main" id="{20633F83-9F63-6473-3C5F-8CB04D531FA4}"/>
              </a:ext>
            </a:extLst>
          </p:cNvPr>
          <p:cNvSpPr>
            <a:spLocks noGrp="1"/>
          </p:cNvSpPr>
          <p:nvPr>
            <p:ph type="body" idx="17" hasCustomPrompt="1"/>
          </p:nvPr>
        </p:nvSpPr>
        <p:spPr>
          <a:xfrm>
            <a:off x="1755606" y="662671"/>
            <a:ext cx="6776162" cy="197002"/>
          </a:xfrm>
          <a:prstGeom prst="rect">
            <a:avLst/>
          </a:prstGeom>
        </p:spPr>
        <p:txBody>
          <a:bodyPr lIns="0" tIns="0" rIns="0" bIns="0"/>
          <a:lstStyle>
            <a:lvl1pPr marL="0" indent="0">
              <a:buFont typeface="Arial" panose="020B0604020202020204" pitchFamily="34" charset="0"/>
              <a:buNone/>
              <a:defRPr sz="1200" b="0" i="0">
                <a:solidFill>
                  <a:schemeClr val="bg1"/>
                </a:solidFill>
                <a:latin typeface="Arial" panose="020B0604020202020204" pitchFamily="34" charset="0"/>
                <a:cs typeface="Arial" panose="020B0604020202020204" pitchFamily="34" charset="0"/>
              </a:defRPr>
            </a:lvl1pPr>
          </a:lstStyle>
          <a:p>
            <a:r>
              <a:rPr lang="fr-FR"/>
              <a:t>Le sous-titre de la partie</a:t>
            </a:r>
          </a:p>
        </p:txBody>
      </p:sp>
      <p:sp>
        <p:nvSpPr>
          <p:cNvPr id="19" name="Holder 3">
            <a:extLst>
              <a:ext uri="{FF2B5EF4-FFF2-40B4-BE49-F238E27FC236}">
                <a16:creationId xmlns:a16="http://schemas.microsoft.com/office/drawing/2014/main" id="{CC523A21-7A57-E5AB-639C-83B069C6B752}"/>
              </a:ext>
            </a:extLst>
          </p:cNvPr>
          <p:cNvSpPr>
            <a:spLocks noGrp="1"/>
          </p:cNvSpPr>
          <p:nvPr>
            <p:ph type="body" idx="30" hasCustomPrompt="1"/>
          </p:nvPr>
        </p:nvSpPr>
        <p:spPr>
          <a:xfrm>
            <a:off x="1010909" y="375834"/>
            <a:ext cx="602738" cy="483838"/>
          </a:xfrm>
          <a:prstGeom prst="rect">
            <a:avLst/>
          </a:prstGeom>
        </p:spPr>
        <p:txBody>
          <a:bodyPr lIns="0" tIns="0" rIns="0" bIns="0"/>
          <a:lstStyle>
            <a:lvl1pPr marL="0" indent="0">
              <a:buFont typeface="Arial" panose="020B0604020202020204" pitchFamily="34" charset="0"/>
              <a:buNone/>
              <a:defRPr sz="4000" b="1" i="0">
                <a:solidFill>
                  <a:schemeClr val="bg1"/>
                </a:solidFill>
                <a:latin typeface="Arial" panose="020B0604020202020204" pitchFamily="34" charset="0"/>
                <a:cs typeface="Arial" panose="020B0604020202020204" pitchFamily="34" charset="0"/>
              </a:defRPr>
            </a:lvl1pPr>
          </a:lstStyle>
          <a:p>
            <a:r>
              <a:rPr lang="fr-FR"/>
              <a:t>01</a:t>
            </a:r>
          </a:p>
        </p:txBody>
      </p:sp>
      <p:pic>
        <p:nvPicPr>
          <p:cNvPr id="6" name="Image 5">
            <a:extLst>
              <a:ext uri="{FF2B5EF4-FFF2-40B4-BE49-F238E27FC236}">
                <a16:creationId xmlns:a16="http://schemas.microsoft.com/office/drawing/2014/main" id="{6158B03E-1464-082F-EFAC-D5A501AEBDA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24863" y="492780"/>
            <a:ext cx="365606" cy="256565"/>
          </a:xfrm>
          <a:prstGeom prst="rect">
            <a:avLst/>
          </a:prstGeom>
        </p:spPr>
      </p:pic>
    </p:spTree>
    <p:extLst>
      <p:ext uri="{BB962C8B-B14F-4D97-AF65-F5344CB8AC3E}">
        <p14:creationId xmlns:p14="http://schemas.microsoft.com/office/powerpoint/2010/main" val="31209503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exte libre et photo 2">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E22BAAD8-4837-D0B0-12FB-06AACF7D527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6"/>
          <a:stretch/>
        </p:blipFill>
        <p:spPr>
          <a:xfrm flipH="1">
            <a:off x="270688" y="654757"/>
            <a:ext cx="6091201" cy="5972594"/>
          </a:xfrm>
          <a:prstGeom prst="roundRect">
            <a:avLst>
              <a:gd name="adj" fmla="val 7182"/>
            </a:avLst>
          </a:prstGeom>
        </p:spPr>
      </p:pic>
      <p:pic>
        <p:nvPicPr>
          <p:cNvPr id="5" name="Image 4">
            <a:extLst>
              <a:ext uri="{FF2B5EF4-FFF2-40B4-BE49-F238E27FC236}">
                <a16:creationId xmlns:a16="http://schemas.microsoft.com/office/drawing/2014/main" id="{64EDECC2-80CF-4FD9-1F1B-7F6A0B2A758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2590" y="236595"/>
            <a:ext cx="1399410" cy="766193"/>
          </a:xfrm>
          <a:prstGeom prst="rect">
            <a:avLst/>
          </a:prstGeom>
        </p:spPr>
      </p:pic>
      <p:sp>
        <p:nvSpPr>
          <p:cNvPr id="2" name="Rectangle : coins arrondis 1">
            <a:extLst>
              <a:ext uri="{FF2B5EF4-FFF2-40B4-BE49-F238E27FC236}">
                <a16:creationId xmlns:a16="http://schemas.microsoft.com/office/drawing/2014/main" id="{8A2B1711-B833-3473-E46E-01FB7AAEE899}"/>
              </a:ext>
            </a:extLst>
          </p:cNvPr>
          <p:cNvSpPr/>
          <p:nvPr userDrawn="1"/>
        </p:nvSpPr>
        <p:spPr>
          <a:xfrm>
            <a:off x="270688" y="276813"/>
            <a:ext cx="6090853" cy="6350538"/>
          </a:xfrm>
          <a:prstGeom prst="roundRect">
            <a:avLst>
              <a:gd name="adj" fmla="val 6878"/>
            </a:avLst>
          </a:prstGeom>
          <a:gradFill>
            <a:gsLst>
              <a:gs pos="0">
                <a:schemeClr val="tx1">
                  <a:alpha val="0"/>
                </a:schemeClr>
              </a:gs>
              <a:gs pos="100000">
                <a:schemeClr val="tx1">
                  <a:alpha val="7751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Image 15">
            <a:extLst>
              <a:ext uri="{FF2B5EF4-FFF2-40B4-BE49-F238E27FC236}">
                <a16:creationId xmlns:a16="http://schemas.microsoft.com/office/drawing/2014/main" id="{5533F3EF-EE8D-FDCA-8069-1E1728E6DD9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742234" y="6371235"/>
            <a:ext cx="449764" cy="256116"/>
          </a:xfrm>
          <a:prstGeom prst="rect">
            <a:avLst/>
          </a:prstGeom>
        </p:spPr>
      </p:pic>
      <p:sp>
        <p:nvSpPr>
          <p:cNvPr id="3" name="Espace réservé du numéro de diapositive 2">
            <a:extLst>
              <a:ext uri="{FF2B5EF4-FFF2-40B4-BE49-F238E27FC236}">
                <a16:creationId xmlns:a16="http://schemas.microsoft.com/office/drawing/2014/main" id="{C55707E9-361F-0324-30E9-190162626DD5}"/>
              </a:ext>
            </a:extLst>
          </p:cNvPr>
          <p:cNvSpPr>
            <a:spLocks noGrp="1"/>
          </p:cNvSpPr>
          <p:nvPr>
            <p:ph type="sldNum" sz="quarter" idx="4"/>
          </p:nvPr>
        </p:nvSpPr>
        <p:spPr>
          <a:xfrm>
            <a:off x="11659105" y="6314218"/>
            <a:ext cx="449765" cy="365125"/>
          </a:xfrm>
          <a:prstGeom prst="rect">
            <a:avLst/>
          </a:prstGeom>
        </p:spPr>
        <p:txBody>
          <a:bodyPr vert="horz" lIns="91440" tIns="45720" rIns="91440" bIns="45720" rtlCol="0" anchor="ctr"/>
          <a:lstStyle>
            <a:lvl1pPr algn="r">
              <a:defRPr sz="1000" b="1">
                <a:solidFill>
                  <a:srgbClr val="212950"/>
                </a:solidFill>
                <a:latin typeface="Arial" panose="020B0604020202020204" pitchFamily="34" charset="0"/>
                <a:cs typeface="Arial" panose="020B0604020202020204" pitchFamily="34" charset="0"/>
              </a:defRPr>
            </a:lvl1pPr>
          </a:lstStyle>
          <a:p>
            <a:fld id="{6175C4A9-563C-D943-841B-F8A44946A7C2}" type="slidenum">
              <a:rPr lang="fr-FR" smtClean="0"/>
              <a:pPr/>
              <a:t>‹N°›</a:t>
            </a:fld>
            <a:endParaRPr lang="fr-FR"/>
          </a:p>
        </p:txBody>
      </p:sp>
      <p:sp>
        <p:nvSpPr>
          <p:cNvPr id="12" name="Rectangle : avec coins arrondis en haut 11">
            <a:extLst>
              <a:ext uri="{FF2B5EF4-FFF2-40B4-BE49-F238E27FC236}">
                <a16:creationId xmlns:a16="http://schemas.microsoft.com/office/drawing/2014/main" id="{86508C73-E436-48ED-5FDA-FDC9E039457C}"/>
              </a:ext>
            </a:extLst>
          </p:cNvPr>
          <p:cNvSpPr/>
          <p:nvPr userDrawn="1"/>
        </p:nvSpPr>
        <p:spPr>
          <a:xfrm rot="5400000">
            <a:off x="5334789" y="-5104981"/>
            <a:ext cx="779221" cy="11448802"/>
          </a:xfrm>
          <a:prstGeom prst="round2SameRect">
            <a:avLst>
              <a:gd name="adj1" fmla="val 50000"/>
              <a:gd name="adj2" fmla="val 0"/>
            </a:avLst>
          </a:prstGeom>
          <a:solidFill>
            <a:srgbClr val="F187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Holder 3">
            <a:extLst>
              <a:ext uri="{FF2B5EF4-FFF2-40B4-BE49-F238E27FC236}">
                <a16:creationId xmlns:a16="http://schemas.microsoft.com/office/drawing/2014/main" id="{45FA76EC-3495-28C6-39EB-560C51A567E3}"/>
              </a:ext>
            </a:extLst>
          </p:cNvPr>
          <p:cNvSpPr>
            <a:spLocks noGrp="1"/>
          </p:cNvSpPr>
          <p:nvPr>
            <p:ph type="body" idx="16" hasCustomPrompt="1"/>
          </p:nvPr>
        </p:nvSpPr>
        <p:spPr>
          <a:xfrm>
            <a:off x="1755606" y="407177"/>
            <a:ext cx="6776162" cy="197002"/>
          </a:xfrm>
          <a:prstGeom prst="rect">
            <a:avLst/>
          </a:prstGeom>
        </p:spPr>
        <p:txBody>
          <a:bodyPr lIns="0" tIns="0" rIns="0" bIns="0"/>
          <a:lstStyle>
            <a:lvl1pPr marL="0" indent="0">
              <a:buFont typeface="Arial" panose="020B0604020202020204" pitchFamily="34" charset="0"/>
              <a:buNone/>
              <a:defRPr sz="1200" b="1" i="0">
                <a:solidFill>
                  <a:schemeClr val="bg1"/>
                </a:solidFill>
                <a:latin typeface="Arial" panose="020B0604020202020204" pitchFamily="34" charset="0"/>
                <a:cs typeface="Arial" panose="020B0604020202020204" pitchFamily="34" charset="0"/>
              </a:defRPr>
            </a:lvl1pPr>
          </a:lstStyle>
          <a:p>
            <a:r>
              <a:rPr lang="fr-FR"/>
              <a:t>Le titre de la partie</a:t>
            </a:r>
          </a:p>
        </p:txBody>
      </p:sp>
      <p:sp>
        <p:nvSpPr>
          <p:cNvPr id="18" name="Holder 3">
            <a:extLst>
              <a:ext uri="{FF2B5EF4-FFF2-40B4-BE49-F238E27FC236}">
                <a16:creationId xmlns:a16="http://schemas.microsoft.com/office/drawing/2014/main" id="{20633F83-9F63-6473-3C5F-8CB04D531FA4}"/>
              </a:ext>
            </a:extLst>
          </p:cNvPr>
          <p:cNvSpPr>
            <a:spLocks noGrp="1"/>
          </p:cNvSpPr>
          <p:nvPr>
            <p:ph type="body" idx="17" hasCustomPrompt="1"/>
          </p:nvPr>
        </p:nvSpPr>
        <p:spPr>
          <a:xfrm>
            <a:off x="1755606" y="662671"/>
            <a:ext cx="6776162" cy="197002"/>
          </a:xfrm>
          <a:prstGeom prst="rect">
            <a:avLst/>
          </a:prstGeom>
        </p:spPr>
        <p:txBody>
          <a:bodyPr lIns="0" tIns="0" rIns="0" bIns="0"/>
          <a:lstStyle>
            <a:lvl1pPr marL="0" indent="0">
              <a:buFont typeface="Arial" panose="020B0604020202020204" pitchFamily="34" charset="0"/>
              <a:buNone/>
              <a:defRPr sz="1200" b="0" i="0">
                <a:solidFill>
                  <a:schemeClr val="bg1"/>
                </a:solidFill>
                <a:latin typeface="Arial" panose="020B0604020202020204" pitchFamily="34" charset="0"/>
                <a:cs typeface="Arial" panose="020B0604020202020204" pitchFamily="34" charset="0"/>
              </a:defRPr>
            </a:lvl1pPr>
          </a:lstStyle>
          <a:p>
            <a:r>
              <a:rPr lang="fr-FR"/>
              <a:t>Le sous-titre de la partie</a:t>
            </a:r>
          </a:p>
        </p:txBody>
      </p:sp>
      <p:sp>
        <p:nvSpPr>
          <p:cNvPr id="19" name="Holder 3">
            <a:extLst>
              <a:ext uri="{FF2B5EF4-FFF2-40B4-BE49-F238E27FC236}">
                <a16:creationId xmlns:a16="http://schemas.microsoft.com/office/drawing/2014/main" id="{CC523A21-7A57-E5AB-639C-83B069C6B752}"/>
              </a:ext>
            </a:extLst>
          </p:cNvPr>
          <p:cNvSpPr>
            <a:spLocks noGrp="1"/>
          </p:cNvSpPr>
          <p:nvPr>
            <p:ph type="body" idx="30" hasCustomPrompt="1"/>
          </p:nvPr>
        </p:nvSpPr>
        <p:spPr>
          <a:xfrm>
            <a:off x="1010909" y="375834"/>
            <a:ext cx="602738" cy="483838"/>
          </a:xfrm>
          <a:prstGeom prst="rect">
            <a:avLst/>
          </a:prstGeom>
        </p:spPr>
        <p:txBody>
          <a:bodyPr lIns="0" tIns="0" rIns="0" bIns="0"/>
          <a:lstStyle>
            <a:lvl1pPr marL="0" indent="0">
              <a:buFont typeface="Arial" panose="020B0604020202020204" pitchFamily="34" charset="0"/>
              <a:buNone/>
              <a:defRPr sz="4000" b="1" i="0">
                <a:solidFill>
                  <a:schemeClr val="bg1"/>
                </a:solidFill>
                <a:latin typeface="Arial" panose="020B0604020202020204" pitchFamily="34" charset="0"/>
                <a:cs typeface="Arial" panose="020B0604020202020204" pitchFamily="34" charset="0"/>
              </a:defRPr>
            </a:lvl1pPr>
          </a:lstStyle>
          <a:p>
            <a:r>
              <a:rPr lang="fr-FR"/>
              <a:t>01</a:t>
            </a:r>
          </a:p>
        </p:txBody>
      </p:sp>
      <p:pic>
        <p:nvPicPr>
          <p:cNvPr id="6" name="Image 5">
            <a:extLst>
              <a:ext uri="{FF2B5EF4-FFF2-40B4-BE49-F238E27FC236}">
                <a16:creationId xmlns:a16="http://schemas.microsoft.com/office/drawing/2014/main" id="{6158B03E-1464-082F-EFAC-D5A501AEBDA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24863" y="492780"/>
            <a:ext cx="365606" cy="256565"/>
          </a:xfrm>
          <a:prstGeom prst="rect">
            <a:avLst/>
          </a:prstGeom>
        </p:spPr>
      </p:pic>
    </p:spTree>
    <p:extLst>
      <p:ext uri="{BB962C8B-B14F-4D97-AF65-F5344CB8AC3E}">
        <p14:creationId xmlns:p14="http://schemas.microsoft.com/office/powerpoint/2010/main" val="1399455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pic>
        <p:nvPicPr>
          <p:cNvPr id="19" name="Image 18">
            <a:extLst>
              <a:ext uri="{FF2B5EF4-FFF2-40B4-BE49-F238E27FC236}">
                <a16:creationId xmlns:a16="http://schemas.microsoft.com/office/drawing/2014/main" id="{DA13D139-DAB9-EC69-9F7E-23E15671CFF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811767" y="0"/>
            <a:ext cx="5380233" cy="4202256"/>
          </a:xfrm>
          <a:prstGeom prst="rect">
            <a:avLst/>
          </a:prstGeom>
        </p:spPr>
      </p:pic>
      <p:pic>
        <p:nvPicPr>
          <p:cNvPr id="13" name="Image 12">
            <a:extLst>
              <a:ext uri="{FF2B5EF4-FFF2-40B4-BE49-F238E27FC236}">
                <a16:creationId xmlns:a16="http://schemas.microsoft.com/office/drawing/2014/main" id="{09D168D0-8F41-F602-8341-FCF32837D17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996359"/>
            <a:ext cx="4078840" cy="1370186"/>
          </a:xfrm>
          <a:prstGeom prst="rect">
            <a:avLst/>
          </a:prstGeom>
        </p:spPr>
      </p:pic>
      <p:sp>
        <p:nvSpPr>
          <p:cNvPr id="2" name="Holder 3">
            <a:extLst>
              <a:ext uri="{FF2B5EF4-FFF2-40B4-BE49-F238E27FC236}">
                <a16:creationId xmlns:a16="http://schemas.microsoft.com/office/drawing/2014/main" id="{3F6A0EED-4623-C667-3B6B-F6F0B86BAD1A}"/>
              </a:ext>
            </a:extLst>
          </p:cNvPr>
          <p:cNvSpPr>
            <a:spLocks noGrp="1"/>
          </p:cNvSpPr>
          <p:nvPr>
            <p:ph type="body" idx="15" hasCustomPrompt="1"/>
          </p:nvPr>
        </p:nvSpPr>
        <p:spPr>
          <a:xfrm>
            <a:off x="923807" y="1504085"/>
            <a:ext cx="2243139" cy="358170"/>
          </a:xfrm>
          <a:prstGeom prst="rect">
            <a:avLst/>
          </a:prstGeom>
        </p:spPr>
        <p:txBody>
          <a:bodyPr lIns="0" tIns="0" rIns="0" bIns="0"/>
          <a:lstStyle>
            <a:lvl1pPr marL="0" indent="0">
              <a:buFont typeface="Arial" panose="020B0604020202020204" pitchFamily="34" charset="0"/>
              <a:buNone/>
              <a:defRPr sz="3000" b="1" i="0">
                <a:solidFill>
                  <a:schemeClr val="bg1"/>
                </a:solidFill>
                <a:latin typeface="Arial" panose="020B0604020202020204" pitchFamily="34" charset="0"/>
                <a:cs typeface="Arial" panose="020B0604020202020204" pitchFamily="34" charset="0"/>
              </a:defRPr>
            </a:lvl1pPr>
          </a:lstStyle>
          <a:p>
            <a:r>
              <a:rPr lang="fr-FR"/>
              <a:t>SOMMAIRE</a:t>
            </a:r>
          </a:p>
        </p:txBody>
      </p:sp>
      <p:sp>
        <p:nvSpPr>
          <p:cNvPr id="3" name="Holder 3">
            <a:extLst>
              <a:ext uri="{FF2B5EF4-FFF2-40B4-BE49-F238E27FC236}">
                <a16:creationId xmlns:a16="http://schemas.microsoft.com/office/drawing/2014/main" id="{54D9AEF2-22E2-2B0A-A6F5-CAEB789E1B57}"/>
              </a:ext>
            </a:extLst>
          </p:cNvPr>
          <p:cNvSpPr>
            <a:spLocks noGrp="1"/>
          </p:cNvSpPr>
          <p:nvPr>
            <p:ph type="body" idx="16" hasCustomPrompt="1"/>
          </p:nvPr>
        </p:nvSpPr>
        <p:spPr>
          <a:xfrm>
            <a:off x="2045376" y="3309927"/>
            <a:ext cx="3915822" cy="268959"/>
          </a:xfrm>
          <a:prstGeom prst="rect">
            <a:avLst/>
          </a:prstGeom>
        </p:spPr>
        <p:txBody>
          <a:bodyPr lIns="0" tIns="0" rIns="0" bIns="0"/>
          <a:lstStyle>
            <a:lvl1pPr marL="0" indent="0">
              <a:buFont typeface="Arial" panose="020B0604020202020204" pitchFamily="34" charset="0"/>
              <a:buNone/>
              <a:defRPr sz="2200" b="1" i="0">
                <a:solidFill>
                  <a:schemeClr val="tx1"/>
                </a:solidFill>
                <a:latin typeface="Arial" panose="020B0604020202020204" pitchFamily="34" charset="0"/>
                <a:cs typeface="Arial" panose="020B0604020202020204" pitchFamily="34" charset="0"/>
              </a:defRPr>
            </a:lvl1pPr>
          </a:lstStyle>
          <a:p>
            <a:r>
              <a:rPr lang="fr-FR"/>
              <a:t>Titre de la partie 1</a:t>
            </a:r>
          </a:p>
        </p:txBody>
      </p:sp>
      <p:sp>
        <p:nvSpPr>
          <p:cNvPr id="5" name="Holder 3">
            <a:extLst>
              <a:ext uri="{FF2B5EF4-FFF2-40B4-BE49-F238E27FC236}">
                <a16:creationId xmlns:a16="http://schemas.microsoft.com/office/drawing/2014/main" id="{95BB91E4-C5DB-3FFE-F5E9-CFB95726AD8A}"/>
              </a:ext>
            </a:extLst>
          </p:cNvPr>
          <p:cNvSpPr>
            <a:spLocks noGrp="1"/>
          </p:cNvSpPr>
          <p:nvPr>
            <p:ph type="body" idx="17" hasCustomPrompt="1"/>
          </p:nvPr>
        </p:nvSpPr>
        <p:spPr>
          <a:xfrm>
            <a:off x="2045376" y="3787461"/>
            <a:ext cx="3915822" cy="268959"/>
          </a:xfrm>
          <a:prstGeom prst="rect">
            <a:avLst/>
          </a:prstGeom>
        </p:spPr>
        <p:txBody>
          <a:bodyPr lIns="0" tIns="0" rIns="0" bIns="0"/>
          <a:lstStyle>
            <a:lvl1pPr marL="0" indent="0">
              <a:buFont typeface="Arial" panose="020B0604020202020204" pitchFamily="34" charset="0"/>
              <a:buNone/>
              <a:defRPr sz="2200" b="1" i="0">
                <a:solidFill>
                  <a:schemeClr val="tx1"/>
                </a:solidFill>
                <a:latin typeface="Arial" panose="020B0604020202020204" pitchFamily="34" charset="0"/>
                <a:cs typeface="Arial" panose="020B0604020202020204" pitchFamily="34" charset="0"/>
              </a:defRPr>
            </a:lvl1pPr>
          </a:lstStyle>
          <a:p>
            <a:r>
              <a:rPr lang="fr-FR"/>
              <a:t>Titre de la partie 2</a:t>
            </a:r>
          </a:p>
        </p:txBody>
      </p:sp>
      <p:sp>
        <p:nvSpPr>
          <p:cNvPr id="7" name="Holder 3">
            <a:extLst>
              <a:ext uri="{FF2B5EF4-FFF2-40B4-BE49-F238E27FC236}">
                <a16:creationId xmlns:a16="http://schemas.microsoft.com/office/drawing/2014/main" id="{02881435-575B-4E4A-8A1F-C542161CC82C}"/>
              </a:ext>
            </a:extLst>
          </p:cNvPr>
          <p:cNvSpPr>
            <a:spLocks noGrp="1"/>
          </p:cNvSpPr>
          <p:nvPr>
            <p:ph type="body" idx="18" hasCustomPrompt="1"/>
          </p:nvPr>
        </p:nvSpPr>
        <p:spPr>
          <a:xfrm>
            <a:off x="2045376" y="4257937"/>
            <a:ext cx="3915822" cy="268959"/>
          </a:xfrm>
          <a:prstGeom prst="rect">
            <a:avLst/>
          </a:prstGeom>
        </p:spPr>
        <p:txBody>
          <a:bodyPr lIns="0" tIns="0" rIns="0" bIns="0"/>
          <a:lstStyle>
            <a:lvl1pPr marL="0" indent="0">
              <a:buFont typeface="Arial" panose="020B0604020202020204" pitchFamily="34" charset="0"/>
              <a:buNone/>
              <a:defRPr sz="2200" b="1" i="0">
                <a:solidFill>
                  <a:schemeClr val="tx1"/>
                </a:solidFill>
                <a:latin typeface="Arial" panose="020B0604020202020204" pitchFamily="34" charset="0"/>
                <a:cs typeface="Arial" panose="020B0604020202020204" pitchFamily="34" charset="0"/>
              </a:defRPr>
            </a:lvl1pPr>
          </a:lstStyle>
          <a:p>
            <a:r>
              <a:rPr lang="fr-FR"/>
              <a:t>Titre de la partie 3</a:t>
            </a:r>
          </a:p>
        </p:txBody>
      </p:sp>
      <p:sp>
        <p:nvSpPr>
          <p:cNvPr id="8" name="Holder 3">
            <a:extLst>
              <a:ext uri="{FF2B5EF4-FFF2-40B4-BE49-F238E27FC236}">
                <a16:creationId xmlns:a16="http://schemas.microsoft.com/office/drawing/2014/main" id="{9F87069A-88F0-EEFA-0FC4-A2198C11E3DC}"/>
              </a:ext>
            </a:extLst>
          </p:cNvPr>
          <p:cNvSpPr>
            <a:spLocks noGrp="1"/>
          </p:cNvSpPr>
          <p:nvPr>
            <p:ph type="body" idx="19" hasCustomPrompt="1"/>
          </p:nvPr>
        </p:nvSpPr>
        <p:spPr>
          <a:xfrm>
            <a:off x="2045376" y="4739989"/>
            <a:ext cx="3915822" cy="268959"/>
          </a:xfrm>
          <a:prstGeom prst="rect">
            <a:avLst/>
          </a:prstGeom>
        </p:spPr>
        <p:txBody>
          <a:bodyPr lIns="0" tIns="0" rIns="0" bIns="0"/>
          <a:lstStyle>
            <a:lvl1pPr marL="0" indent="0">
              <a:buFont typeface="Arial" panose="020B0604020202020204" pitchFamily="34" charset="0"/>
              <a:buNone/>
              <a:defRPr sz="2200" b="1" i="0">
                <a:solidFill>
                  <a:schemeClr val="tx1"/>
                </a:solidFill>
                <a:latin typeface="Arial" panose="020B0604020202020204" pitchFamily="34" charset="0"/>
                <a:cs typeface="Arial" panose="020B0604020202020204" pitchFamily="34" charset="0"/>
              </a:defRPr>
            </a:lvl1pPr>
          </a:lstStyle>
          <a:p>
            <a:r>
              <a:rPr lang="fr-FR"/>
              <a:t>Titre de la partie 4</a:t>
            </a:r>
          </a:p>
        </p:txBody>
      </p:sp>
      <p:sp>
        <p:nvSpPr>
          <p:cNvPr id="9" name="Holder 3">
            <a:extLst>
              <a:ext uri="{FF2B5EF4-FFF2-40B4-BE49-F238E27FC236}">
                <a16:creationId xmlns:a16="http://schemas.microsoft.com/office/drawing/2014/main" id="{C72231D9-C16A-55CE-CDE9-72AC040375DB}"/>
              </a:ext>
            </a:extLst>
          </p:cNvPr>
          <p:cNvSpPr>
            <a:spLocks noGrp="1"/>
          </p:cNvSpPr>
          <p:nvPr>
            <p:ph type="body" idx="20" hasCustomPrompt="1"/>
          </p:nvPr>
        </p:nvSpPr>
        <p:spPr>
          <a:xfrm>
            <a:off x="6230802" y="3309927"/>
            <a:ext cx="3915822" cy="268959"/>
          </a:xfrm>
          <a:prstGeom prst="rect">
            <a:avLst/>
          </a:prstGeom>
        </p:spPr>
        <p:txBody>
          <a:bodyPr lIns="0" tIns="0" rIns="0" bIns="0"/>
          <a:lstStyle>
            <a:lvl1pPr marL="0" indent="0" algn="r">
              <a:buFont typeface="Arial" panose="020B0604020202020204" pitchFamily="34" charset="0"/>
              <a:buNone/>
              <a:defRPr sz="2200" b="1" i="0">
                <a:solidFill>
                  <a:schemeClr val="tx1"/>
                </a:solidFill>
                <a:latin typeface="Arial" panose="020B0604020202020204" pitchFamily="34" charset="0"/>
                <a:cs typeface="Arial" panose="020B0604020202020204" pitchFamily="34" charset="0"/>
              </a:defRPr>
            </a:lvl1pPr>
          </a:lstStyle>
          <a:p>
            <a:r>
              <a:rPr lang="fr-FR"/>
              <a:t>page XX</a:t>
            </a:r>
          </a:p>
        </p:txBody>
      </p:sp>
      <p:sp>
        <p:nvSpPr>
          <p:cNvPr id="10" name="Holder 3">
            <a:extLst>
              <a:ext uri="{FF2B5EF4-FFF2-40B4-BE49-F238E27FC236}">
                <a16:creationId xmlns:a16="http://schemas.microsoft.com/office/drawing/2014/main" id="{CEAEC117-D537-4F1B-8534-9DE13D80C1E7}"/>
              </a:ext>
            </a:extLst>
          </p:cNvPr>
          <p:cNvSpPr>
            <a:spLocks noGrp="1"/>
          </p:cNvSpPr>
          <p:nvPr>
            <p:ph type="body" idx="21" hasCustomPrompt="1"/>
          </p:nvPr>
        </p:nvSpPr>
        <p:spPr>
          <a:xfrm>
            <a:off x="6230802" y="3787461"/>
            <a:ext cx="3915822" cy="268959"/>
          </a:xfrm>
          <a:prstGeom prst="rect">
            <a:avLst/>
          </a:prstGeom>
        </p:spPr>
        <p:txBody>
          <a:bodyPr lIns="0" tIns="0" rIns="0" bIns="0"/>
          <a:lstStyle>
            <a:lvl1pPr marL="0" indent="0" algn="r">
              <a:buFont typeface="Arial" panose="020B0604020202020204" pitchFamily="34" charset="0"/>
              <a:buNone/>
              <a:defRPr sz="2200" b="1" i="0">
                <a:solidFill>
                  <a:schemeClr val="tx1"/>
                </a:solidFill>
                <a:latin typeface="Arial" panose="020B0604020202020204" pitchFamily="34" charset="0"/>
                <a:cs typeface="Arial" panose="020B0604020202020204" pitchFamily="34" charset="0"/>
              </a:defRPr>
            </a:lvl1pPr>
          </a:lstStyle>
          <a:p>
            <a:r>
              <a:rPr lang="fr-FR"/>
              <a:t>page XX</a:t>
            </a:r>
          </a:p>
        </p:txBody>
      </p:sp>
      <p:sp>
        <p:nvSpPr>
          <p:cNvPr id="11" name="Holder 3">
            <a:extLst>
              <a:ext uri="{FF2B5EF4-FFF2-40B4-BE49-F238E27FC236}">
                <a16:creationId xmlns:a16="http://schemas.microsoft.com/office/drawing/2014/main" id="{241BA5B9-28D8-AF6A-9591-0BA94160515C}"/>
              </a:ext>
            </a:extLst>
          </p:cNvPr>
          <p:cNvSpPr>
            <a:spLocks noGrp="1"/>
          </p:cNvSpPr>
          <p:nvPr>
            <p:ph type="body" idx="22" hasCustomPrompt="1"/>
          </p:nvPr>
        </p:nvSpPr>
        <p:spPr>
          <a:xfrm>
            <a:off x="6230802" y="4257937"/>
            <a:ext cx="3915822" cy="268959"/>
          </a:xfrm>
          <a:prstGeom prst="rect">
            <a:avLst/>
          </a:prstGeom>
        </p:spPr>
        <p:txBody>
          <a:bodyPr lIns="0" tIns="0" rIns="0" bIns="0"/>
          <a:lstStyle>
            <a:lvl1pPr marL="0" indent="0" algn="r">
              <a:buFont typeface="Arial" panose="020B0604020202020204" pitchFamily="34" charset="0"/>
              <a:buNone/>
              <a:defRPr sz="2200" b="1" i="0">
                <a:solidFill>
                  <a:schemeClr val="tx1"/>
                </a:solidFill>
                <a:latin typeface="Arial" panose="020B0604020202020204" pitchFamily="34" charset="0"/>
                <a:cs typeface="Arial" panose="020B0604020202020204" pitchFamily="34" charset="0"/>
              </a:defRPr>
            </a:lvl1pPr>
          </a:lstStyle>
          <a:p>
            <a:r>
              <a:rPr lang="fr-FR"/>
              <a:t>page XX</a:t>
            </a:r>
          </a:p>
        </p:txBody>
      </p:sp>
      <p:sp>
        <p:nvSpPr>
          <p:cNvPr id="12" name="Holder 3">
            <a:extLst>
              <a:ext uri="{FF2B5EF4-FFF2-40B4-BE49-F238E27FC236}">
                <a16:creationId xmlns:a16="http://schemas.microsoft.com/office/drawing/2014/main" id="{330F1CFC-E76F-4AAA-89C4-96851CB03902}"/>
              </a:ext>
            </a:extLst>
          </p:cNvPr>
          <p:cNvSpPr>
            <a:spLocks noGrp="1"/>
          </p:cNvSpPr>
          <p:nvPr>
            <p:ph type="body" idx="23" hasCustomPrompt="1"/>
          </p:nvPr>
        </p:nvSpPr>
        <p:spPr>
          <a:xfrm>
            <a:off x="6230802" y="4739989"/>
            <a:ext cx="3915822" cy="268959"/>
          </a:xfrm>
          <a:prstGeom prst="rect">
            <a:avLst/>
          </a:prstGeom>
        </p:spPr>
        <p:txBody>
          <a:bodyPr lIns="0" tIns="0" rIns="0" bIns="0"/>
          <a:lstStyle>
            <a:lvl1pPr marL="0" indent="0" algn="r">
              <a:buFont typeface="Arial" panose="020B0604020202020204" pitchFamily="34" charset="0"/>
              <a:buNone/>
              <a:defRPr sz="2200" b="1" i="0">
                <a:solidFill>
                  <a:schemeClr val="tx1"/>
                </a:solidFill>
                <a:latin typeface="Arial" panose="020B0604020202020204" pitchFamily="34" charset="0"/>
                <a:cs typeface="Arial" panose="020B0604020202020204" pitchFamily="34" charset="0"/>
              </a:defRPr>
            </a:lvl1pPr>
          </a:lstStyle>
          <a:p>
            <a:r>
              <a:rPr lang="fr-FR"/>
              <a:t>page XX</a:t>
            </a:r>
          </a:p>
        </p:txBody>
      </p:sp>
      <p:sp>
        <p:nvSpPr>
          <p:cNvPr id="14" name="Holder 3">
            <a:extLst>
              <a:ext uri="{FF2B5EF4-FFF2-40B4-BE49-F238E27FC236}">
                <a16:creationId xmlns:a16="http://schemas.microsoft.com/office/drawing/2014/main" id="{11C5F66C-E5A4-D355-EC78-D9E6D16AC43C}"/>
              </a:ext>
            </a:extLst>
          </p:cNvPr>
          <p:cNvSpPr>
            <a:spLocks noGrp="1"/>
          </p:cNvSpPr>
          <p:nvPr>
            <p:ph type="body" idx="24" hasCustomPrompt="1"/>
          </p:nvPr>
        </p:nvSpPr>
        <p:spPr>
          <a:xfrm>
            <a:off x="2045376" y="5210466"/>
            <a:ext cx="3915822" cy="268959"/>
          </a:xfrm>
          <a:prstGeom prst="rect">
            <a:avLst/>
          </a:prstGeom>
        </p:spPr>
        <p:txBody>
          <a:bodyPr lIns="0" tIns="0" rIns="0" bIns="0"/>
          <a:lstStyle>
            <a:lvl1pPr marL="0" indent="0">
              <a:buFont typeface="Arial" panose="020B0604020202020204" pitchFamily="34" charset="0"/>
              <a:buNone/>
              <a:defRPr sz="2200" b="1" i="0">
                <a:solidFill>
                  <a:schemeClr val="tx1"/>
                </a:solidFill>
                <a:latin typeface="Arial" panose="020B0604020202020204" pitchFamily="34" charset="0"/>
                <a:cs typeface="Arial" panose="020B0604020202020204" pitchFamily="34" charset="0"/>
              </a:defRPr>
            </a:lvl1pPr>
          </a:lstStyle>
          <a:p>
            <a:r>
              <a:rPr lang="fr-FR"/>
              <a:t>Titre de la partie 5</a:t>
            </a:r>
          </a:p>
        </p:txBody>
      </p:sp>
      <p:sp>
        <p:nvSpPr>
          <p:cNvPr id="15" name="Holder 3">
            <a:extLst>
              <a:ext uri="{FF2B5EF4-FFF2-40B4-BE49-F238E27FC236}">
                <a16:creationId xmlns:a16="http://schemas.microsoft.com/office/drawing/2014/main" id="{CD348C2E-815C-1054-B484-6E2CB936BD17}"/>
              </a:ext>
            </a:extLst>
          </p:cNvPr>
          <p:cNvSpPr>
            <a:spLocks noGrp="1"/>
          </p:cNvSpPr>
          <p:nvPr>
            <p:ph type="body" idx="25" hasCustomPrompt="1"/>
          </p:nvPr>
        </p:nvSpPr>
        <p:spPr>
          <a:xfrm>
            <a:off x="6230802" y="5210465"/>
            <a:ext cx="3915822" cy="268959"/>
          </a:xfrm>
          <a:prstGeom prst="rect">
            <a:avLst/>
          </a:prstGeom>
        </p:spPr>
        <p:txBody>
          <a:bodyPr lIns="0" tIns="0" rIns="0" bIns="0"/>
          <a:lstStyle>
            <a:lvl1pPr marL="0" indent="0" algn="r">
              <a:buFont typeface="Arial" panose="020B0604020202020204" pitchFamily="34" charset="0"/>
              <a:buNone/>
              <a:defRPr sz="2200" b="1" i="0">
                <a:solidFill>
                  <a:schemeClr val="tx1"/>
                </a:solidFill>
                <a:latin typeface="Arial" panose="020B0604020202020204" pitchFamily="34" charset="0"/>
                <a:cs typeface="Arial" panose="020B0604020202020204" pitchFamily="34" charset="0"/>
              </a:defRPr>
            </a:lvl1pPr>
          </a:lstStyle>
          <a:p>
            <a:r>
              <a:rPr lang="fr-FR"/>
              <a:t>page XX</a:t>
            </a:r>
          </a:p>
        </p:txBody>
      </p:sp>
      <p:pic>
        <p:nvPicPr>
          <p:cNvPr id="17" name="Image 16">
            <a:extLst>
              <a:ext uri="{FF2B5EF4-FFF2-40B4-BE49-F238E27FC236}">
                <a16:creationId xmlns:a16="http://schemas.microsoft.com/office/drawing/2014/main" id="{3CCD0FD7-C980-8C09-8520-33AD692A048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700409" y="996359"/>
            <a:ext cx="758575" cy="701682"/>
          </a:xfrm>
          <a:prstGeom prst="rect">
            <a:avLst/>
          </a:prstGeom>
        </p:spPr>
      </p:pic>
      <p:pic>
        <p:nvPicPr>
          <p:cNvPr id="4" name="Image 3">
            <a:extLst>
              <a:ext uri="{FF2B5EF4-FFF2-40B4-BE49-F238E27FC236}">
                <a16:creationId xmlns:a16="http://schemas.microsoft.com/office/drawing/2014/main" id="{93CFB608-C992-4A9F-6589-83EBCC1FDF4D}"/>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6096000" y="5786986"/>
            <a:ext cx="1693900" cy="1071014"/>
          </a:xfrm>
          <a:prstGeom prst="rect">
            <a:avLst/>
          </a:prstGeom>
        </p:spPr>
      </p:pic>
    </p:spTree>
    <p:extLst>
      <p:ext uri="{BB962C8B-B14F-4D97-AF65-F5344CB8AC3E}">
        <p14:creationId xmlns:p14="http://schemas.microsoft.com/office/powerpoint/2010/main" val="41587991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e libre et photo 3">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5C9ED7A3-621B-DE0D-7637-D4DCAE919999}"/>
              </a:ext>
            </a:extLst>
          </p:cNvPr>
          <p:cNvPicPr>
            <a:picLocks/>
          </p:cNvPicPr>
          <p:nvPr userDrawn="1"/>
        </p:nvPicPr>
        <p:blipFill rotWithShape="1">
          <a:blip r:embed="rId2" cstate="screen">
            <a:extLst>
              <a:ext uri="{28A0092B-C50C-407E-A947-70E740481C1C}">
                <a14:useLocalDpi xmlns:a14="http://schemas.microsoft.com/office/drawing/2010/main"/>
              </a:ext>
            </a:extLst>
          </a:blip>
          <a:srcRect t="-13472"/>
          <a:stretch/>
        </p:blipFill>
        <p:spPr>
          <a:xfrm>
            <a:off x="273928" y="253755"/>
            <a:ext cx="6091200" cy="6390000"/>
          </a:xfrm>
          <a:prstGeom prst="roundRect">
            <a:avLst>
              <a:gd name="adj" fmla="val 7119"/>
            </a:avLst>
          </a:prstGeom>
        </p:spPr>
      </p:pic>
      <p:sp>
        <p:nvSpPr>
          <p:cNvPr id="5" name="Rectangle : coins arrondis 4">
            <a:extLst>
              <a:ext uri="{FF2B5EF4-FFF2-40B4-BE49-F238E27FC236}">
                <a16:creationId xmlns:a16="http://schemas.microsoft.com/office/drawing/2014/main" id="{D3807DFC-B7E4-6663-F8F7-3EF0C0B9C91A}"/>
              </a:ext>
            </a:extLst>
          </p:cNvPr>
          <p:cNvSpPr/>
          <p:nvPr userDrawn="1"/>
        </p:nvSpPr>
        <p:spPr>
          <a:xfrm>
            <a:off x="271036" y="299451"/>
            <a:ext cx="6090853" cy="6350538"/>
          </a:xfrm>
          <a:prstGeom prst="roundRect">
            <a:avLst>
              <a:gd name="adj" fmla="val 6878"/>
            </a:avLst>
          </a:prstGeom>
          <a:gradFill>
            <a:gsLst>
              <a:gs pos="0">
                <a:schemeClr val="tx1">
                  <a:alpha val="0"/>
                </a:schemeClr>
              </a:gs>
              <a:gs pos="100000">
                <a:schemeClr val="tx1">
                  <a:alpha val="7751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CD86F75B-FAC7-4D65-051B-855F40C6785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2590" y="237560"/>
            <a:ext cx="1399410" cy="766193"/>
          </a:xfrm>
          <a:prstGeom prst="rect">
            <a:avLst/>
          </a:prstGeom>
        </p:spPr>
      </p:pic>
      <p:pic>
        <p:nvPicPr>
          <p:cNvPr id="16" name="Image 15">
            <a:extLst>
              <a:ext uri="{FF2B5EF4-FFF2-40B4-BE49-F238E27FC236}">
                <a16:creationId xmlns:a16="http://schemas.microsoft.com/office/drawing/2014/main" id="{5533F3EF-EE8D-FDCA-8069-1E1728E6DD9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742234" y="6371235"/>
            <a:ext cx="449764" cy="256116"/>
          </a:xfrm>
          <a:prstGeom prst="rect">
            <a:avLst/>
          </a:prstGeom>
        </p:spPr>
      </p:pic>
      <p:sp>
        <p:nvSpPr>
          <p:cNvPr id="3" name="Espace réservé du numéro de diapositive 2">
            <a:extLst>
              <a:ext uri="{FF2B5EF4-FFF2-40B4-BE49-F238E27FC236}">
                <a16:creationId xmlns:a16="http://schemas.microsoft.com/office/drawing/2014/main" id="{C55707E9-361F-0324-30E9-190162626DD5}"/>
              </a:ext>
            </a:extLst>
          </p:cNvPr>
          <p:cNvSpPr>
            <a:spLocks noGrp="1"/>
          </p:cNvSpPr>
          <p:nvPr>
            <p:ph type="sldNum" sz="quarter" idx="4"/>
          </p:nvPr>
        </p:nvSpPr>
        <p:spPr>
          <a:xfrm>
            <a:off x="11659105" y="6314218"/>
            <a:ext cx="449765" cy="365125"/>
          </a:xfrm>
          <a:prstGeom prst="rect">
            <a:avLst/>
          </a:prstGeom>
        </p:spPr>
        <p:txBody>
          <a:bodyPr vert="horz" lIns="91440" tIns="45720" rIns="91440" bIns="45720" rtlCol="0" anchor="ctr"/>
          <a:lstStyle>
            <a:lvl1pPr algn="r">
              <a:defRPr sz="1000" b="1">
                <a:solidFill>
                  <a:srgbClr val="212950"/>
                </a:solidFill>
                <a:latin typeface="Arial" panose="020B0604020202020204" pitchFamily="34" charset="0"/>
                <a:cs typeface="Arial" panose="020B0604020202020204" pitchFamily="34" charset="0"/>
              </a:defRPr>
            </a:lvl1pPr>
          </a:lstStyle>
          <a:p>
            <a:fld id="{6175C4A9-563C-D943-841B-F8A44946A7C2}" type="slidenum">
              <a:rPr lang="fr-FR" smtClean="0"/>
              <a:pPr/>
              <a:t>‹N°›</a:t>
            </a:fld>
            <a:endParaRPr lang="fr-FR"/>
          </a:p>
        </p:txBody>
      </p:sp>
      <p:sp>
        <p:nvSpPr>
          <p:cNvPr id="12" name="Rectangle : avec coins arrondis en haut 11">
            <a:extLst>
              <a:ext uri="{FF2B5EF4-FFF2-40B4-BE49-F238E27FC236}">
                <a16:creationId xmlns:a16="http://schemas.microsoft.com/office/drawing/2014/main" id="{86508C73-E436-48ED-5FDA-FDC9E039457C}"/>
              </a:ext>
            </a:extLst>
          </p:cNvPr>
          <p:cNvSpPr/>
          <p:nvPr userDrawn="1"/>
        </p:nvSpPr>
        <p:spPr>
          <a:xfrm rot="5400000">
            <a:off x="5334789" y="-5104981"/>
            <a:ext cx="779221" cy="11448802"/>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00E638BE-9499-C0F9-79F7-3BD88D1BF3D0}"/>
              </a:ext>
            </a:extLst>
          </p:cNvPr>
          <p:cNvPicPr>
            <a:picLocks noChangeAspect="1"/>
          </p:cNvPicPr>
          <p:nvPr userDrawn="1"/>
        </p:nvPicPr>
        <p:blipFill>
          <a:blip r:embed="rId5" cstate="screen">
            <a:alphaModFix amt="50000"/>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224863" y="492780"/>
            <a:ext cx="365606" cy="256565"/>
          </a:xfrm>
          <a:prstGeom prst="rect">
            <a:avLst/>
          </a:prstGeom>
        </p:spPr>
      </p:pic>
      <p:sp>
        <p:nvSpPr>
          <p:cNvPr id="17" name="Holder 3">
            <a:extLst>
              <a:ext uri="{FF2B5EF4-FFF2-40B4-BE49-F238E27FC236}">
                <a16:creationId xmlns:a16="http://schemas.microsoft.com/office/drawing/2014/main" id="{45FA76EC-3495-28C6-39EB-560C51A567E3}"/>
              </a:ext>
            </a:extLst>
          </p:cNvPr>
          <p:cNvSpPr>
            <a:spLocks noGrp="1"/>
          </p:cNvSpPr>
          <p:nvPr>
            <p:ph type="body" idx="16" hasCustomPrompt="1"/>
          </p:nvPr>
        </p:nvSpPr>
        <p:spPr>
          <a:xfrm>
            <a:off x="1755606" y="407177"/>
            <a:ext cx="6776162" cy="197002"/>
          </a:xfrm>
          <a:prstGeom prst="rect">
            <a:avLst/>
          </a:prstGeom>
        </p:spPr>
        <p:txBody>
          <a:bodyPr lIns="0" tIns="0" rIns="0" bIns="0"/>
          <a:lstStyle>
            <a:lvl1pPr marL="0" indent="0">
              <a:buFont typeface="Arial" panose="020B0604020202020204" pitchFamily="34" charset="0"/>
              <a:buNone/>
              <a:defRPr sz="1200" b="1" i="0">
                <a:solidFill>
                  <a:schemeClr val="bg1"/>
                </a:solidFill>
                <a:latin typeface="Arial" panose="020B0604020202020204" pitchFamily="34" charset="0"/>
                <a:cs typeface="Arial" panose="020B0604020202020204" pitchFamily="34" charset="0"/>
              </a:defRPr>
            </a:lvl1pPr>
          </a:lstStyle>
          <a:p>
            <a:r>
              <a:rPr lang="fr-FR"/>
              <a:t>Le titre de la partie</a:t>
            </a:r>
          </a:p>
        </p:txBody>
      </p:sp>
      <p:sp>
        <p:nvSpPr>
          <p:cNvPr id="18" name="Holder 3">
            <a:extLst>
              <a:ext uri="{FF2B5EF4-FFF2-40B4-BE49-F238E27FC236}">
                <a16:creationId xmlns:a16="http://schemas.microsoft.com/office/drawing/2014/main" id="{20633F83-9F63-6473-3C5F-8CB04D531FA4}"/>
              </a:ext>
            </a:extLst>
          </p:cNvPr>
          <p:cNvSpPr>
            <a:spLocks noGrp="1"/>
          </p:cNvSpPr>
          <p:nvPr>
            <p:ph type="body" idx="17" hasCustomPrompt="1"/>
          </p:nvPr>
        </p:nvSpPr>
        <p:spPr>
          <a:xfrm>
            <a:off x="1755606" y="662671"/>
            <a:ext cx="6776162" cy="197002"/>
          </a:xfrm>
          <a:prstGeom prst="rect">
            <a:avLst/>
          </a:prstGeom>
        </p:spPr>
        <p:txBody>
          <a:bodyPr lIns="0" tIns="0" rIns="0" bIns="0"/>
          <a:lstStyle>
            <a:lvl1pPr marL="0" indent="0">
              <a:buFont typeface="Arial" panose="020B0604020202020204" pitchFamily="34" charset="0"/>
              <a:buNone/>
              <a:defRPr sz="1200" b="0" i="0">
                <a:solidFill>
                  <a:schemeClr val="bg1"/>
                </a:solidFill>
                <a:latin typeface="Arial" panose="020B0604020202020204" pitchFamily="34" charset="0"/>
                <a:cs typeface="Arial" panose="020B0604020202020204" pitchFamily="34" charset="0"/>
              </a:defRPr>
            </a:lvl1pPr>
          </a:lstStyle>
          <a:p>
            <a:r>
              <a:rPr lang="fr-FR"/>
              <a:t>Le sous-titre de la partie</a:t>
            </a:r>
          </a:p>
        </p:txBody>
      </p:sp>
      <p:sp>
        <p:nvSpPr>
          <p:cNvPr id="19" name="Holder 3">
            <a:extLst>
              <a:ext uri="{FF2B5EF4-FFF2-40B4-BE49-F238E27FC236}">
                <a16:creationId xmlns:a16="http://schemas.microsoft.com/office/drawing/2014/main" id="{CC523A21-7A57-E5AB-639C-83B069C6B752}"/>
              </a:ext>
            </a:extLst>
          </p:cNvPr>
          <p:cNvSpPr>
            <a:spLocks noGrp="1"/>
          </p:cNvSpPr>
          <p:nvPr>
            <p:ph type="body" idx="30" hasCustomPrompt="1"/>
          </p:nvPr>
        </p:nvSpPr>
        <p:spPr>
          <a:xfrm>
            <a:off x="1010909" y="375834"/>
            <a:ext cx="602738" cy="483838"/>
          </a:xfrm>
          <a:prstGeom prst="rect">
            <a:avLst/>
          </a:prstGeom>
        </p:spPr>
        <p:txBody>
          <a:bodyPr lIns="0" tIns="0" rIns="0" bIns="0"/>
          <a:lstStyle>
            <a:lvl1pPr marL="0" indent="0">
              <a:buFont typeface="Arial" panose="020B0604020202020204" pitchFamily="34" charset="0"/>
              <a:buNone/>
              <a:defRPr sz="4000" b="1" i="0">
                <a:solidFill>
                  <a:schemeClr val="bg1"/>
                </a:solidFill>
                <a:latin typeface="Arial" panose="020B0604020202020204" pitchFamily="34" charset="0"/>
                <a:cs typeface="Arial" panose="020B0604020202020204" pitchFamily="34" charset="0"/>
              </a:defRPr>
            </a:lvl1pPr>
          </a:lstStyle>
          <a:p>
            <a:r>
              <a:rPr lang="fr-FR"/>
              <a:t>01</a:t>
            </a:r>
          </a:p>
        </p:txBody>
      </p:sp>
    </p:spTree>
    <p:extLst>
      <p:ext uri="{BB962C8B-B14F-4D97-AF65-F5344CB8AC3E}">
        <p14:creationId xmlns:p14="http://schemas.microsoft.com/office/powerpoint/2010/main" val="4399976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e libre et photo 4">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0A47E3AF-CB0A-0B35-C1B0-E3D6456D6E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0689" y="389047"/>
            <a:ext cx="6091200" cy="6250463"/>
          </a:xfrm>
          <a:prstGeom prst="roundRect">
            <a:avLst>
              <a:gd name="adj" fmla="val 7760"/>
            </a:avLst>
          </a:prstGeom>
        </p:spPr>
      </p:pic>
      <p:sp>
        <p:nvSpPr>
          <p:cNvPr id="5" name="Rectangle : coins arrondis 4">
            <a:extLst>
              <a:ext uri="{FF2B5EF4-FFF2-40B4-BE49-F238E27FC236}">
                <a16:creationId xmlns:a16="http://schemas.microsoft.com/office/drawing/2014/main" id="{6B06D95E-0B2E-5E2C-E510-6ED7C9DDABB7}"/>
              </a:ext>
            </a:extLst>
          </p:cNvPr>
          <p:cNvSpPr/>
          <p:nvPr userDrawn="1"/>
        </p:nvSpPr>
        <p:spPr>
          <a:xfrm>
            <a:off x="271036" y="288972"/>
            <a:ext cx="6090853" cy="6350538"/>
          </a:xfrm>
          <a:prstGeom prst="roundRect">
            <a:avLst>
              <a:gd name="adj" fmla="val 6878"/>
            </a:avLst>
          </a:prstGeom>
          <a:gradFill>
            <a:gsLst>
              <a:gs pos="0">
                <a:schemeClr val="tx1">
                  <a:alpha val="0"/>
                </a:schemeClr>
              </a:gs>
              <a:gs pos="100000">
                <a:schemeClr val="tx1">
                  <a:alpha val="7751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CD86F75B-FAC7-4D65-051B-855F40C6785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2590" y="237560"/>
            <a:ext cx="1399410" cy="766193"/>
          </a:xfrm>
          <a:prstGeom prst="rect">
            <a:avLst/>
          </a:prstGeom>
        </p:spPr>
      </p:pic>
      <p:pic>
        <p:nvPicPr>
          <p:cNvPr id="16" name="Image 15">
            <a:extLst>
              <a:ext uri="{FF2B5EF4-FFF2-40B4-BE49-F238E27FC236}">
                <a16:creationId xmlns:a16="http://schemas.microsoft.com/office/drawing/2014/main" id="{5533F3EF-EE8D-FDCA-8069-1E1728E6DD9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742234" y="6371235"/>
            <a:ext cx="449764" cy="256116"/>
          </a:xfrm>
          <a:prstGeom prst="rect">
            <a:avLst/>
          </a:prstGeom>
        </p:spPr>
      </p:pic>
      <p:sp>
        <p:nvSpPr>
          <p:cNvPr id="3" name="Espace réservé du numéro de diapositive 2">
            <a:extLst>
              <a:ext uri="{FF2B5EF4-FFF2-40B4-BE49-F238E27FC236}">
                <a16:creationId xmlns:a16="http://schemas.microsoft.com/office/drawing/2014/main" id="{C55707E9-361F-0324-30E9-190162626DD5}"/>
              </a:ext>
            </a:extLst>
          </p:cNvPr>
          <p:cNvSpPr>
            <a:spLocks noGrp="1"/>
          </p:cNvSpPr>
          <p:nvPr>
            <p:ph type="sldNum" sz="quarter" idx="4"/>
          </p:nvPr>
        </p:nvSpPr>
        <p:spPr>
          <a:xfrm>
            <a:off x="11659105" y="6314218"/>
            <a:ext cx="449765" cy="365125"/>
          </a:xfrm>
          <a:prstGeom prst="rect">
            <a:avLst/>
          </a:prstGeom>
        </p:spPr>
        <p:txBody>
          <a:bodyPr vert="horz" lIns="91440" tIns="45720" rIns="91440" bIns="45720" rtlCol="0" anchor="ctr"/>
          <a:lstStyle>
            <a:lvl1pPr algn="r">
              <a:defRPr sz="1000" b="1">
                <a:solidFill>
                  <a:srgbClr val="212950"/>
                </a:solidFill>
                <a:latin typeface="Arial" panose="020B0604020202020204" pitchFamily="34" charset="0"/>
                <a:cs typeface="Arial" panose="020B0604020202020204" pitchFamily="34" charset="0"/>
              </a:defRPr>
            </a:lvl1pPr>
          </a:lstStyle>
          <a:p>
            <a:fld id="{6175C4A9-563C-D943-841B-F8A44946A7C2}" type="slidenum">
              <a:rPr lang="fr-FR" smtClean="0"/>
              <a:pPr/>
              <a:t>‹N°›</a:t>
            </a:fld>
            <a:endParaRPr lang="fr-FR"/>
          </a:p>
        </p:txBody>
      </p:sp>
      <p:sp>
        <p:nvSpPr>
          <p:cNvPr id="12" name="Rectangle : avec coins arrondis en haut 11">
            <a:extLst>
              <a:ext uri="{FF2B5EF4-FFF2-40B4-BE49-F238E27FC236}">
                <a16:creationId xmlns:a16="http://schemas.microsoft.com/office/drawing/2014/main" id="{86508C73-E436-48ED-5FDA-FDC9E039457C}"/>
              </a:ext>
            </a:extLst>
          </p:cNvPr>
          <p:cNvSpPr/>
          <p:nvPr userDrawn="1"/>
        </p:nvSpPr>
        <p:spPr>
          <a:xfrm rot="5400000">
            <a:off x="5334789" y="-5104981"/>
            <a:ext cx="779221" cy="11448802"/>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00E638BE-9499-C0F9-79F7-3BD88D1BF3D0}"/>
              </a:ext>
            </a:extLst>
          </p:cNvPr>
          <p:cNvPicPr>
            <a:picLocks noChangeAspect="1"/>
          </p:cNvPicPr>
          <p:nvPr userDrawn="1"/>
        </p:nvPicPr>
        <p:blipFill>
          <a:blip r:embed="rId5" cstate="screen">
            <a:alphaModFix amt="50000"/>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224863" y="492780"/>
            <a:ext cx="365606" cy="256565"/>
          </a:xfrm>
          <a:prstGeom prst="rect">
            <a:avLst/>
          </a:prstGeom>
        </p:spPr>
      </p:pic>
      <p:sp>
        <p:nvSpPr>
          <p:cNvPr id="17" name="Holder 3">
            <a:extLst>
              <a:ext uri="{FF2B5EF4-FFF2-40B4-BE49-F238E27FC236}">
                <a16:creationId xmlns:a16="http://schemas.microsoft.com/office/drawing/2014/main" id="{45FA76EC-3495-28C6-39EB-560C51A567E3}"/>
              </a:ext>
            </a:extLst>
          </p:cNvPr>
          <p:cNvSpPr>
            <a:spLocks noGrp="1"/>
          </p:cNvSpPr>
          <p:nvPr>
            <p:ph type="body" idx="16" hasCustomPrompt="1"/>
          </p:nvPr>
        </p:nvSpPr>
        <p:spPr>
          <a:xfrm>
            <a:off x="1755606" y="407177"/>
            <a:ext cx="6776162" cy="197002"/>
          </a:xfrm>
          <a:prstGeom prst="rect">
            <a:avLst/>
          </a:prstGeom>
        </p:spPr>
        <p:txBody>
          <a:bodyPr lIns="0" tIns="0" rIns="0" bIns="0"/>
          <a:lstStyle>
            <a:lvl1pPr marL="0" indent="0">
              <a:buFont typeface="Arial" panose="020B0604020202020204" pitchFamily="34" charset="0"/>
              <a:buNone/>
              <a:defRPr sz="1200" b="1" i="0">
                <a:solidFill>
                  <a:schemeClr val="bg1"/>
                </a:solidFill>
                <a:latin typeface="Arial" panose="020B0604020202020204" pitchFamily="34" charset="0"/>
                <a:cs typeface="Arial" panose="020B0604020202020204" pitchFamily="34" charset="0"/>
              </a:defRPr>
            </a:lvl1pPr>
          </a:lstStyle>
          <a:p>
            <a:r>
              <a:rPr lang="fr-FR"/>
              <a:t>Le titre de la partie</a:t>
            </a:r>
          </a:p>
        </p:txBody>
      </p:sp>
      <p:sp>
        <p:nvSpPr>
          <p:cNvPr id="18" name="Holder 3">
            <a:extLst>
              <a:ext uri="{FF2B5EF4-FFF2-40B4-BE49-F238E27FC236}">
                <a16:creationId xmlns:a16="http://schemas.microsoft.com/office/drawing/2014/main" id="{20633F83-9F63-6473-3C5F-8CB04D531FA4}"/>
              </a:ext>
            </a:extLst>
          </p:cNvPr>
          <p:cNvSpPr>
            <a:spLocks noGrp="1"/>
          </p:cNvSpPr>
          <p:nvPr>
            <p:ph type="body" idx="17" hasCustomPrompt="1"/>
          </p:nvPr>
        </p:nvSpPr>
        <p:spPr>
          <a:xfrm>
            <a:off x="1755606" y="662671"/>
            <a:ext cx="6776162" cy="197002"/>
          </a:xfrm>
          <a:prstGeom prst="rect">
            <a:avLst/>
          </a:prstGeom>
        </p:spPr>
        <p:txBody>
          <a:bodyPr lIns="0" tIns="0" rIns="0" bIns="0"/>
          <a:lstStyle>
            <a:lvl1pPr marL="0" indent="0">
              <a:buFont typeface="Arial" panose="020B0604020202020204" pitchFamily="34" charset="0"/>
              <a:buNone/>
              <a:defRPr sz="1200" b="0" i="0">
                <a:solidFill>
                  <a:schemeClr val="bg1"/>
                </a:solidFill>
                <a:latin typeface="Arial" panose="020B0604020202020204" pitchFamily="34" charset="0"/>
                <a:cs typeface="Arial" panose="020B0604020202020204" pitchFamily="34" charset="0"/>
              </a:defRPr>
            </a:lvl1pPr>
          </a:lstStyle>
          <a:p>
            <a:r>
              <a:rPr lang="fr-FR"/>
              <a:t>Le sous-titre de la partie</a:t>
            </a:r>
          </a:p>
        </p:txBody>
      </p:sp>
      <p:sp>
        <p:nvSpPr>
          <p:cNvPr id="19" name="Holder 3">
            <a:extLst>
              <a:ext uri="{FF2B5EF4-FFF2-40B4-BE49-F238E27FC236}">
                <a16:creationId xmlns:a16="http://schemas.microsoft.com/office/drawing/2014/main" id="{CC523A21-7A57-E5AB-639C-83B069C6B752}"/>
              </a:ext>
            </a:extLst>
          </p:cNvPr>
          <p:cNvSpPr>
            <a:spLocks noGrp="1"/>
          </p:cNvSpPr>
          <p:nvPr>
            <p:ph type="body" idx="30" hasCustomPrompt="1"/>
          </p:nvPr>
        </p:nvSpPr>
        <p:spPr>
          <a:xfrm>
            <a:off x="1010909" y="375834"/>
            <a:ext cx="602738" cy="483838"/>
          </a:xfrm>
          <a:prstGeom prst="rect">
            <a:avLst/>
          </a:prstGeom>
        </p:spPr>
        <p:txBody>
          <a:bodyPr lIns="0" tIns="0" rIns="0" bIns="0"/>
          <a:lstStyle>
            <a:lvl1pPr marL="0" indent="0">
              <a:buFont typeface="Arial" panose="020B0604020202020204" pitchFamily="34" charset="0"/>
              <a:buNone/>
              <a:defRPr sz="4000" b="1" i="0">
                <a:solidFill>
                  <a:schemeClr val="bg1"/>
                </a:solidFill>
                <a:latin typeface="Arial" panose="020B0604020202020204" pitchFamily="34" charset="0"/>
                <a:cs typeface="Arial" panose="020B0604020202020204" pitchFamily="34" charset="0"/>
              </a:defRPr>
            </a:lvl1pPr>
          </a:lstStyle>
          <a:p>
            <a:r>
              <a:rPr lang="fr-FR"/>
              <a:t>01</a:t>
            </a:r>
          </a:p>
        </p:txBody>
      </p:sp>
    </p:spTree>
    <p:extLst>
      <p:ext uri="{BB962C8B-B14F-4D97-AF65-F5344CB8AC3E}">
        <p14:creationId xmlns:p14="http://schemas.microsoft.com/office/powerpoint/2010/main" val="38223301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e libre et photo 5">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10912EF-64E9-F34B-B1F0-2FD8BF60D0EE}"/>
              </a:ext>
            </a:extLst>
          </p:cNvPr>
          <p:cNvPicPr>
            <a:picLocks/>
          </p:cNvPicPr>
          <p:nvPr userDrawn="1"/>
        </p:nvPicPr>
        <p:blipFill>
          <a:blip r:embed="rId2" cstate="screen">
            <a:extLst>
              <a:ext uri="{28A0092B-C50C-407E-A947-70E740481C1C}">
                <a14:useLocalDpi xmlns:a14="http://schemas.microsoft.com/office/drawing/2010/main"/>
              </a:ext>
            </a:extLst>
          </a:blip>
          <a:srcRect/>
          <a:stretch/>
        </p:blipFill>
        <p:spPr>
          <a:xfrm>
            <a:off x="273928" y="253755"/>
            <a:ext cx="6091200" cy="6390000"/>
          </a:xfrm>
          <a:prstGeom prst="roundRect">
            <a:avLst>
              <a:gd name="adj" fmla="val 7119"/>
            </a:avLst>
          </a:prstGeom>
        </p:spPr>
      </p:pic>
      <p:sp>
        <p:nvSpPr>
          <p:cNvPr id="2" name="Rectangle : coins arrondis 1">
            <a:extLst>
              <a:ext uri="{FF2B5EF4-FFF2-40B4-BE49-F238E27FC236}">
                <a16:creationId xmlns:a16="http://schemas.microsoft.com/office/drawing/2014/main" id="{7D201500-3F4C-1D69-F9FA-8BD1C1835AA5}"/>
              </a:ext>
            </a:extLst>
          </p:cNvPr>
          <p:cNvSpPr/>
          <p:nvPr userDrawn="1"/>
        </p:nvSpPr>
        <p:spPr>
          <a:xfrm>
            <a:off x="274275" y="293217"/>
            <a:ext cx="6090853" cy="6350538"/>
          </a:xfrm>
          <a:prstGeom prst="roundRect">
            <a:avLst>
              <a:gd name="adj" fmla="val 6878"/>
            </a:avLst>
          </a:prstGeom>
          <a:gradFill>
            <a:gsLst>
              <a:gs pos="0">
                <a:schemeClr val="tx1">
                  <a:alpha val="0"/>
                </a:schemeClr>
              </a:gs>
              <a:gs pos="100000">
                <a:schemeClr val="tx1">
                  <a:alpha val="7751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CD86F75B-FAC7-4D65-051B-855F40C6785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2590" y="237560"/>
            <a:ext cx="1399410" cy="766193"/>
          </a:xfrm>
          <a:prstGeom prst="rect">
            <a:avLst/>
          </a:prstGeom>
        </p:spPr>
      </p:pic>
      <p:pic>
        <p:nvPicPr>
          <p:cNvPr id="16" name="Image 15">
            <a:extLst>
              <a:ext uri="{FF2B5EF4-FFF2-40B4-BE49-F238E27FC236}">
                <a16:creationId xmlns:a16="http://schemas.microsoft.com/office/drawing/2014/main" id="{5533F3EF-EE8D-FDCA-8069-1E1728E6DD9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742234" y="6371235"/>
            <a:ext cx="449764" cy="256116"/>
          </a:xfrm>
          <a:prstGeom prst="rect">
            <a:avLst/>
          </a:prstGeom>
        </p:spPr>
      </p:pic>
      <p:sp>
        <p:nvSpPr>
          <p:cNvPr id="3" name="Espace réservé du numéro de diapositive 2">
            <a:extLst>
              <a:ext uri="{FF2B5EF4-FFF2-40B4-BE49-F238E27FC236}">
                <a16:creationId xmlns:a16="http://schemas.microsoft.com/office/drawing/2014/main" id="{C55707E9-361F-0324-30E9-190162626DD5}"/>
              </a:ext>
            </a:extLst>
          </p:cNvPr>
          <p:cNvSpPr>
            <a:spLocks noGrp="1"/>
          </p:cNvSpPr>
          <p:nvPr>
            <p:ph type="sldNum" sz="quarter" idx="4"/>
          </p:nvPr>
        </p:nvSpPr>
        <p:spPr>
          <a:xfrm>
            <a:off x="11659105" y="6314218"/>
            <a:ext cx="449765" cy="365125"/>
          </a:xfrm>
          <a:prstGeom prst="rect">
            <a:avLst/>
          </a:prstGeom>
        </p:spPr>
        <p:txBody>
          <a:bodyPr vert="horz" lIns="91440" tIns="45720" rIns="91440" bIns="45720" rtlCol="0" anchor="ctr"/>
          <a:lstStyle>
            <a:lvl1pPr algn="r">
              <a:defRPr sz="1000" b="1">
                <a:solidFill>
                  <a:srgbClr val="212950"/>
                </a:solidFill>
                <a:latin typeface="Arial" panose="020B0604020202020204" pitchFamily="34" charset="0"/>
                <a:cs typeface="Arial" panose="020B0604020202020204" pitchFamily="34" charset="0"/>
              </a:defRPr>
            </a:lvl1pPr>
          </a:lstStyle>
          <a:p>
            <a:fld id="{6175C4A9-563C-D943-841B-F8A44946A7C2}" type="slidenum">
              <a:rPr lang="fr-FR" smtClean="0"/>
              <a:pPr/>
              <a:t>‹N°›</a:t>
            </a:fld>
            <a:endParaRPr lang="fr-FR"/>
          </a:p>
        </p:txBody>
      </p:sp>
      <p:sp>
        <p:nvSpPr>
          <p:cNvPr id="12" name="Rectangle : avec coins arrondis en haut 11">
            <a:extLst>
              <a:ext uri="{FF2B5EF4-FFF2-40B4-BE49-F238E27FC236}">
                <a16:creationId xmlns:a16="http://schemas.microsoft.com/office/drawing/2014/main" id="{86508C73-E436-48ED-5FDA-FDC9E039457C}"/>
              </a:ext>
            </a:extLst>
          </p:cNvPr>
          <p:cNvSpPr/>
          <p:nvPr userDrawn="1"/>
        </p:nvSpPr>
        <p:spPr>
          <a:xfrm rot="5400000">
            <a:off x="5334789" y="-5104981"/>
            <a:ext cx="779221" cy="11448802"/>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00E638BE-9499-C0F9-79F7-3BD88D1BF3D0}"/>
              </a:ext>
            </a:extLst>
          </p:cNvPr>
          <p:cNvPicPr>
            <a:picLocks noChangeAspect="1"/>
          </p:cNvPicPr>
          <p:nvPr userDrawn="1"/>
        </p:nvPicPr>
        <p:blipFill>
          <a:blip r:embed="rId5" cstate="screen">
            <a:alphaModFix amt="50000"/>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224863" y="492780"/>
            <a:ext cx="365606" cy="256565"/>
          </a:xfrm>
          <a:prstGeom prst="rect">
            <a:avLst/>
          </a:prstGeom>
        </p:spPr>
      </p:pic>
      <p:sp>
        <p:nvSpPr>
          <p:cNvPr id="17" name="Holder 3">
            <a:extLst>
              <a:ext uri="{FF2B5EF4-FFF2-40B4-BE49-F238E27FC236}">
                <a16:creationId xmlns:a16="http://schemas.microsoft.com/office/drawing/2014/main" id="{45FA76EC-3495-28C6-39EB-560C51A567E3}"/>
              </a:ext>
            </a:extLst>
          </p:cNvPr>
          <p:cNvSpPr>
            <a:spLocks noGrp="1"/>
          </p:cNvSpPr>
          <p:nvPr>
            <p:ph type="body" idx="16" hasCustomPrompt="1"/>
          </p:nvPr>
        </p:nvSpPr>
        <p:spPr>
          <a:xfrm>
            <a:off x="1755606" y="407177"/>
            <a:ext cx="6776162" cy="197002"/>
          </a:xfrm>
          <a:prstGeom prst="rect">
            <a:avLst/>
          </a:prstGeom>
        </p:spPr>
        <p:txBody>
          <a:bodyPr lIns="0" tIns="0" rIns="0" bIns="0"/>
          <a:lstStyle>
            <a:lvl1pPr marL="0" indent="0">
              <a:buFont typeface="Arial" panose="020B0604020202020204" pitchFamily="34" charset="0"/>
              <a:buNone/>
              <a:defRPr sz="1200" b="1" i="0">
                <a:solidFill>
                  <a:schemeClr val="bg1"/>
                </a:solidFill>
                <a:latin typeface="Arial" panose="020B0604020202020204" pitchFamily="34" charset="0"/>
                <a:cs typeface="Arial" panose="020B0604020202020204" pitchFamily="34" charset="0"/>
              </a:defRPr>
            </a:lvl1pPr>
          </a:lstStyle>
          <a:p>
            <a:r>
              <a:rPr lang="fr-FR"/>
              <a:t>Le titre de la partie</a:t>
            </a:r>
          </a:p>
        </p:txBody>
      </p:sp>
      <p:sp>
        <p:nvSpPr>
          <p:cNvPr id="18" name="Holder 3">
            <a:extLst>
              <a:ext uri="{FF2B5EF4-FFF2-40B4-BE49-F238E27FC236}">
                <a16:creationId xmlns:a16="http://schemas.microsoft.com/office/drawing/2014/main" id="{20633F83-9F63-6473-3C5F-8CB04D531FA4}"/>
              </a:ext>
            </a:extLst>
          </p:cNvPr>
          <p:cNvSpPr>
            <a:spLocks noGrp="1"/>
          </p:cNvSpPr>
          <p:nvPr>
            <p:ph type="body" idx="17" hasCustomPrompt="1"/>
          </p:nvPr>
        </p:nvSpPr>
        <p:spPr>
          <a:xfrm>
            <a:off x="1755606" y="662671"/>
            <a:ext cx="6776162" cy="197002"/>
          </a:xfrm>
          <a:prstGeom prst="rect">
            <a:avLst/>
          </a:prstGeom>
        </p:spPr>
        <p:txBody>
          <a:bodyPr lIns="0" tIns="0" rIns="0" bIns="0"/>
          <a:lstStyle>
            <a:lvl1pPr marL="0" indent="0">
              <a:buFont typeface="Arial" panose="020B0604020202020204" pitchFamily="34" charset="0"/>
              <a:buNone/>
              <a:defRPr sz="1200" b="0" i="0">
                <a:solidFill>
                  <a:schemeClr val="bg1"/>
                </a:solidFill>
                <a:latin typeface="Arial" panose="020B0604020202020204" pitchFamily="34" charset="0"/>
                <a:cs typeface="Arial" panose="020B0604020202020204" pitchFamily="34" charset="0"/>
              </a:defRPr>
            </a:lvl1pPr>
          </a:lstStyle>
          <a:p>
            <a:r>
              <a:rPr lang="fr-FR"/>
              <a:t>Le sous-titre de la partie</a:t>
            </a:r>
          </a:p>
        </p:txBody>
      </p:sp>
      <p:sp>
        <p:nvSpPr>
          <p:cNvPr id="19" name="Holder 3">
            <a:extLst>
              <a:ext uri="{FF2B5EF4-FFF2-40B4-BE49-F238E27FC236}">
                <a16:creationId xmlns:a16="http://schemas.microsoft.com/office/drawing/2014/main" id="{CC523A21-7A57-E5AB-639C-83B069C6B752}"/>
              </a:ext>
            </a:extLst>
          </p:cNvPr>
          <p:cNvSpPr>
            <a:spLocks noGrp="1"/>
          </p:cNvSpPr>
          <p:nvPr>
            <p:ph type="body" idx="30" hasCustomPrompt="1"/>
          </p:nvPr>
        </p:nvSpPr>
        <p:spPr>
          <a:xfrm>
            <a:off x="1010909" y="375834"/>
            <a:ext cx="602738" cy="483838"/>
          </a:xfrm>
          <a:prstGeom prst="rect">
            <a:avLst/>
          </a:prstGeom>
        </p:spPr>
        <p:txBody>
          <a:bodyPr lIns="0" tIns="0" rIns="0" bIns="0"/>
          <a:lstStyle>
            <a:lvl1pPr marL="0" indent="0">
              <a:buFont typeface="Arial" panose="020B0604020202020204" pitchFamily="34" charset="0"/>
              <a:buNone/>
              <a:defRPr sz="4000" b="1" i="0">
                <a:solidFill>
                  <a:schemeClr val="bg1"/>
                </a:solidFill>
                <a:latin typeface="Arial" panose="020B0604020202020204" pitchFamily="34" charset="0"/>
                <a:cs typeface="Arial" panose="020B0604020202020204" pitchFamily="34" charset="0"/>
              </a:defRPr>
            </a:lvl1pPr>
          </a:lstStyle>
          <a:p>
            <a:r>
              <a:rPr lang="fr-FR"/>
              <a:t>01</a:t>
            </a:r>
          </a:p>
        </p:txBody>
      </p:sp>
    </p:spTree>
    <p:extLst>
      <p:ext uri="{BB962C8B-B14F-4D97-AF65-F5344CB8AC3E}">
        <p14:creationId xmlns:p14="http://schemas.microsoft.com/office/powerpoint/2010/main" val="32029614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e libre et photo 6">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41DA3C9-39A2-0C4A-DEF8-D18B1E944A6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6"/>
          <a:stretch/>
        </p:blipFill>
        <p:spPr>
          <a:xfrm>
            <a:off x="270689" y="662671"/>
            <a:ext cx="6091200" cy="5972594"/>
          </a:xfrm>
          <a:prstGeom prst="roundRect">
            <a:avLst>
              <a:gd name="adj" fmla="val 7182"/>
            </a:avLst>
          </a:prstGeom>
        </p:spPr>
      </p:pic>
      <p:pic>
        <p:nvPicPr>
          <p:cNvPr id="4" name="Image 3">
            <a:extLst>
              <a:ext uri="{FF2B5EF4-FFF2-40B4-BE49-F238E27FC236}">
                <a16:creationId xmlns:a16="http://schemas.microsoft.com/office/drawing/2014/main" id="{CD86F75B-FAC7-4D65-051B-855F40C6785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2590" y="237560"/>
            <a:ext cx="1399410" cy="766193"/>
          </a:xfrm>
          <a:prstGeom prst="rect">
            <a:avLst/>
          </a:prstGeom>
        </p:spPr>
      </p:pic>
      <p:pic>
        <p:nvPicPr>
          <p:cNvPr id="16" name="Image 15">
            <a:extLst>
              <a:ext uri="{FF2B5EF4-FFF2-40B4-BE49-F238E27FC236}">
                <a16:creationId xmlns:a16="http://schemas.microsoft.com/office/drawing/2014/main" id="{5533F3EF-EE8D-FDCA-8069-1E1728E6DD9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742234" y="6371235"/>
            <a:ext cx="449764" cy="256116"/>
          </a:xfrm>
          <a:prstGeom prst="rect">
            <a:avLst/>
          </a:prstGeom>
        </p:spPr>
      </p:pic>
      <p:sp>
        <p:nvSpPr>
          <p:cNvPr id="3" name="Espace réservé du numéro de diapositive 2">
            <a:extLst>
              <a:ext uri="{FF2B5EF4-FFF2-40B4-BE49-F238E27FC236}">
                <a16:creationId xmlns:a16="http://schemas.microsoft.com/office/drawing/2014/main" id="{C55707E9-361F-0324-30E9-190162626DD5}"/>
              </a:ext>
            </a:extLst>
          </p:cNvPr>
          <p:cNvSpPr>
            <a:spLocks noGrp="1"/>
          </p:cNvSpPr>
          <p:nvPr>
            <p:ph type="sldNum" sz="quarter" idx="4"/>
          </p:nvPr>
        </p:nvSpPr>
        <p:spPr>
          <a:xfrm>
            <a:off x="11659105" y="6314218"/>
            <a:ext cx="449765" cy="365125"/>
          </a:xfrm>
          <a:prstGeom prst="rect">
            <a:avLst/>
          </a:prstGeom>
        </p:spPr>
        <p:txBody>
          <a:bodyPr vert="horz" lIns="91440" tIns="45720" rIns="91440" bIns="45720" rtlCol="0" anchor="ctr"/>
          <a:lstStyle>
            <a:lvl1pPr algn="r">
              <a:defRPr sz="1000" b="1">
                <a:solidFill>
                  <a:srgbClr val="212950"/>
                </a:solidFill>
                <a:latin typeface="Arial" panose="020B0604020202020204" pitchFamily="34" charset="0"/>
                <a:cs typeface="Arial" panose="020B0604020202020204" pitchFamily="34" charset="0"/>
              </a:defRPr>
            </a:lvl1pPr>
          </a:lstStyle>
          <a:p>
            <a:fld id="{6175C4A9-563C-D943-841B-F8A44946A7C2}" type="slidenum">
              <a:rPr lang="fr-FR" smtClean="0"/>
              <a:pPr/>
              <a:t>‹N°›</a:t>
            </a:fld>
            <a:endParaRPr lang="fr-FR"/>
          </a:p>
        </p:txBody>
      </p:sp>
      <p:sp>
        <p:nvSpPr>
          <p:cNvPr id="12" name="Rectangle : avec coins arrondis en haut 11">
            <a:extLst>
              <a:ext uri="{FF2B5EF4-FFF2-40B4-BE49-F238E27FC236}">
                <a16:creationId xmlns:a16="http://schemas.microsoft.com/office/drawing/2014/main" id="{86508C73-E436-48ED-5FDA-FDC9E039457C}"/>
              </a:ext>
            </a:extLst>
          </p:cNvPr>
          <p:cNvSpPr/>
          <p:nvPr userDrawn="1"/>
        </p:nvSpPr>
        <p:spPr>
          <a:xfrm rot="5400000">
            <a:off x="5334789" y="-5104981"/>
            <a:ext cx="779221" cy="11448802"/>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00E638BE-9499-C0F9-79F7-3BD88D1BF3D0}"/>
              </a:ext>
            </a:extLst>
          </p:cNvPr>
          <p:cNvPicPr>
            <a:picLocks noChangeAspect="1"/>
          </p:cNvPicPr>
          <p:nvPr userDrawn="1"/>
        </p:nvPicPr>
        <p:blipFill>
          <a:blip r:embed="rId5" cstate="screen">
            <a:alphaModFix amt="50000"/>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224863" y="492780"/>
            <a:ext cx="365606" cy="256565"/>
          </a:xfrm>
          <a:prstGeom prst="rect">
            <a:avLst/>
          </a:prstGeom>
        </p:spPr>
      </p:pic>
      <p:sp>
        <p:nvSpPr>
          <p:cNvPr id="17" name="Holder 3">
            <a:extLst>
              <a:ext uri="{FF2B5EF4-FFF2-40B4-BE49-F238E27FC236}">
                <a16:creationId xmlns:a16="http://schemas.microsoft.com/office/drawing/2014/main" id="{45FA76EC-3495-28C6-39EB-560C51A567E3}"/>
              </a:ext>
            </a:extLst>
          </p:cNvPr>
          <p:cNvSpPr>
            <a:spLocks noGrp="1"/>
          </p:cNvSpPr>
          <p:nvPr>
            <p:ph type="body" idx="16" hasCustomPrompt="1"/>
          </p:nvPr>
        </p:nvSpPr>
        <p:spPr>
          <a:xfrm>
            <a:off x="1755606" y="407177"/>
            <a:ext cx="6776162" cy="197002"/>
          </a:xfrm>
          <a:prstGeom prst="rect">
            <a:avLst/>
          </a:prstGeom>
        </p:spPr>
        <p:txBody>
          <a:bodyPr lIns="0" tIns="0" rIns="0" bIns="0"/>
          <a:lstStyle>
            <a:lvl1pPr marL="0" indent="0">
              <a:buFont typeface="Arial" panose="020B0604020202020204" pitchFamily="34" charset="0"/>
              <a:buNone/>
              <a:defRPr sz="1200" b="1" i="0">
                <a:solidFill>
                  <a:schemeClr val="bg1"/>
                </a:solidFill>
                <a:latin typeface="Arial" panose="020B0604020202020204" pitchFamily="34" charset="0"/>
                <a:cs typeface="Arial" panose="020B0604020202020204" pitchFamily="34" charset="0"/>
              </a:defRPr>
            </a:lvl1pPr>
          </a:lstStyle>
          <a:p>
            <a:r>
              <a:rPr lang="fr-FR"/>
              <a:t>Le titre de la partie</a:t>
            </a:r>
          </a:p>
        </p:txBody>
      </p:sp>
      <p:sp>
        <p:nvSpPr>
          <p:cNvPr id="18" name="Holder 3">
            <a:extLst>
              <a:ext uri="{FF2B5EF4-FFF2-40B4-BE49-F238E27FC236}">
                <a16:creationId xmlns:a16="http://schemas.microsoft.com/office/drawing/2014/main" id="{20633F83-9F63-6473-3C5F-8CB04D531FA4}"/>
              </a:ext>
            </a:extLst>
          </p:cNvPr>
          <p:cNvSpPr>
            <a:spLocks noGrp="1"/>
          </p:cNvSpPr>
          <p:nvPr>
            <p:ph type="body" idx="17" hasCustomPrompt="1"/>
          </p:nvPr>
        </p:nvSpPr>
        <p:spPr>
          <a:xfrm>
            <a:off x="1755606" y="662671"/>
            <a:ext cx="6776162" cy="197002"/>
          </a:xfrm>
          <a:prstGeom prst="rect">
            <a:avLst/>
          </a:prstGeom>
        </p:spPr>
        <p:txBody>
          <a:bodyPr lIns="0" tIns="0" rIns="0" bIns="0"/>
          <a:lstStyle>
            <a:lvl1pPr marL="0" indent="0">
              <a:buFont typeface="Arial" panose="020B0604020202020204" pitchFamily="34" charset="0"/>
              <a:buNone/>
              <a:defRPr sz="1200" b="0" i="0">
                <a:solidFill>
                  <a:schemeClr val="bg1"/>
                </a:solidFill>
                <a:latin typeface="Arial" panose="020B0604020202020204" pitchFamily="34" charset="0"/>
                <a:cs typeface="Arial" panose="020B0604020202020204" pitchFamily="34" charset="0"/>
              </a:defRPr>
            </a:lvl1pPr>
          </a:lstStyle>
          <a:p>
            <a:r>
              <a:rPr lang="fr-FR"/>
              <a:t>Le sous-titre de la partie</a:t>
            </a:r>
          </a:p>
        </p:txBody>
      </p:sp>
      <p:sp>
        <p:nvSpPr>
          <p:cNvPr id="19" name="Holder 3">
            <a:extLst>
              <a:ext uri="{FF2B5EF4-FFF2-40B4-BE49-F238E27FC236}">
                <a16:creationId xmlns:a16="http://schemas.microsoft.com/office/drawing/2014/main" id="{CC523A21-7A57-E5AB-639C-83B069C6B752}"/>
              </a:ext>
            </a:extLst>
          </p:cNvPr>
          <p:cNvSpPr>
            <a:spLocks noGrp="1"/>
          </p:cNvSpPr>
          <p:nvPr>
            <p:ph type="body" idx="30" hasCustomPrompt="1"/>
          </p:nvPr>
        </p:nvSpPr>
        <p:spPr>
          <a:xfrm>
            <a:off x="1010909" y="375834"/>
            <a:ext cx="602738" cy="483838"/>
          </a:xfrm>
          <a:prstGeom prst="rect">
            <a:avLst/>
          </a:prstGeom>
        </p:spPr>
        <p:txBody>
          <a:bodyPr lIns="0" tIns="0" rIns="0" bIns="0"/>
          <a:lstStyle>
            <a:lvl1pPr marL="0" indent="0">
              <a:buFont typeface="Arial" panose="020B0604020202020204" pitchFamily="34" charset="0"/>
              <a:buNone/>
              <a:defRPr sz="4000" b="1" i="0">
                <a:solidFill>
                  <a:schemeClr val="bg1"/>
                </a:solidFill>
                <a:latin typeface="Arial" panose="020B0604020202020204" pitchFamily="34" charset="0"/>
                <a:cs typeface="Arial" panose="020B0604020202020204" pitchFamily="34" charset="0"/>
              </a:defRPr>
            </a:lvl1pPr>
          </a:lstStyle>
          <a:p>
            <a:r>
              <a:rPr lang="fr-FR"/>
              <a:t>01</a:t>
            </a:r>
          </a:p>
        </p:txBody>
      </p:sp>
      <p:sp>
        <p:nvSpPr>
          <p:cNvPr id="8" name="Rectangle : coins arrondis 7">
            <a:extLst>
              <a:ext uri="{FF2B5EF4-FFF2-40B4-BE49-F238E27FC236}">
                <a16:creationId xmlns:a16="http://schemas.microsoft.com/office/drawing/2014/main" id="{CF166837-0F90-29E6-D8FF-01A1A61CFF76}"/>
              </a:ext>
            </a:extLst>
          </p:cNvPr>
          <p:cNvSpPr/>
          <p:nvPr userDrawn="1"/>
        </p:nvSpPr>
        <p:spPr>
          <a:xfrm>
            <a:off x="271036" y="284727"/>
            <a:ext cx="6090853" cy="6350538"/>
          </a:xfrm>
          <a:prstGeom prst="roundRect">
            <a:avLst>
              <a:gd name="adj" fmla="val 6878"/>
            </a:avLst>
          </a:prstGeom>
          <a:gradFill>
            <a:gsLst>
              <a:gs pos="0">
                <a:schemeClr val="tx1">
                  <a:alpha val="0"/>
                </a:schemeClr>
              </a:gs>
              <a:gs pos="100000">
                <a:schemeClr val="tx1">
                  <a:alpha val="7751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882511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e libre et photo 7">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5C9ED7A3-621B-DE0D-7637-D4DCAE919999}"/>
              </a:ext>
            </a:extLst>
          </p:cNvPr>
          <p:cNvPicPr>
            <a:picLocks/>
          </p:cNvPicPr>
          <p:nvPr userDrawn="1"/>
        </p:nvPicPr>
        <p:blipFill>
          <a:blip r:embed="rId2" cstate="screen">
            <a:extLst>
              <a:ext uri="{28A0092B-C50C-407E-A947-70E740481C1C}">
                <a14:useLocalDpi xmlns:a14="http://schemas.microsoft.com/office/drawing/2010/main"/>
              </a:ext>
            </a:extLst>
          </a:blip>
          <a:srcRect/>
          <a:stretch/>
        </p:blipFill>
        <p:spPr>
          <a:xfrm>
            <a:off x="273928" y="253755"/>
            <a:ext cx="6091200" cy="6390000"/>
          </a:xfrm>
          <a:prstGeom prst="roundRect">
            <a:avLst>
              <a:gd name="adj" fmla="val 7119"/>
            </a:avLst>
          </a:prstGeom>
        </p:spPr>
      </p:pic>
      <p:sp>
        <p:nvSpPr>
          <p:cNvPr id="2" name="Rectangle : coins arrondis 1">
            <a:extLst>
              <a:ext uri="{FF2B5EF4-FFF2-40B4-BE49-F238E27FC236}">
                <a16:creationId xmlns:a16="http://schemas.microsoft.com/office/drawing/2014/main" id="{571D2A77-B1D2-4877-0A70-0B17ABFFB6D5}"/>
              </a:ext>
            </a:extLst>
          </p:cNvPr>
          <p:cNvSpPr/>
          <p:nvPr userDrawn="1"/>
        </p:nvSpPr>
        <p:spPr>
          <a:xfrm>
            <a:off x="271036" y="284727"/>
            <a:ext cx="6090853" cy="6350538"/>
          </a:xfrm>
          <a:prstGeom prst="roundRect">
            <a:avLst>
              <a:gd name="adj" fmla="val 6878"/>
            </a:avLst>
          </a:prstGeom>
          <a:gradFill>
            <a:gsLst>
              <a:gs pos="0">
                <a:schemeClr val="tx1">
                  <a:alpha val="0"/>
                </a:schemeClr>
              </a:gs>
              <a:gs pos="100000">
                <a:schemeClr val="tx1">
                  <a:alpha val="7751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id="{CD86F75B-FAC7-4D65-051B-855F40C6785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2590" y="237560"/>
            <a:ext cx="1399410" cy="766193"/>
          </a:xfrm>
          <a:prstGeom prst="rect">
            <a:avLst/>
          </a:prstGeom>
        </p:spPr>
      </p:pic>
      <p:pic>
        <p:nvPicPr>
          <p:cNvPr id="16" name="Image 15">
            <a:extLst>
              <a:ext uri="{FF2B5EF4-FFF2-40B4-BE49-F238E27FC236}">
                <a16:creationId xmlns:a16="http://schemas.microsoft.com/office/drawing/2014/main" id="{5533F3EF-EE8D-FDCA-8069-1E1728E6DD9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742234" y="6371235"/>
            <a:ext cx="449764" cy="256116"/>
          </a:xfrm>
          <a:prstGeom prst="rect">
            <a:avLst/>
          </a:prstGeom>
        </p:spPr>
      </p:pic>
      <p:sp>
        <p:nvSpPr>
          <p:cNvPr id="3" name="Espace réservé du numéro de diapositive 2">
            <a:extLst>
              <a:ext uri="{FF2B5EF4-FFF2-40B4-BE49-F238E27FC236}">
                <a16:creationId xmlns:a16="http://schemas.microsoft.com/office/drawing/2014/main" id="{C55707E9-361F-0324-30E9-190162626DD5}"/>
              </a:ext>
            </a:extLst>
          </p:cNvPr>
          <p:cNvSpPr>
            <a:spLocks noGrp="1"/>
          </p:cNvSpPr>
          <p:nvPr>
            <p:ph type="sldNum" sz="quarter" idx="4"/>
          </p:nvPr>
        </p:nvSpPr>
        <p:spPr>
          <a:xfrm>
            <a:off x="11659105" y="6314218"/>
            <a:ext cx="449765" cy="365125"/>
          </a:xfrm>
          <a:prstGeom prst="rect">
            <a:avLst/>
          </a:prstGeom>
        </p:spPr>
        <p:txBody>
          <a:bodyPr vert="horz" lIns="91440" tIns="45720" rIns="91440" bIns="45720" rtlCol="0" anchor="ctr"/>
          <a:lstStyle>
            <a:lvl1pPr algn="r">
              <a:defRPr sz="1000" b="1">
                <a:solidFill>
                  <a:srgbClr val="212950"/>
                </a:solidFill>
                <a:latin typeface="Arial" panose="020B0604020202020204" pitchFamily="34" charset="0"/>
                <a:cs typeface="Arial" panose="020B0604020202020204" pitchFamily="34" charset="0"/>
              </a:defRPr>
            </a:lvl1pPr>
          </a:lstStyle>
          <a:p>
            <a:fld id="{6175C4A9-563C-D943-841B-F8A44946A7C2}" type="slidenum">
              <a:rPr lang="fr-FR" smtClean="0"/>
              <a:pPr/>
              <a:t>‹N°›</a:t>
            </a:fld>
            <a:endParaRPr lang="fr-FR"/>
          </a:p>
        </p:txBody>
      </p:sp>
      <p:sp>
        <p:nvSpPr>
          <p:cNvPr id="12" name="Rectangle : avec coins arrondis en haut 11">
            <a:extLst>
              <a:ext uri="{FF2B5EF4-FFF2-40B4-BE49-F238E27FC236}">
                <a16:creationId xmlns:a16="http://schemas.microsoft.com/office/drawing/2014/main" id="{86508C73-E436-48ED-5FDA-FDC9E039457C}"/>
              </a:ext>
            </a:extLst>
          </p:cNvPr>
          <p:cNvSpPr/>
          <p:nvPr userDrawn="1"/>
        </p:nvSpPr>
        <p:spPr>
          <a:xfrm rot="5400000">
            <a:off x="5334789" y="-5104981"/>
            <a:ext cx="779221" cy="11448802"/>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00E638BE-9499-C0F9-79F7-3BD88D1BF3D0}"/>
              </a:ext>
            </a:extLst>
          </p:cNvPr>
          <p:cNvPicPr>
            <a:picLocks noChangeAspect="1"/>
          </p:cNvPicPr>
          <p:nvPr userDrawn="1"/>
        </p:nvPicPr>
        <p:blipFill>
          <a:blip r:embed="rId5" cstate="screen">
            <a:alphaModFix amt="50000"/>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224863" y="492780"/>
            <a:ext cx="365606" cy="256565"/>
          </a:xfrm>
          <a:prstGeom prst="rect">
            <a:avLst/>
          </a:prstGeom>
        </p:spPr>
      </p:pic>
      <p:sp>
        <p:nvSpPr>
          <p:cNvPr id="17" name="Holder 3">
            <a:extLst>
              <a:ext uri="{FF2B5EF4-FFF2-40B4-BE49-F238E27FC236}">
                <a16:creationId xmlns:a16="http://schemas.microsoft.com/office/drawing/2014/main" id="{45FA76EC-3495-28C6-39EB-560C51A567E3}"/>
              </a:ext>
            </a:extLst>
          </p:cNvPr>
          <p:cNvSpPr>
            <a:spLocks noGrp="1"/>
          </p:cNvSpPr>
          <p:nvPr>
            <p:ph type="body" idx="16" hasCustomPrompt="1"/>
          </p:nvPr>
        </p:nvSpPr>
        <p:spPr>
          <a:xfrm>
            <a:off x="1755606" y="407177"/>
            <a:ext cx="6776162" cy="197002"/>
          </a:xfrm>
          <a:prstGeom prst="rect">
            <a:avLst/>
          </a:prstGeom>
        </p:spPr>
        <p:txBody>
          <a:bodyPr lIns="0" tIns="0" rIns="0" bIns="0"/>
          <a:lstStyle>
            <a:lvl1pPr marL="0" indent="0">
              <a:buFont typeface="Arial" panose="020B0604020202020204" pitchFamily="34" charset="0"/>
              <a:buNone/>
              <a:defRPr sz="1200" b="1" i="0">
                <a:solidFill>
                  <a:schemeClr val="bg1"/>
                </a:solidFill>
                <a:latin typeface="Arial" panose="020B0604020202020204" pitchFamily="34" charset="0"/>
                <a:cs typeface="Arial" panose="020B0604020202020204" pitchFamily="34" charset="0"/>
              </a:defRPr>
            </a:lvl1pPr>
          </a:lstStyle>
          <a:p>
            <a:r>
              <a:rPr lang="fr-FR"/>
              <a:t>Le titre de la partie</a:t>
            </a:r>
          </a:p>
        </p:txBody>
      </p:sp>
      <p:sp>
        <p:nvSpPr>
          <p:cNvPr id="18" name="Holder 3">
            <a:extLst>
              <a:ext uri="{FF2B5EF4-FFF2-40B4-BE49-F238E27FC236}">
                <a16:creationId xmlns:a16="http://schemas.microsoft.com/office/drawing/2014/main" id="{20633F83-9F63-6473-3C5F-8CB04D531FA4}"/>
              </a:ext>
            </a:extLst>
          </p:cNvPr>
          <p:cNvSpPr>
            <a:spLocks noGrp="1"/>
          </p:cNvSpPr>
          <p:nvPr>
            <p:ph type="body" idx="17" hasCustomPrompt="1"/>
          </p:nvPr>
        </p:nvSpPr>
        <p:spPr>
          <a:xfrm>
            <a:off x="1755606" y="662671"/>
            <a:ext cx="6776162" cy="197002"/>
          </a:xfrm>
          <a:prstGeom prst="rect">
            <a:avLst/>
          </a:prstGeom>
        </p:spPr>
        <p:txBody>
          <a:bodyPr lIns="0" tIns="0" rIns="0" bIns="0"/>
          <a:lstStyle>
            <a:lvl1pPr marL="0" indent="0">
              <a:buFont typeface="Arial" panose="020B0604020202020204" pitchFamily="34" charset="0"/>
              <a:buNone/>
              <a:defRPr sz="1200" b="0" i="0">
                <a:solidFill>
                  <a:schemeClr val="bg1"/>
                </a:solidFill>
                <a:latin typeface="Arial" panose="020B0604020202020204" pitchFamily="34" charset="0"/>
                <a:cs typeface="Arial" panose="020B0604020202020204" pitchFamily="34" charset="0"/>
              </a:defRPr>
            </a:lvl1pPr>
          </a:lstStyle>
          <a:p>
            <a:r>
              <a:rPr lang="fr-FR"/>
              <a:t>Le sous-titre de la partie</a:t>
            </a:r>
          </a:p>
        </p:txBody>
      </p:sp>
      <p:sp>
        <p:nvSpPr>
          <p:cNvPr id="19" name="Holder 3">
            <a:extLst>
              <a:ext uri="{FF2B5EF4-FFF2-40B4-BE49-F238E27FC236}">
                <a16:creationId xmlns:a16="http://schemas.microsoft.com/office/drawing/2014/main" id="{CC523A21-7A57-E5AB-639C-83B069C6B752}"/>
              </a:ext>
            </a:extLst>
          </p:cNvPr>
          <p:cNvSpPr>
            <a:spLocks noGrp="1"/>
          </p:cNvSpPr>
          <p:nvPr>
            <p:ph type="body" idx="30" hasCustomPrompt="1"/>
          </p:nvPr>
        </p:nvSpPr>
        <p:spPr>
          <a:xfrm>
            <a:off x="1010909" y="375834"/>
            <a:ext cx="602738" cy="483838"/>
          </a:xfrm>
          <a:prstGeom prst="rect">
            <a:avLst/>
          </a:prstGeom>
        </p:spPr>
        <p:txBody>
          <a:bodyPr lIns="0" tIns="0" rIns="0" bIns="0"/>
          <a:lstStyle>
            <a:lvl1pPr marL="0" indent="0">
              <a:buFont typeface="Arial" panose="020B0604020202020204" pitchFamily="34" charset="0"/>
              <a:buNone/>
              <a:defRPr sz="4000" b="1" i="0">
                <a:solidFill>
                  <a:schemeClr val="bg1"/>
                </a:solidFill>
                <a:latin typeface="Arial" panose="020B0604020202020204" pitchFamily="34" charset="0"/>
                <a:cs typeface="Arial" panose="020B0604020202020204" pitchFamily="34" charset="0"/>
              </a:defRPr>
            </a:lvl1pPr>
          </a:lstStyle>
          <a:p>
            <a:r>
              <a:rPr lang="fr-FR"/>
              <a:t>01</a:t>
            </a:r>
          </a:p>
        </p:txBody>
      </p:sp>
    </p:spTree>
    <p:extLst>
      <p:ext uri="{BB962C8B-B14F-4D97-AF65-F5344CB8AC3E}">
        <p14:creationId xmlns:p14="http://schemas.microsoft.com/office/powerpoint/2010/main" val="40269165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e libre 4">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D86F75B-FAC7-4D65-051B-855F40C6785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2590" y="237560"/>
            <a:ext cx="1399410" cy="766193"/>
          </a:xfrm>
          <a:prstGeom prst="rect">
            <a:avLst/>
          </a:prstGeom>
        </p:spPr>
      </p:pic>
      <p:pic>
        <p:nvPicPr>
          <p:cNvPr id="16" name="Image 15">
            <a:extLst>
              <a:ext uri="{FF2B5EF4-FFF2-40B4-BE49-F238E27FC236}">
                <a16:creationId xmlns:a16="http://schemas.microsoft.com/office/drawing/2014/main" id="{5533F3EF-EE8D-FDCA-8069-1E1728E6DD9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42234" y="6371235"/>
            <a:ext cx="449764" cy="256116"/>
          </a:xfrm>
          <a:prstGeom prst="rect">
            <a:avLst/>
          </a:prstGeom>
        </p:spPr>
      </p:pic>
      <p:sp>
        <p:nvSpPr>
          <p:cNvPr id="3" name="Espace réservé du numéro de diapositive 2">
            <a:extLst>
              <a:ext uri="{FF2B5EF4-FFF2-40B4-BE49-F238E27FC236}">
                <a16:creationId xmlns:a16="http://schemas.microsoft.com/office/drawing/2014/main" id="{C55707E9-361F-0324-30E9-190162626DD5}"/>
              </a:ext>
            </a:extLst>
          </p:cNvPr>
          <p:cNvSpPr>
            <a:spLocks noGrp="1"/>
          </p:cNvSpPr>
          <p:nvPr>
            <p:ph type="sldNum" sz="quarter" idx="4"/>
          </p:nvPr>
        </p:nvSpPr>
        <p:spPr>
          <a:xfrm>
            <a:off x="11659105" y="6314218"/>
            <a:ext cx="449765" cy="365125"/>
          </a:xfrm>
          <a:prstGeom prst="rect">
            <a:avLst/>
          </a:prstGeom>
        </p:spPr>
        <p:txBody>
          <a:bodyPr vert="horz" lIns="91440" tIns="45720" rIns="91440" bIns="45720" rtlCol="0" anchor="ctr"/>
          <a:lstStyle>
            <a:lvl1pPr algn="r">
              <a:defRPr sz="1000" b="1">
                <a:solidFill>
                  <a:srgbClr val="212950"/>
                </a:solidFill>
                <a:latin typeface="Arial" panose="020B0604020202020204" pitchFamily="34" charset="0"/>
                <a:cs typeface="Arial" panose="020B0604020202020204" pitchFamily="34" charset="0"/>
              </a:defRPr>
            </a:lvl1pPr>
          </a:lstStyle>
          <a:p>
            <a:fld id="{6175C4A9-563C-D943-841B-F8A44946A7C2}" type="slidenum">
              <a:rPr lang="fr-FR" smtClean="0"/>
              <a:pPr/>
              <a:t>‹N°›</a:t>
            </a:fld>
            <a:endParaRPr lang="fr-FR"/>
          </a:p>
        </p:txBody>
      </p:sp>
      <p:sp>
        <p:nvSpPr>
          <p:cNvPr id="12" name="Rectangle : avec coins arrondis en haut 11">
            <a:extLst>
              <a:ext uri="{FF2B5EF4-FFF2-40B4-BE49-F238E27FC236}">
                <a16:creationId xmlns:a16="http://schemas.microsoft.com/office/drawing/2014/main" id="{86508C73-E436-48ED-5FDA-FDC9E039457C}"/>
              </a:ext>
            </a:extLst>
          </p:cNvPr>
          <p:cNvSpPr/>
          <p:nvPr userDrawn="1"/>
        </p:nvSpPr>
        <p:spPr>
          <a:xfrm rot="5400000">
            <a:off x="5334789" y="-5104981"/>
            <a:ext cx="779221" cy="11448802"/>
          </a:xfrm>
          <a:prstGeom prst="round2SameRect">
            <a:avLst>
              <a:gd name="adj1" fmla="val 50000"/>
              <a:gd name="adj2" fmla="val 0"/>
            </a:avLst>
          </a:prstGeom>
          <a:solidFill>
            <a:srgbClr val="2B2F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00E638BE-9499-C0F9-79F7-3BD88D1BF3D0}"/>
              </a:ext>
            </a:extLst>
          </p:cNvPr>
          <p:cNvPicPr>
            <a:picLocks noChangeAspect="1"/>
          </p:cNvPicPr>
          <p:nvPr userDrawn="1"/>
        </p:nvPicPr>
        <p:blipFill>
          <a:blip r:embed="rId4" cstate="screen">
            <a:biLevel thresh="50000"/>
            <a:alphaModFix/>
            <a:extLst>
              <a:ext uri="{28A0092B-C50C-407E-A947-70E740481C1C}">
                <a14:useLocalDpi xmlns:a14="http://schemas.microsoft.com/office/drawing/2010/main"/>
              </a:ext>
            </a:extLst>
          </a:blip>
          <a:stretch>
            <a:fillRect/>
          </a:stretch>
        </p:blipFill>
        <p:spPr>
          <a:xfrm>
            <a:off x="224863" y="492780"/>
            <a:ext cx="365606" cy="256565"/>
          </a:xfrm>
          <a:prstGeom prst="rect">
            <a:avLst/>
          </a:prstGeom>
        </p:spPr>
      </p:pic>
      <p:sp>
        <p:nvSpPr>
          <p:cNvPr id="17" name="Holder 3">
            <a:extLst>
              <a:ext uri="{FF2B5EF4-FFF2-40B4-BE49-F238E27FC236}">
                <a16:creationId xmlns:a16="http://schemas.microsoft.com/office/drawing/2014/main" id="{45FA76EC-3495-28C6-39EB-560C51A567E3}"/>
              </a:ext>
            </a:extLst>
          </p:cNvPr>
          <p:cNvSpPr>
            <a:spLocks noGrp="1"/>
          </p:cNvSpPr>
          <p:nvPr>
            <p:ph type="body" idx="16" hasCustomPrompt="1"/>
          </p:nvPr>
        </p:nvSpPr>
        <p:spPr>
          <a:xfrm>
            <a:off x="1755606" y="407177"/>
            <a:ext cx="6776162" cy="197002"/>
          </a:xfrm>
          <a:prstGeom prst="rect">
            <a:avLst/>
          </a:prstGeom>
        </p:spPr>
        <p:txBody>
          <a:bodyPr lIns="0" tIns="0" rIns="0" bIns="0"/>
          <a:lstStyle>
            <a:lvl1pPr marL="0" indent="0">
              <a:buFont typeface="Arial" panose="020B0604020202020204" pitchFamily="34" charset="0"/>
              <a:buNone/>
              <a:defRPr sz="1200" b="1" i="0">
                <a:solidFill>
                  <a:schemeClr val="bg1"/>
                </a:solidFill>
                <a:latin typeface="Arial" panose="020B0604020202020204" pitchFamily="34" charset="0"/>
                <a:cs typeface="Arial" panose="020B0604020202020204" pitchFamily="34" charset="0"/>
              </a:defRPr>
            </a:lvl1pPr>
          </a:lstStyle>
          <a:p>
            <a:r>
              <a:rPr lang="fr-FR"/>
              <a:t>Le titre de la partie</a:t>
            </a:r>
          </a:p>
        </p:txBody>
      </p:sp>
      <p:sp>
        <p:nvSpPr>
          <p:cNvPr id="18" name="Holder 3">
            <a:extLst>
              <a:ext uri="{FF2B5EF4-FFF2-40B4-BE49-F238E27FC236}">
                <a16:creationId xmlns:a16="http://schemas.microsoft.com/office/drawing/2014/main" id="{20633F83-9F63-6473-3C5F-8CB04D531FA4}"/>
              </a:ext>
            </a:extLst>
          </p:cNvPr>
          <p:cNvSpPr>
            <a:spLocks noGrp="1"/>
          </p:cNvSpPr>
          <p:nvPr>
            <p:ph type="body" idx="17" hasCustomPrompt="1"/>
          </p:nvPr>
        </p:nvSpPr>
        <p:spPr>
          <a:xfrm>
            <a:off x="1755606" y="662671"/>
            <a:ext cx="6776162" cy="197002"/>
          </a:xfrm>
          <a:prstGeom prst="rect">
            <a:avLst/>
          </a:prstGeom>
        </p:spPr>
        <p:txBody>
          <a:bodyPr lIns="0" tIns="0" rIns="0" bIns="0"/>
          <a:lstStyle>
            <a:lvl1pPr marL="0" indent="0">
              <a:buFont typeface="Arial" panose="020B0604020202020204" pitchFamily="34" charset="0"/>
              <a:buNone/>
              <a:defRPr sz="1200" b="0" i="0">
                <a:solidFill>
                  <a:schemeClr val="bg1"/>
                </a:solidFill>
                <a:latin typeface="Arial" panose="020B0604020202020204" pitchFamily="34" charset="0"/>
                <a:cs typeface="Arial" panose="020B0604020202020204" pitchFamily="34" charset="0"/>
              </a:defRPr>
            </a:lvl1pPr>
          </a:lstStyle>
          <a:p>
            <a:r>
              <a:rPr lang="fr-FR"/>
              <a:t>Le sous-titre de la partie</a:t>
            </a:r>
          </a:p>
        </p:txBody>
      </p:sp>
      <p:sp>
        <p:nvSpPr>
          <p:cNvPr id="19" name="Holder 3">
            <a:extLst>
              <a:ext uri="{FF2B5EF4-FFF2-40B4-BE49-F238E27FC236}">
                <a16:creationId xmlns:a16="http://schemas.microsoft.com/office/drawing/2014/main" id="{CC523A21-7A57-E5AB-639C-83B069C6B752}"/>
              </a:ext>
            </a:extLst>
          </p:cNvPr>
          <p:cNvSpPr>
            <a:spLocks noGrp="1"/>
          </p:cNvSpPr>
          <p:nvPr>
            <p:ph type="body" idx="30" hasCustomPrompt="1"/>
          </p:nvPr>
        </p:nvSpPr>
        <p:spPr>
          <a:xfrm>
            <a:off x="1010909" y="375834"/>
            <a:ext cx="602738" cy="483838"/>
          </a:xfrm>
          <a:prstGeom prst="rect">
            <a:avLst/>
          </a:prstGeom>
        </p:spPr>
        <p:txBody>
          <a:bodyPr lIns="0" tIns="0" rIns="0" bIns="0"/>
          <a:lstStyle>
            <a:lvl1pPr marL="0" indent="0">
              <a:buFont typeface="Arial" panose="020B0604020202020204" pitchFamily="34" charset="0"/>
              <a:buNone/>
              <a:defRPr sz="4000" b="1" i="0">
                <a:solidFill>
                  <a:schemeClr val="bg1"/>
                </a:solidFill>
                <a:latin typeface="Arial" panose="020B0604020202020204" pitchFamily="34" charset="0"/>
                <a:cs typeface="Arial" panose="020B0604020202020204" pitchFamily="34" charset="0"/>
              </a:defRPr>
            </a:lvl1pPr>
          </a:lstStyle>
          <a:p>
            <a:r>
              <a:rPr lang="fr-FR"/>
              <a:t>01</a:t>
            </a:r>
          </a:p>
        </p:txBody>
      </p:sp>
    </p:spTree>
    <p:extLst>
      <p:ext uri="{BB962C8B-B14F-4D97-AF65-F5344CB8AC3E}">
        <p14:creationId xmlns:p14="http://schemas.microsoft.com/office/powerpoint/2010/main" val="22681119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e libre et photo 8">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5C9ED7A3-621B-DE0D-7637-D4DCAE919999}"/>
              </a:ext>
            </a:extLst>
          </p:cNvPr>
          <p:cNvPicPr>
            <a:picLocks/>
          </p:cNvPicPr>
          <p:nvPr userDrawn="1"/>
        </p:nvPicPr>
        <p:blipFill>
          <a:blip r:embed="rId2" cstate="screen">
            <a:extLst>
              <a:ext uri="{28A0092B-C50C-407E-A947-70E740481C1C}">
                <a14:useLocalDpi xmlns:a14="http://schemas.microsoft.com/office/drawing/2010/main"/>
              </a:ext>
            </a:extLst>
          </a:blip>
          <a:srcRect/>
          <a:stretch/>
        </p:blipFill>
        <p:spPr>
          <a:xfrm>
            <a:off x="273928" y="253755"/>
            <a:ext cx="11649600" cy="6354000"/>
          </a:xfrm>
          <a:prstGeom prst="roundRect">
            <a:avLst>
              <a:gd name="adj" fmla="val 7119"/>
            </a:avLst>
          </a:prstGeom>
        </p:spPr>
      </p:pic>
      <p:sp>
        <p:nvSpPr>
          <p:cNvPr id="2" name="Rectangle : coins arrondis 1">
            <a:extLst>
              <a:ext uri="{FF2B5EF4-FFF2-40B4-BE49-F238E27FC236}">
                <a16:creationId xmlns:a16="http://schemas.microsoft.com/office/drawing/2014/main" id="{3697B444-7856-D63C-FFDE-142BBBE106A5}"/>
              </a:ext>
            </a:extLst>
          </p:cNvPr>
          <p:cNvSpPr/>
          <p:nvPr userDrawn="1"/>
        </p:nvSpPr>
        <p:spPr>
          <a:xfrm>
            <a:off x="271036" y="253731"/>
            <a:ext cx="11649928" cy="6350538"/>
          </a:xfrm>
          <a:prstGeom prst="roundRect">
            <a:avLst>
              <a:gd name="adj" fmla="val 6878"/>
            </a:avLst>
          </a:prstGeom>
          <a:solidFill>
            <a:schemeClr val="accent1">
              <a:alpha val="8235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1"/>
              </a:solidFill>
            </a:endParaRPr>
          </a:p>
        </p:txBody>
      </p:sp>
      <p:pic>
        <p:nvPicPr>
          <p:cNvPr id="16" name="Image 15">
            <a:extLst>
              <a:ext uri="{FF2B5EF4-FFF2-40B4-BE49-F238E27FC236}">
                <a16:creationId xmlns:a16="http://schemas.microsoft.com/office/drawing/2014/main" id="{5533F3EF-EE8D-FDCA-8069-1E1728E6DD9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42234" y="6371235"/>
            <a:ext cx="449764" cy="256116"/>
          </a:xfrm>
          <a:prstGeom prst="rect">
            <a:avLst/>
          </a:prstGeom>
        </p:spPr>
      </p:pic>
      <p:pic>
        <p:nvPicPr>
          <p:cNvPr id="5" name="Image 4">
            <a:extLst>
              <a:ext uri="{FF2B5EF4-FFF2-40B4-BE49-F238E27FC236}">
                <a16:creationId xmlns:a16="http://schemas.microsoft.com/office/drawing/2014/main" id="{A5343069-247B-FCBB-02C3-5BD22E5474C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792590" y="236595"/>
            <a:ext cx="1399410" cy="766193"/>
          </a:xfrm>
          <a:prstGeom prst="rect">
            <a:avLst/>
          </a:prstGeom>
        </p:spPr>
      </p:pic>
      <p:sp>
        <p:nvSpPr>
          <p:cNvPr id="3" name="Espace réservé du numéro de diapositive 2">
            <a:extLst>
              <a:ext uri="{FF2B5EF4-FFF2-40B4-BE49-F238E27FC236}">
                <a16:creationId xmlns:a16="http://schemas.microsoft.com/office/drawing/2014/main" id="{C55707E9-361F-0324-30E9-190162626DD5}"/>
              </a:ext>
            </a:extLst>
          </p:cNvPr>
          <p:cNvSpPr>
            <a:spLocks noGrp="1"/>
          </p:cNvSpPr>
          <p:nvPr>
            <p:ph type="sldNum" sz="quarter" idx="4"/>
          </p:nvPr>
        </p:nvSpPr>
        <p:spPr>
          <a:xfrm>
            <a:off x="11659105" y="6314218"/>
            <a:ext cx="449765" cy="365125"/>
          </a:xfrm>
          <a:prstGeom prst="rect">
            <a:avLst/>
          </a:prstGeom>
        </p:spPr>
        <p:txBody>
          <a:bodyPr vert="horz" lIns="91440" tIns="45720" rIns="91440" bIns="45720" rtlCol="0" anchor="ctr"/>
          <a:lstStyle>
            <a:lvl1pPr algn="r">
              <a:defRPr sz="1000" b="1">
                <a:solidFill>
                  <a:srgbClr val="212950"/>
                </a:solidFill>
                <a:latin typeface="Arial" panose="020B0604020202020204" pitchFamily="34" charset="0"/>
                <a:cs typeface="Arial" panose="020B0604020202020204" pitchFamily="34" charset="0"/>
              </a:defRPr>
            </a:lvl1pPr>
          </a:lstStyle>
          <a:p>
            <a:fld id="{6175C4A9-563C-D943-841B-F8A44946A7C2}" type="slidenum">
              <a:rPr lang="fr-FR" smtClean="0"/>
              <a:pPr/>
              <a:t>‹N°›</a:t>
            </a:fld>
            <a:endParaRPr lang="fr-FR"/>
          </a:p>
        </p:txBody>
      </p:sp>
      <p:sp>
        <p:nvSpPr>
          <p:cNvPr id="12" name="Rectangle : avec coins arrondis en haut 11">
            <a:extLst>
              <a:ext uri="{FF2B5EF4-FFF2-40B4-BE49-F238E27FC236}">
                <a16:creationId xmlns:a16="http://schemas.microsoft.com/office/drawing/2014/main" id="{86508C73-E436-48ED-5FDA-FDC9E039457C}"/>
              </a:ext>
            </a:extLst>
          </p:cNvPr>
          <p:cNvSpPr/>
          <p:nvPr userDrawn="1"/>
        </p:nvSpPr>
        <p:spPr>
          <a:xfrm rot="5400000">
            <a:off x="5334789" y="-5104981"/>
            <a:ext cx="779221" cy="11448802"/>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00E638BE-9499-C0F9-79F7-3BD88D1BF3D0}"/>
              </a:ext>
            </a:extLst>
          </p:cNvPr>
          <p:cNvPicPr>
            <a:picLocks noChangeAspect="1"/>
          </p:cNvPicPr>
          <p:nvPr userDrawn="1"/>
        </p:nvPicPr>
        <p:blipFill>
          <a:blip r:embed="rId5" cstate="screen">
            <a:alphaModFix amt="50000"/>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224863" y="492780"/>
            <a:ext cx="365606" cy="256565"/>
          </a:xfrm>
          <a:prstGeom prst="rect">
            <a:avLst/>
          </a:prstGeom>
        </p:spPr>
      </p:pic>
      <p:sp>
        <p:nvSpPr>
          <p:cNvPr id="17" name="Holder 3">
            <a:extLst>
              <a:ext uri="{FF2B5EF4-FFF2-40B4-BE49-F238E27FC236}">
                <a16:creationId xmlns:a16="http://schemas.microsoft.com/office/drawing/2014/main" id="{45FA76EC-3495-28C6-39EB-560C51A567E3}"/>
              </a:ext>
            </a:extLst>
          </p:cNvPr>
          <p:cNvSpPr>
            <a:spLocks noGrp="1"/>
          </p:cNvSpPr>
          <p:nvPr>
            <p:ph type="body" idx="16" hasCustomPrompt="1"/>
          </p:nvPr>
        </p:nvSpPr>
        <p:spPr>
          <a:xfrm>
            <a:off x="1755606" y="407177"/>
            <a:ext cx="6776162" cy="197002"/>
          </a:xfrm>
          <a:prstGeom prst="rect">
            <a:avLst/>
          </a:prstGeom>
        </p:spPr>
        <p:txBody>
          <a:bodyPr lIns="0" tIns="0" rIns="0" bIns="0"/>
          <a:lstStyle>
            <a:lvl1pPr marL="0" indent="0">
              <a:buFont typeface="Arial" panose="020B0604020202020204" pitchFamily="34" charset="0"/>
              <a:buNone/>
              <a:defRPr sz="1200" b="1" i="0">
                <a:solidFill>
                  <a:schemeClr val="bg1"/>
                </a:solidFill>
                <a:latin typeface="Arial" panose="020B0604020202020204" pitchFamily="34" charset="0"/>
                <a:cs typeface="Arial" panose="020B0604020202020204" pitchFamily="34" charset="0"/>
              </a:defRPr>
            </a:lvl1pPr>
          </a:lstStyle>
          <a:p>
            <a:r>
              <a:rPr lang="fr-FR"/>
              <a:t>Le titre de la partie</a:t>
            </a:r>
          </a:p>
        </p:txBody>
      </p:sp>
      <p:sp>
        <p:nvSpPr>
          <p:cNvPr id="18" name="Holder 3">
            <a:extLst>
              <a:ext uri="{FF2B5EF4-FFF2-40B4-BE49-F238E27FC236}">
                <a16:creationId xmlns:a16="http://schemas.microsoft.com/office/drawing/2014/main" id="{20633F83-9F63-6473-3C5F-8CB04D531FA4}"/>
              </a:ext>
            </a:extLst>
          </p:cNvPr>
          <p:cNvSpPr>
            <a:spLocks noGrp="1"/>
          </p:cNvSpPr>
          <p:nvPr>
            <p:ph type="body" idx="17" hasCustomPrompt="1"/>
          </p:nvPr>
        </p:nvSpPr>
        <p:spPr>
          <a:xfrm>
            <a:off x="1755606" y="662671"/>
            <a:ext cx="6776162" cy="197002"/>
          </a:xfrm>
          <a:prstGeom prst="rect">
            <a:avLst/>
          </a:prstGeom>
        </p:spPr>
        <p:txBody>
          <a:bodyPr lIns="0" tIns="0" rIns="0" bIns="0"/>
          <a:lstStyle>
            <a:lvl1pPr marL="0" indent="0">
              <a:buFont typeface="Arial" panose="020B0604020202020204" pitchFamily="34" charset="0"/>
              <a:buNone/>
              <a:defRPr sz="1200" b="0" i="0">
                <a:solidFill>
                  <a:schemeClr val="bg1"/>
                </a:solidFill>
                <a:latin typeface="Arial" panose="020B0604020202020204" pitchFamily="34" charset="0"/>
                <a:cs typeface="Arial" panose="020B0604020202020204" pitchFamily="34" charset="0"/>
              </a:defRPr>
            </a:lvl1pPr>
          </a:lstStyle>
          <a:p>
            <a:r>
              <a:rPr lang="fr-FR"/>
              <a:t>Le sous-titre de la partie</a:t>
            </a:r>
          </a:p>
        </p:txBody>
      </p:sp>
      <p:sp>
        <p:nvSpPr>
          <p:cNvPr id="19" name="Holder 3">
            <a:extLst>
              <a:ext uri="{FF2B5EF4-FFF2-40B4-BE49-F238E27FC236}">
                <a16:creationId xmlns:a16="http://schemas.microsoft.com/office/drawing/2014/main" id="{CC523A21-7A57-E5AB-639C-83B069C6B752}"/>
              </a:ext>
            </a:extLst>
          </p:cNvPr>
          <p:cNvSpPr>
            <a:spLocks noGrp="1"/>
          </p:cNvSpPr>
          <p:nvPr>
            <p:ph type="body" idx="30" hasCustomPrompt="1"/>
          </p:nvPr>
        </p:nvSpPr>
        <p:spPr>
          <a:xfrm>
            <a:off x="1010909" y="375834"/>
            <a:ext cx="602738" cy="483838"/>
          </a:xfrm>
          <a:prstGeom prst="rect">
            <a:avLst/>
          </a:prstGeom>
        </p:spPr>
        <p:txBody>
          <a:bodyPr lIns="0" tIns="0" rIns="0" bIns="0"/>
          <a:lstStyle>
            <a:lvl1pPr marL="0" indent="0">
              <a:buFont typeface="Arial" panose="020B0604020202020204" pitchFamily="34" charset="0"/>
              <a:buNone/>
              <a:defRPr sz="4000" b="1" i="0">
                <a:solidFill>
                  <a:schemeClr val="bg1"/>
                </a:solidFill>
                <a:latin typeface="Arial" panose="020B0604020202020204" pitchFamily="34" charset="0"/>
                <a:cs typeface="Arial" panose="020B0604020202020204" pitchFamily="34" charset="0"/>
              </a:defRPr>
            </a:lvl1pPr>
          </a:lstStyle>
          <a:p>
            <a:r>
              <a:rPr lang="fr-FR"/>
              <a:t>01</a:t>
            </a:r>
          </a:p>
        </p:txBody>
      </p:sp>
    </p:spTree>
    <p:extLst>
      <p:ext uri="{BB962C8B-B14F-4D97-AF65-F5344CB8AC3E}">
        <p14:creationId xmlns:p14="http://schemas.microsoft.com/office/powerpoint/2010/main" val="16685188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rille">
    <p:spTree>
      <p:nvGrpSpPr>
        <p:cNvPr id="1" name=""/>
        <p:cNvGrpSpPr/>
        <p:nvPr/>
      </p:nvGrpSpPr>
      <p:grpSpPr>
        <a:xfrm>
          <a:off x="0" y="0"/>
          <a:ext cx="0" cy="0"/>
          <a:chOff x="0" y="0"/>
          <a:chExt cx="0" cy="0"/>
        </a:xfrm>
      </p:grpSpPr>
      <p:pic>
        <p:nvPicPr>
          <p:cNvPr id="26" name="Image 25">
            <a:extLst>
              <a:ext uri="{FF2B5EF4-FFF2-40B4-BE49-F238E27FC236}">
                <a16:creationId xmlns:a16="http://schemas.microsoft.com/office/drawing/2014/main" id="{F84B4C72-43C9-CAC7-F370-EDD99F44A5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92590" y="236595"/>
            <a:ext cx="1399410" cy="766193"/>
          </a:xfrm>
          <a:prstGeom prst="rect">
            <a:avLst/>
          </a:prstGeom>
        </p:spPr>
      </p:pic>
      <p:sp>
        <p:nvSpPr>
          <p:cNvPr id="28" name="Rectangle : avec coins arrondis en haut 27">
            <a:extLst>
              <a:ext uri="{FF2B5EF4-FFF2-40B4-BE49-F238E27FC236}">
                <a16:creationId xmlns:a16="http://schemas.microsoft.com/office/drawing/2014/main" id="{10F114C4-02BA-4E3F-EEBB-C3F6AE2568B5}"/>
              </a:ext>
            </a:extLst>
          </p:cNvPr>
          <p:cNvSpPr/>
          <p:nvPr userDrawn="1"/>
        </p:nvSpPr>
        <p:spPr>
          <a:xfrm rot="5400000">
            <a:off x="5334789" y="-5104981"/>
            <a:ext cx="779221" cy="11448802"/>
          </a:xfrm>
          <a:prstGeom prst="round2SameRect">
            <a:avLst>
              <a:gd name="adj1" fmla="val 50000"/>
              <a:gd name="adj2" fmla="val 0"/>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32" name="Holder 3">
            <a:extLst>
              <a:ext uri="{FF2B5EF4-FFF2-40B4-BE49-F238E27FC236}">
                <a16:creationId xmlns:a16="http://schemas.microsoft.com/office/drawing/2014/main" id="{27912EA9-9EF2-0567-ECDC-EF0EE300FB7A}"/>
              </a:ext>
            </a:extLst>
          </p:cNvPr>
          <p:cNvSpPr>
            <a:spLocks noGrp="1"/>
          </p:cNvSpPr>
          <p:nvPr>
            <p:ph type="body" idx="16" hasCustomPrompt="1"/>
          </p:nvPr>
        </p:nvSpPr>
        <p:spPr>
          <a:xfrm>
            <a:off x="1755606" y="407177"/>
            <a:ext cx="6776162" cy="197002"/>
          </a:xfrm>
          <a:prstGeom prst="rect">
            <a:avLst/>
          </a:prstGeom>
        </p:spPr>
        <p:txBody>
          <a:bodyPr lIns="0" tIns="0" rIns="0" bIns="0"/>
          <a:lstStyle>
            <a:lvl1pPr marL="0" indent="0">
              <a:buFont typeface="Arial" panose="020B0604020202020204" pitchFamily="34" charset="0"/>
              <a:buNone/>
              <a:defRPr sz="1200" b="1" i="0">
                <a:solidFill>
                  <a:schemeClr val="bg1"/>
                </a:solidFill>
                <a:latin typeface="Arial" panose="020B0604020202020204" pitchFamily="34" charset="0"/>
                <a:cs typeface="Arial" panose="020B0604020202020204" pitchFamily="34" charset="0"/>
              </a:defRPr>
            </a:lvl1pPr>
          </a:lstStyle>
          <a:p>
            <a:r>
              <a:rPr lang="fr-FR"/>
              <a:t>Le titre de la partie</a:t>
            </a:r>
          </a:p>
        </p:txBody>
      </p:sp>
      <p:sp>
        <p:nvSpPr>
          <p:cNvPr id="33" name="Holder 3">
            <a:extLst>
              <a:ext uri="{FF2B5EF4-FFF2-40B4-BE49-F238E27FC236}">
                <a16:creationId xmlns:a16="http://schemas.microsoft.com/office/drawing/2014/main" id="{9E898A43-98CF-5395-BBDE-DCAB1FCABA38}"/>
              </a:ext>
            </a:extLst>
          </p:cNvPr>
          <p:cNvSpPr>
            <a:spLocks noGrp="1"/>
          </p:cNvSpPr>
          <p:nvPr>
            <p:ph type="body" idx="17" hasCustomPrompt="1"/>
          </p:nvPr>
        </p:nvSpPr>
        <p:spPr>
          <a:xfrm>
            <a:off x="1755606" y="662671"/>
            <a:ext cx="6776162" cy="197002"/>
          </a:xfrm>
          <a:prstGeom prst="rect">
            <a:avLst/>
          </a:prstGeom>
        </p:spPr>
        <p:txBody>
          <a:bodyPr lIns="0" tIns="0" rIns="0" bIns="0"/>
          <a:lstStyle>
            <a:lvl1pPr marL="0" indent="0">
              <a:buFont typeface="Arial" panose="020B0604020202020204" pitchFamily="34" charset="0"/>
              <a:buNone/>
              <a:defRPr sz="1200" b="0" i="0">
                <a:solidFill>
                  <a:schemeClr val="bg1"/>
                </a:solidFill>
                <a:latin typeface="Arial" panose="020B0604020202020204" pitchFamily="34" charset="0"/>
                <a:cs typeface="Arial" panose="020B0604020202020204" pitchFamily="34" charset="0"/>
              </a:defRPr>
            </a:lvl1pPr>
          </a:lstStyle>
          <a:p>
            <a:r>
              <a:rPr lang="fr-FR"/>
              <a:t>Le sous-titre de la partie</a:t>
            </a:r>
          </a:p>
        </p:txBody>
      </p:sp>
      <p:sp>
        <p:nvSpPr>
          <p:cNvPr id="34" name="Holder 3">
            <a:extLst>
              <a:ext uri="{FF2B5EF4-FFF2-40B4-BE49-F238E27FC236}">
                <a16:creationId xmlns:a16="http://schemas.microsoft.com/office/drawing/2014/main" id="{145252CA-575B-F492-1B50-B210A27E7032}"/>
              </a:ext>
            </a:extLst>
          </p:cNvPr>
          <p:cNvSpPr>
            <a:spLocks noGrp="1"/>
          </p:cNvSpPr>
          <p:nvPr>
            <p:ph type="body" idx="30" hasCustomPrompt="1"/>
          </p:nvPr>
        </p:nvSpPr>
        <p:spPr>
          <a:xfrm>
            <a:off x="1010909" y="375834"/>
            <a:ext cx="602738" cy="483838"/>
          </a:xfrm>
          <a:prstGeom prst="rect">
            <a:avLst/>
          </a:prstGeom>
        </p:spPr>
        <p:txBody>
          <a:bodyPr lIns="0" tIns="0" rIns="0" bIns="0"/>
          <a:lstStyle>
            <a:lvl1pPr marL="0" indent="0">
              <a:buFont typeface="Arial" panose="020B0604020202020204" pitchFamily="34" charset="0"/>
              <a:buNone/>
              <a:defRPr sz="4000" b="1" i="0">
                <a:solidFill>
                  <a:schemeClr val="bg1"/>
                </a:solidFill>
                <a:latin typeface="Arial" panose="020B0604020202020204" pitchFamily="34" charset="0"/>
                <a:cs typeface="Arial" panose="020B0604020202020204" pitchFamily="34" charset="0"/>
              </a:defRPr>
            </a:lvl1pPr>
          </a:lstStyle>
          <a:p>
            <a:r>
              <a:rPr lang="fr-FR"/>
              <a:t>01</a:t>
            </a:r>
          </a:p>
        </p:txBody>
      </p:sp>
      <p:pic>
        <p:nvPicPr>
          <p:cNvPr id="35" name="Image 34">
            <a:extLst>
              <a:ext uri="{FF2B5EF4-FFF2-40B4-BE49-F238E27FC236}">
                <a16:creationId xmlns:a16="http://schemas.microsoft.com/office/drawing/2014/main" id="{28E035E3-CD4D-B888-7576-AC3F29911712}"/>
              </a:ext>
            </a:extLst>
          </p:cNvPr>
          <p:cNvPicPr>
            <a:picLocks noChangeAspect="1"/>
          </p:cNvPicPr>
          <p:nvPr userDrawn="1"/>
        </p:nvPicPr>
        <p:blipFill>
          <a:blip r:embed="rId3" cstate="screen">
            <a:alphaModFix amt="50000"/>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224863" y="492780"/>
            <a:ext cx="365606" cy="256565"/>
          </a:xfrm>
          <a:prstGeom prst="rect">
            <a:avLst/>
          </a:prstGeom>
        </p:spPr>
      </p:pic>
      <p:pic>
        <p:nvPicPr>
          <p:cNvPr id="2" name="Image 1">
            <a:extLst>
              <a:ext uri="{FF2B5EF4-FFF2-40B4-BE49-F238E27FC236}">
                <a16:creationId xmlns:a16="http://schemas.microsoft.com/office/drawing/2014/main" id="{E7365E74-1C39-584B-4A3D-015E4FAB933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742234" y="6371235"/>
            <a:ext cx="449764" cy="256116"/>
          </a:xfrm>
          <a:prstGeom prst="rect">
            <a:avLst/>
          </a:prstGeom>
        </p:spPr>
      </p:pic>
      <p:sp>
        <p:nvSpPr>
          <p:cNvPr id="3" name="Espace réservé du numéro de diapositive 2">
            <a:extLst>
              <a:ext uri="{FF2B5EF4-FFF2-40B4-BE49-F238E27FC236}">
                <a16:creationId xmlns:a16="http://schemas.microsoft.com/office/drawing/2014/main" id="{3BDF28F8-DC4F-9F02-05D0-A510FBC2A5BC}"/>
              </a:ext>
            </a:extLst>
          </p:cNvPr>
          <p:cNvSpPr>
            <a:spLocks noGrp="1"/>
          </p:cNvSpPr>
          <p:nvPr>
            <p:ph type="sldNum" sz="quarter" idx="4"/>
          </p:nvPr>
        </p:nvSpPr>
        <p:spPr>
          <a:xfrm>
            <a:off x="11659105" y="6314218"/>
            <a:ext cx="449765" cy="365125"/>
          </a:xfrm>
          <a:prstGeom prst="rect">
            <a:avLst/>
          </a:prstGeom>
        </p:spPr>
        <p:txBody>
          <a:bodyPr vert="horz" lIns="91440" tIns="45720" rIns="91440" bIns="45720" rtlCol="0" anchor="ctr"/>
          <a:lstStyle>
            <a:lvl1pPr algn="r">
              <a:defRPr sz="1000" b="1">
                <a:solidFill>
                  <a:srgbClr val="212950"/>
                </a:solidFill>
                <a:latin typeface="Arial" panose="020B0604020202020204" pitchFamily="34" charset="0"/>
                <a:cs typeface="Arial" panose="020B0604020202020204" pitchFamily="34" charset="0"/>
              </a:defRPr>
            </a:lvl1pPr>
          </a:lstStyle>
          <a:p>
            <a:fld id="{6175C4A9-563C-D943-841B-F8A44946A7C2}" type="slidenum">
              <a:rPr lang="fr-FR" smtClean="0"/>
              <a:pPr/>
              <a:t>‹N°›</a:t>
            </a:fld>
            <a:endParaRPr lang="fr-FR"/>
          </a:p>
        </p:txBody>
      </p:sp>
    </p:spTree>
    <p:extLst>
      <p:ext uri="{BB962C8B-B14F-4D97-AF65-F5344CB8AC3E}">
        <p14:creationId xmlns:p14="http://schemas.microsoft.com/office/powerpoint/2010/main" val="42585251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artes">
    <p:bg>
      <p:bgPr>
        <a:solidFill>
          <a:srgbClr val="FE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81C51B-F6AC-CC75-A94C-360D09EF29E9}"/>
              </a:ext>
            </a:extLst>
          </p:cNvPr>
          <p:cNvSpPr/>
          <p:nvPr userDrawn="1"/>
        </p:nvSpPr>
        <p:spPr>
          <a:xfrm>
            <a:off x="0" y="0"/>
            <a:ext cx="1457325" cy="1714500"/>
          </a:xfrm>
          <a:prstGeom prst="rect">
            <a:avLst/>
          </a:prstGeom>
          <a:solidFill>
            <a:srgbClr val="40B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800" b="1">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30E21284-41CB-AF69-A689-7A50E40069B0}"/>
              </a:ext>
            </a:extLst>
          </p:cNvPr>
          <p:cNvSpPr/>
          <p:nvPr userDrawn="1"/>
        </p:nvSpPr>
        <p:spPr>
          <a:xfrm>
            <a:off x="1457325" y="0"/>
            <a:ext cx="4638675" cy="1714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a:effectLst/>
              <a:latin typeface="Arial" panose="020B0604020202020204" pitchFamily="34" charset="0"/>
            </a:endParaRPr>
          </a:p>
        </p:txBody>
      </p:sp>
      <p:sp>
        <p:nvSpPr>
          <p:cNvPr id="10" name="Espace réservé du texte 2">
            <a:extLst>
              <a:ext uri="{FF2B5EF4-FFF2-40B4-BE49-F238E27FC236}">
                <a16:creationId xmlns:a16="http://schemas.microsoft.com/office/drawing/2014/main" id="{E58109E3-7BE0-D8B7-6CD2-6598D22A444C}"/>
              </a:ext>
            </a:extLst>
          </p:cNvPr>
          <p:cNvSpPr>
            <a:spLocks noGrp="1"/>
          </p:cNvSpPr>
          <p:nvPr>
            <p:ph type="body" sz="quarter" idx="10" hasCustomPrompt="1"/>
          </p:nvPr>
        </p:nvSpPr>
        <p:spPr>
          <a:xfrm>
            <a:off x="272716" y="0"/>
            <a:ext cx="1184609" cy="1714500"/>
          </a:xfrm>
        </p:spPr>
        <p:txBody>
          <a:bodyPr>
            <a:normAutofit/>
          </a:bodyPr>
          <a:lstStyle>
            <a:lvl1pPr>
              <a:defRPr sz="9600">
                <a:solidFill>
                  <a:schemeClr val="bg1"/>
                </a:solidFill>
              </a:defRPr>
            </a:lvl1pPr>
          </a:lstStyle>
          <a:p>
            <a:pPr lvl="0"/>
            <a:r>
              <a:rPr lang="fr-FR"/>
              <a:t>1</a:t>
            </a:r>
          </a:p>
        </p:txBody>
      </p:sp>
    </p:spTree>
    <p:extLst>
      <p:ext uri="{BB962C8B-B14F-4D97-AF65-F5344CB8AC3E}">
        <p14:creationId xmlns:p14="http://schemas.microsoft.com/office/powerpoint/2010/main" val="28027075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artes">
    <p:bg>
      <p:bgPr>
        <a:solidFill>
          <a:srgbClr val="FE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81C51B-F6AC-CC75-A94C-360D09EF29E9}"/>
              </a:ext>
            </a:extLst>
          </p:cNvPr>
          <p:cNvSpPr/>
          <p:nvPr userDrawn="1"/>
        </p:nvSpPr>
        <p:spPr>
          <a:xfrm>
            <a:off x="0" y="0"/>
            <a:ext cx="1457325" cy="1714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8800" b="1">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30E21284-41CB-AF69-A689-7A50E40069B0}"/>
              </a:ext>
            </a:extLst>
          </p:cNvPr>
          <p:cNvSpPr/>
          <p:nvPr userDrawn="1"/>
        </p:nvSpPr>
        <p:spPr>
          <a:xfrm>
            <a:off x="1457325" y="0"/>
            <a:ext cx="4638675" cy="1714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2400">
              <a:effectLst/>
              <a:latin typeface="Arial" panose="020B0604020202020204" pitchFamily="34" charset="0"/>
            </a:endParaRPr>
          </a:p>
        </p:txBody>
      </p:sp>
      <p:sp>
        <p:nvSpPr>
          <p:cNvPr id="4" name="Espace réservé du texte 2">
            <a:extLst>
              <a:ext uri="{FF2B5EF4-FFF2-40B4-BE49-F238E27FC236}">
                <a16:creationId xmlns:a16="http://schemas.microsoft.com/office/drawing/2014/main" id="{9A0C3565-4A78-4E22-ED81-869C7170A2C9}"/>
              </a:ext>
            </a:extLst>
          </p:cNvPr>
          <p:cNvSpPr>
            <a:spLocks noGrp="1"/>
          </p:cNvSpPr>
          <p:nvPr>
            <p:ph type="body" sz="quarter" idx="10" hasCustomPrompt="1"/>
          </p:nvPr>
        </p:nvSpPr>
        <p:spPr>
          <a:xfrm>
            <a:off x="272716" y="0"/>
            <a:ext cx="1184609" cy="1714500"/>
          </a:xfrm>
        </p:spPr>
        <p:txBody>
          <a:bodyPr>
            <a:normAutofit/>
          </a:bodyPr>
          <a:lstStyle>
            <a:lvl1pPr>
              <a:defRPr sz="9600">
                <a:solidFill>
                  <a:schemeClr val="bg1"/>
                </a:solidFill>
              </a:defRPr>
            </a:lvl1pPr>
          </a:lstStyle>
          <a:p>
            <a:pPr lvl="0"/>
            <a:r>
              <a:rPr lang="fr-FR"/>
              <a:t>1</a:t>
            </a:r>
          </a:p>
        </p:txBody>
      </p:sp>
    </p:spTree>
    <p:extLst>
      <p:ext uri="{BB962C8B-B14F-4D97-AF65-F5344CB8AC3E}">
        <p14:creationId xmlns:p14="http://schemas.microsoft.com/office/powerpoint/2010/main" val="3530493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partie">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D18424C-C30B-CDE8-775E-8D6CD4239F2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Image 8">
            <a:extLst>
              <a:ext uri="{FF2B5EF4-FFF2-40B4-BE49-F238E27FC236}">
                <a16:creationId xmlns:a16="http://schemas.microsoft.com/office/drawing/2014/main" id="{E0D1FB24-C0E9-E0FE-3FD9-DDA1F7B82DE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996359"/>
            <a:ext cx="4078840" cy="1370186"/>
          </a:xfrm>
          <a:prstGeom prst="rect">
            <a:avLst/>
          </a:prstGeom>
        </p:spPr>
      </p:pic>
      <p:sp>
        <p:nvSpPr>
          <p:cNvPr id="13" name="Holder 3">
            <a:extLst>
              <a:ext uri="{FF2B5EF4-FFF2-40B4-BE49-F238E27FC236}">
                <a16:creationId xmlns:a16="http://schemas.microsoft.com/office/drawing/2014/main" id="{F1395C83-06F3-87FA-5174-91FC81329B74}"/>
              </a:ext>
            </a:extLst>
          </p:cNvPr>
          <p:cNvSpPr>
            <a:spLocks noGrp="1"/>
          </p:cNvSpPr>
          <p:nvPr>
            <p:ph type="body" idx="30" hasCustomPrompt="1"/>
          </p:nvPr>
        </p:nvSpPr>
        <p:spPr>
          <a:xfrm>
            <a:off x="2544873" y="1261872"/>
            <a:ext cx="1061685" cy="832104"/>
          </a:xfrm>
          <a:prstGeom prst="rect">
            <a:avLst/>
          </a:prstGeom>
        </p:spPr>
        <p:txBody>
          <a:bodyPr lIns="0" tIns="0" rIns="0" bIns="0"/>
          <a:lstStyle>
            <a:lvl1pPr marL="0" indent="0">
              <a:buFont typeface="Arial" panose="020B0604020202020204" pitchFamily="34" charset="0"/>
              <a:buNone/>
              <a:defRPr sz="7000" b="1" i="0">
                <a:solidFill>
                  <a:schemeClr val="bg1"/>
                </a:solidFill>
                <a:latin typeface="Arial" panose="020B0604020202020204" pitchFamily="34" charset="0"/>
                <a:cs typeface="Arial" panose="020B0604020202020204" pitchFamily="34" charset="0"/>
              </a:defRPr>
            </a:lvl1pPr>
          </a:lstStyle>
          <a:p>
            <a:r>
              <a:rPr lang="fr-FR"/>
              <a:t>00</a:t>
            </a:r>
          </a:p>
        </p:txBody>
      </p:sp>
      <p:pic>
        <p:nvPicPr>
          <p:cNvPr id="12" name="Image 11">
            <a:extLst>
              <a:ext uri="{FF2B5EF4-FFF2-40B4-BE49-F238E27FC236}">
                <a16:creationId xmlns:a16="http://schemas.microsoft.com/office/drawing/2014/main" id="{43D8C21A-8AA3-F5BA-6C28-439C3288492B}"/>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rot="16200000">
            <a:off x="10588438" y="3474522"/>
            <a:ext cx="2286000" cy="921125"/>
          </a:xfrm>
          <a:prstGeom prst="rect">
            <a:avLst/>
          </a:prstGeom>
        </p:spPr>
      </p:pic>
      <p:pic>
        <p:nvPicPr>
          <p:cNvPr id="11" name="Image 10">
            <a:extLst>
              <a:ext uri="{FF2B5EF4-FFF2-40B4-BE49-F238E27FC236}">
                <a16:creationId xmlns:a16="http://schemas.microsoft.com/office/drawing/2014/main" id="{B7345551-C6A9-B11D-787D-1A42AE231FEF}"/>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174992" y="1240857"/>
            <a:ext cx="774192" cy="716128"/>
          </a:xfrm>
          <a:prstGeom prst="rect">
            <a:avLst/>
          </a:prstGeom>
        </p:spPr>
      </p:pic>
      <p:sp>
        <p:nvSpPr>
          <p:cNvPr id="4" name="Holder 3">
            <a:extLst>
              <a:ext uri="{FF2B5EF4-FFF2-40B4-BE49-F238E27FC236}">
                <a16:creationId xmlns:a16="http://schemas.microsoft.com/office/drawing/2014/main" id="{59EF3E73-FE24-292C-5EC2-21B805C22BDC}"/>
              </a:ext>
            </a:extLst>
          </p:cNvPr>
          <p:cNvSpPr>
            <a:spLocks noGrp="1"/>
          </p:cNvSpPr>
          <p:nvPr>
            <p:ph type="body" idx="14" hasCustomPrompt="1"/>
          </p:nvPr>
        </p:nvSpPr>
        <p:spPr>
          <a:xfrm>
            <a:off x="2037995" y="4664673"/>
            <a:ext cx="6776162" cy="276747"/>
          </a:xfrm>
          <a:prstGeom prst="rect">
            <a:avLst/>
          </a:prstGeom>
        </p:spPr>
        <p:txBody>
          <a:bodyPr lIns="0" tIns="0" rIns="0" bIns="0"/>
          <a:lstStyle>
            <a:lvl1pPr marL="0" indent="0">
              <a:buFont typeface="Arial" panose="020B0604020202020204" pitchFamily="34" charset="0"/>
              <a:buNone/>
              <a:defRPr sz="2000" b="0" i="0">
                <a:solidFill>
                  <a:srgbClr val="212950"/>
                </a:solidFill>
                <a:latin typeface="Arial" panose="020B0604020202020204" pitchFamily="34" charset="0"/>
                <a:cs typeface="Arial" panose="020B0604020202020204" pitchFamily="34" charset="0"/>
              </a:defRPr>
            </a:lvl1pPr>
          </a:lstStyle>
          <a:p>
            <a:r>
              <a:rPr lang="fr-FR"/>
              <a:t>Sous-titre de la partie</a:t>
            </a:r>
          </a:p>
        </p:txBody>
      </p:sp>
      <p:sp>
        <p:nvSpPr>
          <p:cNvPr id="6" name="Holder 3">
            <a:extLst>
              <a:ext uri="{FF2B5EF4-FFF2-40B4-BE49-F238E27FC236}">
                <a16:creationId xmlns:a16="http://schemas.microsoft.com/office/drawing/2014/main" id="{AB0C4BB0-74F1-43A3-7FEE-C82F16751CB9}"/>
              </a:ext>
            </a:extLst>
          </p:cNvPr>
          <p:cNvSpPr>
            <a:spLocks noGrp="1"/>
          </p:cNvSpPr>
          <p:nvPr>
            <p:ph type="body" idx="15" hasCustomPrompt="1"/>
          </p:nvPr>
        </p:nvSpPr>
        <p:spPr>
          <a:xfrm>
            <a:off x="2037995" y="3197842"/>
            <a:ext cx="6776162" cy="1105449"/>
          </a:xfrm>
          <a:prstGeom prst="rect">
            <a:avLst/>
          </a:prstGeom>
        </p:spPr>
        <p:txBody>
          <a:bodyPr lIns="0" tIns="0" rIns="0" bIns="0"/>
          <a:lstStyle>
            <a:lvl1pPr marL="0" indent="0">
              <a:buFont typeface="Arial" panose="020B0604020202020204" pitchFamily="34" charset="0"/>
              <a:buNone/>
              <a:defRPr sz="4000" b="1" i="0">
                <a:solidFill>
                  <a:srgbClr val="212950"/>
                </a:solidFill>
                <a:latin typeface="Arial" panose="020B0604020202020204" pitchFamily="34" charset="0"/>
                <a:cs typeface="Arial" panose="020B0604020202020204" pitchFamily="34" charset="0"/>
              </a:defRPr>
            </a:lvl1pPr>
          </a:lstStyle>
          <a:p>
            <a:r>
              <a:rPr lang="fr-FR"/>
              <a:t>Titre                                      de la partie</a:t>
            </a:r>
          </a:p>
        </p:txBody>
      </p:sp>
      <p:cxnSp>
        <p:nvCxnSpPr>
          <p:cNvPr id="8" name="Connecteur droit 7">
            <a:extLst>
              <a:ext uri="{FF2B5EF4-FFF2-40B4-BE49-F238E27FC236}">
                <a16:creationId xmlns:a16="http://schemas.microsoft.com/office/drawing/2014/main" id="{E90D9CA0-5D82-412D-F8DA-312AB386A131}"/>
              </a:ext>
            </a:extLst>
          </p:cNvPr>
          <p:cNvCxnSpPr/>
          <p:nvPr userDrawn="1"/>
        </p:nvCxnSpPr>
        <p:spPr>
          <a:xfrm>
            <a:off x="2037995" y="4477870"/>
            <a:ext cx="409370" cy="0"/>
          </a:xfrm>
          <a:prstGeom prst="line">
            <a:avLst/>
          </a:prstGeom>
          <a:ln w="76200" cap="rnd"/>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2018031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1_Titre et contenu">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004F2E3-C064-0CE2-87A1-E5989743097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13044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exte 2 colonnes">
    <p:spTree>
      <p:nvGrpSpPr>
        <p:cNvPr id="1" name=""/>
        <p:cNvGrpSpPr/>
        <p:nvPr/>
      </p:nvGrpSpPr>
      <p:grpSpPr>
        <a:xfrm>
          <a:off x="0" y="0"/>
          <a:ext cx="0" cy="0"/>
          <a:chOff x="0" y="0"/>
          <a:chExt cx="0" cy="0"/>
        </a:xfrm>
      </p:grpSpPr>
      <p:pic>
        <p:nvPicPr>
          <p:cNvPr id="26" name="Image 25">
            <a:extLst>
              <a:ext uri="{FF2B5EF4-FFF2-40B4-BE49-F238E27FC236}">
                <a16:creationId xmlns:a16="http://schemas.microsoft.com/office/drawing/2014/main" id="{9CE413D4-BCB8-6E43-410E-C600C154C7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230649"/>
            <a:ext cx="12191999" cy="774296"/>
          </a:xfrm>
          <a:prstGeom prst="rect">
            <a:avLst/>
          </a:prstGeom>
        </p:spPr>
      </p:pic>
      <p:pic>
        <p:nvPicPr>
          <p:cNvPr id="31" name="Image 30">
            <a:extLst>
              <a:ext uri="{FF2B5EF4-FFF2-40B4-BE49-F238E27FC236}">
                <a16:creationId xmlns:a16="http://schemas.microsoft.com/office/drawing/2014/main" id="{EAB396BA-CD0E-5B89-A116-36FB0AF90C0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4863" y="492780"/>
            <a:ext cx="365606" cy="256565"/>
          </a:xfrm>
          <a:prstGeom prst="rect">
            <a:avLst/>
          </a:prstGeom>
        </p:spPr>
      </p:pic>
      <p:sp>
        <p:nvSpPr>
          <p:cNvPr id="4" name="Holder 3">
            <a:extLst>
              <a:ext uri="{FF2B5EF4-FFF2-40B4-BE49-F238E27FC236}">
                <a16:creationId xmlns:a16="http://schemas.microsoft.com/office/drawing/2014/main" id="{4C15CDDE-2F9F-33B8-D2A2-D44E08A18A23}"/>
              </a:ext>
            </a:extLst>
          </p:cNvPr>
          <p:cNvSpPr>
            <a:spLocks noGrp="1"/>
          </p:cNvSpPr>
          <p:nvPr>
            <p:ph type="body" idx="16" hasCustomPrompt="1"/>
          </p:nvPr>
        </p:nvSpPr>
        <p:spPr>
          <a:xfrm>
            <a:off x="1755606" y="407177"/>
            <a:ext cx="6776162" cy="197002"/>
          </a:xfrm>
          <a:prstGeom prst="rect">
            <a:avLst/>
          </a:prstGeom>
        </p:spPr>
        <p:txBody>
          <a:bodyPr lIns="0" tIns="0" rIns="0" bIns="0"/>
          <a:lstStyle>
            <a:lvl1pPr marL="0" indent="0">
              <a:buFont typeface="Arial" panose="020B0604020202020204" pitchFamily="34" charset="0"/>
              <a:buNone/>
              <a:defRPr sz="1200" b="1" i="0">
                <a:solidFill>
                  <a:schemeClr val="bg1"/>
                </a:solidFill>
                <a:latin typeface="Arial" panose="020B0604020202020204" pitchFamily="34" charset="0"/>
                <a:cs typeface="Arial" panose="020B0604020202020204" pitchFamily="34" charset="0"/>
              </a:defRPr>
            </a:lvl1pPr>
          </a:lstStyle>
          <a:p>
            <a:r>
              <a:rPr lang="fr-FR"/>
              <a:t>Le titre de la partie</a:t>
            </a:r>
          </a:p>
        </p:txBody>
      </p:sp>
      <p:sp>
        <p:nvSpPr>
          <p:cNvPr id="5" name="Holder 3">
            <a:extLst>
              <a:ext uri="{FF2B5EF4-FFF2-40B4-BE49-F238E27FC236}">
                <a16:creationId xmlns:a16="http://schemas.microsoft.com/office/drawing/2014/main" id="{11133033-B6EC-50A1-12B9-6185D35E9420}"/>
              </a:ext>
            </a:extLst>
          </p:cNvPr>
          <p:cNvSpPr>
            <a:spLocks noGrp="1"/>
          </p:cNvSpPr>
          <p:nvPr>
            <p:ph type="body" idx="17" hasCustomPrompt="1"/>
          </p:nvPr>
        </p:nvSpPr>
        <p:spPr>
          <a:xfrm>
            <a:off x="1755606" y="662671"/>
            <a:ext cx="6776162" cy="197002"/>
          </a:xfrm>
          <a:prstGeom prst="rect">
            <a:avLst/>
          </a:prstGeom>
        </p:spPr>
        <p:txBody>
          <a:bodyPr lIns="0" tIns="0" rIns="0" bIns="0"/>
          <a:lstStyle>
            <a:lvl1pPr marL="0" indent="0">
              <a:buFont typeface="Arial" panose="020B0604020202020204" pitchFamily="34" charset="0"/>
              <a:buNone/>
              <a:defRPr sz="1200" b="0" i="0">
                <a:solidFill>
                  <a:schemeClr val="bg1"/>
                </a:solidFill>
                <a:latin typeface="Arial" panose="020B0604020202020204" pitchFamily="34" charset="0"/>
                <a:cs typeface="Arial" panose="020B0604020202020204" pitchFamily="34" charset="0"/>
              </a:defRPr>
            </a:lvl1pPr>
          </a:lstStyle>
          <a:p>
            <a:r>
              <a:rPr lang="fr-FR"/>
              <a:t>Le sous-titre de la partie</a:t>
            </a:r>
          </a:p>
        </p:txBody>
      </p:sp>
      <p:pic>
        <p:nvPicPr>
          <p:cNvPr id="28" name="Image 27">
            <a:extLst>
              <a:ext uri="{FF2B5EF4-FFF2-40B4-BE49-F238E27FC236}">
                <a16:creationId xmlns:a16="http://schemas.microsoft.com/office/drawing/2014/main" id="{3028535C-ACE2-AB48-A3F7-2AEE5FFFCD7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742234" y="6371235"/>
            <a:ext cx="449764" cy="256116"/>
          </a:xfrm>
          <a:prstGeom prst="rect">
            <a:avLst/>
          </a:prstGeom>
        </p:spPr>
      </p:pic>
      <p:sp>
        <p:nvSpPr>
          <p:cNvPr id="17" name="Holder 3">
            <a:extLst>
              <a:ext uri="{FF2B5EF4-FFF2-40B4-BE49-F238E27FC236}">
                <a16:creationId xmlns:a16="http://schemas.microsoft.com/office/drawing/2014/main" id="{E62F2404-22F5-F608-7A2D-CAD7C8AB7B40}"/>
              </a:ext>
            </a:extLst>
          </p:cNvPr>
          <p:cNvSpPr>
            <a:spLocks noGrp="1"/>
          </p:cNvSpPr>
          <p:nvPr>
            <p:ph type="body" idx="30" hasCustomPrompt="1"/>
          </p:nvPr>
        </p:nvSpPr>
        <p:spPr>
          <a:xfrm>
            <a:off x="1010909" y="375834"/>
            <a:ext cx="602738" cy="483838"/>
          </a:xfrm>
          <a:prstGeom prst="rect">
            <a:avLst/>
          </a:prstGeom>
        </p:spPr>
        <p:txBody>
          <a:bodyPr lIns="0" tIns="0" rIns="0" bIns="0"/>
          <a:lstStyle>
            <a:lvl1pPr marL="0" indent="0">
              <a:buFont typeface="Arial" panose="020B0604020202020204" pitchFamily="34" charset="0"/>
              <a:buNone/>
              <a:defRPr sz="4000" b="1" i="0">
                <a:solidFill>
                  <a:schemeClr val="bg1"/>
                </a:solidFill>
                <a:latin typeface="Arial" panose="020B0604020202020204" pitchFamily="34" charset="0"/>
                <a:cs typeface="Arial" panose="020B0604020202020204" pitchFamily="34" charset="0"/>
              </a:defRPr>
            </a:lvl1pPr>
          </a:lstStyle>
          <a:p>
            <a:r>
              <a:rPr lang="fr-FR"/>
              <a:t>01</a:t>
            </a:r>
          </a:p>
        </p:txBody>
      </p:sp>
      <p:sp>
        <p:nvSpPr>
          <p:cNvPr id="14" name="Espace réservé du numéro de diapositive 2">
            <a:extLst>
              <a:ext uri="{FF2B5EF4-FFF2-40B4-BE49-F238E27FC236}">
                <a16:creationId xmlns:a16="http://schemas.microsoft.com/office/drawing/2014/main" id="{4971ED6E-CD18-99AF-6B51-6B9F8FFE3AB2}"/>
              </a:ext>
            </a:extLst>
          </p:cNvPr>
          <p:cNvSpPr>
            <a:spLocks noGrp="1"/>
          </p:cNvSpPr>
          <p:nvPr>
            <p:ph type="sldNum" sz="quarter" idx="4"/>
          </p:nvPr>
        </p:nvSpPr>
        <p:spPr>
          <a:xfrm>
            <a:off x="11659105" y="6314218"/>
            <a:ext cx="449765" cy="365125"/>
          </a:xfrm>
          <a:prstGeom prst="rect">
            <a:avLst/>
          </a:prstGeom>
        </p:spPr>
        <p:txBody>
          <a:bodyPr vert="horz" lIns="91440" tIns="45720" rIns="91440" bIns="45720" rtlCol="0" anchor="ctr"/>
          <a:lstStyle>
            <a:lvl1pPr algn="r">
              <a:defRPr sz="1000" b="1">
                <a:solidFill>
                  <a:srgbClr val="212950"/>
                </a:solidFill>
                <a:latin typeface="Arial" panose="020B0604020202020204" pitchFamily="34" charset="0"/>
                <a:cs typeface="Arial" panose="020B0604020202020204" pitchFamily="34" charset="0"/>
              </a:defRPr>
            </a:lvl1pPr>
          </a:lstStyle>
          <a:p>
            <a:fld id="{6175C4A9-563C-D943-841B-F8A44946A7C2}" type="slidenum">
              <a:rPr lang="fr-FR" smtClean="0"/>
              <a:pPr/>
              <a:t>‹N°›</a:t>
            </a:fld>
            <a:endParaRPr lang="fr-FR"/>
          </a:p>
        </p:txBody>
      </p:sp>
      <p:sp>
        <p:nvSpPr>
          <p:cNvPr id="8" name="Espace réservé du texte 13">
            <a:extLst>
              <a:ext uri="{FF2B5EF4-FFF2-40B4-BE49-F238E27FC236}">
                <a16:creationId xmlns:a16="http://schemas.microsoft.com/office/drawing/2014/main" id="{255D92CA-5A33-DC3B-86DF-850BF90F892D}"/>
              </a:ext>
            </a:extLst>
          </p:cNvPr>
          <p:cNvSpPr>
            <a:spLocks noGrp="1"/>
          </p:cNvSpPr>
          <p:nvPr>
            <p:ph type="body" sz="quarter" idx="31" hasCustomPrompt="1"/>
          </p:nvPr>
        </p:nvSpPr>
        <p:spPr>
          <a:xfrm>
            <a:off x="1038310" y="2057404"/>
            <a:ext cx="5057689" cy="3541533"/>
          </a:xfrm>
        </p:spPr>
        <p:txBody>
          <a:bodyPr/>
          <a:lstStyle>
            <a:lvl1pPr>
              <a:spcAft>
                <a:spcPts val="1800"/>
              </a:spcAft>
              <a:defRPr cap="all" baseline="0">
                <a:solidFill>
                  <a:srgbClr val="2B2F63"/>
                </a:solidFill>
              </a:defRPr>
            </a:lvl1pPr>
            <a:lvl3pPr marL="357188" indent="0">
              <a:tabLst/>
              <a:defRPr/>
            </a:lvl3pPr>
            <a:lvl4pPr marL="357188" indent="0">
              <a:tabLst/>
              <a:defRPr/>
            </a:lvl4pPr>
            <a:lvl5pPr marL="536575" indent="-168275">
              <a:tabLst/>
              <a:defRPr b="0"/>
            </a:lvl5pPr>
            <a:lvl7pPr marL="714375" indent="-177800">
              <a:buFont typeface="Police système Courant"/>
              <a:buChar char="&gt;"/>
              <a:tabLst/>
              <a:defRPr/>
            </a:lvl7pPr>
            <a:lvl8pPr marL="3200400" indent="0">
              <a:buNone/>
              <a:defRPr/>
            </a:lvl8pPr>
          </a:lstStyle>
          <a:p>
            <a:pPr lvl="0"/>
            <a:r>
              <a:rPr lang="fr-FR"/>
              <a:t>TITRE,                                             NIVEAU 1</a:t>
            </a:r>
          </a:p>
          <a:p>
            <a:pPr lvl="1"/>
            <a:r>
              <a:rPr lang="fr-FR"/>
              <a:t>Intertitre, niveau 2</a:t>
            </a:r>
          </a:p>
          <a:p>
            <a:pPr lvl="2"/>
            <a:r>
              <a:rPr lang="fr-FR"/>
              <a:t>Introduction, chapeau ou texte en exergue, NIVEAU 3</a:t>
            </a:r>
          </a:p>
          <a:p>
            <a:pPr lvl="3"/>
            <a:r>
              <a:rPr lang="fr-FR"/>
              <a:t>Texte courant, NIVEAU 4</a:t>
            </a:r>
          </a:p>
          <a:p>
            <a:pPr lvl="4"/>
            <a:r>
              <a:rPr lang="fr-FR"/>
              <a:t>Liste à puces, niveau 1</a:t>
            </a:r>
          </a:p>
          <a:p>
            <a:pPr lvl="6"/>
            <a:r>
              <a:rPr lang="fr-FR"/>
              <a:t>Liste à puces, niveau 2</a:t>
            </a:r>
          </a:p>
        </p:txBody>
      </p:sp>
      <p:sp>
        <p:nvSpPr>
          <p:cNvPr id="3" name="Holder 3">
            <a:extLst>
              <a:ext uri="{FF2B5EF4-FFF2-40B4-BE49-F238E27FC236}">
                <a16:creationId xmlns:a16="http://schemas.microsoft.com/office/drawing/2014/main" id="{1A517BCC-D3F2-31BF-E4D6-2755D214644B}"/>
              </a:ext>
            </a:extLst>
          </p:cNvPr>
          <p:cNvSpPr>
            <a:spLocks noGrp="1"/>
          </p:cNvSpPr>
          <p:nvPr>
            <p:ph type="body" idx="21" hasCustomPrompt="1"/>
          </p:nvPr>
        </p:nvSpPr>
        <p:spPr>
          <a:xfrm>
            <a:off x="1612876" y="1366591"/>
            <a:ext cx="9729543" cy="276984"/>
          </a:xfrm>
          <a:prstGeom prst="rect">
            <a:avLst/>
          </a:prstGeom>
        </p:spPr>
        <p:txBody>
          <a:bodyPr lIns="0" tIns="0" rIns="0" bIns="0"/>
          <a:lstStyle>
            <a:lvl1pPr marL="0" indent="0">
              <a:buFont typeface="Arial" panose="020B0604020202020204" pitchFamily="34" charset="0"/>
              <a:buNone/>
              <a:defRPr sz="2000" b="1" i="0" cap="all" baseline="0">
                <a:solidFill>
                  <a:schemeClr val="accent3"/>
                </a:solidFill>
                <a:latin typeface="Arial" panose="020B0604020202020204" pitchFamily="34" charset="0"/>
                <a:cs typeface="Arial" panose="020B0604020202020204" pitchFamily="34" charset="0"/>
              </a:defRPr>
            </a:lvl1pPr>
          </a:lstStyle>
          <a:p>
            <a:r>
              <a:rPr lang="fr-FR"/>
              <a:t>TITRE DE LA DIAPOSITIVE</a:t>
            </a:r>
          </a:p>
        </p:txBody>
      </p:sp>
      <p:cxnSp>
        <p:nvCxnSpPr>
          <p:cNvPr id="6" name="Connecteur droit 5">
            <a:extLst>
              <a:ext uri="{FF2B5EF4-FFF2-40B4-BE49-F238E27FC236}">
                <a16:creationId xmlns:a16="http://schemas.microsoft.com/office/drawing/2014/main" id="{7D8144CD-0AD5-3ED1-CFCB-21B5750B1B00}"/>
              </a:ext>
            </a:extLst>
          </p:cNvPr>
          <p:cNvCxnSpPr>
            <a:cxnSpLocks/>
          </p:cNvCxnSpPr>
          <p:nvPr userDrawn="1"/>
        </p:nvCxnSpPr>
        <p:spPr>
          <a:xfrm>
            <a:off x="1210234" y="1505083"/>
            <a:ext cx="221001" cy="0"/>
          </a:xfrm>
          <a:prstGeom prst="line">
            <a:avLst/>
          </a:prstGeom>
          <a:ln w="76200" cap="rnd">
            <a:solidFill>
              <a:schemeClr val="accent3"/>
            </a:solidFill>
          </a:ln>
        </p:spPr>
        <p:style>
          <a:lnRef idx="2">
            <a:schemeClr val="accent2"/>
          </a:lnRef>
          <a:fillRef idx="0">
            <a:schemeClr val="accent2"/>
          </a:fillRef>
          <a:effectRef idx="1">
            <a:schemeClr val="accent2"/>
          </a:effectRef>
          <a:fontRef idx="minor">
            <a:schemeClr val="tx1"/>
          </a:fontRef>
        </p:style>
      </p:cxnSp>
      <p:sp>
        <p:nvSpPr>
          <p:cNvPr id="15" name="Espace réservé du texte 13">
            <a:extLst>
              <a:ext uri="{FF2B5EF4-FFF2-40B4-BE49-F238E27FC236}">
                <a16:creationId xmlns:a16="http://schemas.microsoft.com/office/drawing/2014/main" id="{B8BC8168-C74D-ECC1-3B1D-6161C774129D}"/>
              </a:ext>
            </a:extLst>
          </p:cNvPr>
          <p:cNvSpPr>
            <a:spLocks noGrp="1"/>
          </p:cNvSpPr>
          <p:nvPr>
            <p:ph type="body" sz="quarter" idx="47" hasCustomPrompt="1"/>
          </p:nvPr>
        </p:nvSpPr>
        <p:spPr>
          <a:xfrm>
            <a:off x="6477647" y="2057404"/>
            <a:ext cx="5057689" cy="3541533"/>
          </a:xfrm>
        </p:spPr>
        <p:txBody>
          <a:bodyPr/>
          <a:lstStyle>
            <a:lvl1pPr>
              <a:spcAft>
                <a:spcPts val="1800"/>
              </a:spcAft>
              <a:defRPr cap="all" baseline="0">
                <a:solidFill>
                  <a:srgbClr val="2B2F63"/>
                </a:solidFill>
              </a:defRPr>
            </a:lvl1pPr>
            <a:lvl3pPr marL="357188" indent="0">
              <a:tabLst/>
              <a:defRPr/>
            </a:lvl3pPr>
            <a:lvl4pPr marL="357188" indent="0">
              <a:tabLst/>
              <a:defRPr/>
            </a:lvl4pPr>
            <a:lvl5pPr marL="536575" indent="-168275">
              <a:tabLst/>
              <a:defRPr b="0"/>
            </a:lvl5pPr>
            <a:lvl7pPr marL="714375" indent="-177800">
              <a:buFont typeface="Police système Courant"/>
              <a:buChar char="&gt;"/>
              <a:tabLst/>
              <a:defRPr/>
            </a:lvl7pPr>
            <a:lvl8pPr marL="3200400" indent="0">
              <a:buNone/>
              <a:defRPr/>
            </a:lvl8pPr>
          </a:lstStyle>
          <a:p>
            <a:pPr lvl="0"/>
            <a:r>
              <a:rPr lang="fr-FR"/>
              <a:t>TITRE,                                             NIVEAU 1</a:t>
            </a:r>
          </a:p>
          <a:p>
            <a:pPr lvl="1"/>
            <a:r>
              <a:rPr lang="fr-FR"/>
              <a:t>Intertitre, niveau 2</a:t>
            </a:r>
          </a:p>
          <a:p>
            <a:pPr lvl="2"/>
            <a:r>
              <a:rPr lang="fr-FR"/>
              <a:t>Introduction, chapeau ou texte en exergue, NIVEAU 3</a:t>
            </a:r>
          </a:p>
          <a:p>
            <a:pPr lvl="3"/>
            <a:r>
              <a:rPr lang="fr-FR"/>
              <a:t>Texte courant, NIVEAU 4</a:t>
            </a:r>
          </a:p>
          <a:p>
            <a:pPr lvl="4"/>
            <a:r>
              <a:rPr lang="fr-FR"/>
              <a:t>Liste à puces, niveau 1</a:t>
            </a:r>
          </a:p>
          <a:p>
            <a:pPr lvl="6"/>
            <a:r>
              <a:rPr lang="fr-FR"/>
              <a:t>Liste à puces, niveau 2</a:t>
            </a:r>
          </a:p>
        </p:txBody>
      </p:sp>
    </p:spTree>
    <p:extLst>
      <p:ext uri="{BB962C8B-B14F-4D97-AF65-F5344CB8AC3E}">
        <p14:creationId xmlns:p14="http://schemas.microsoft.com/office/powerpoint/2010/main" val="42524416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re + 1 colonne">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7C7B856-919A-E71E-DA29-8B6F7991CE1D}"/>
              </a:ext>
            </a:extLst>
          </p:cNvPr>
          <p:cNvPicPr>
            <a:picLocks/>
          </p:cNvPicPr>
          <p:nvPr userDrawn="1"/>
        </p:nvPicPr>
        <p:blipFill>
          <a:blip r:embed="rId2" cstate="hqprint">
            <a:extLst>
              <a:ext uri="{28A0092B-C50C-407E-A947-70E740481C1C}">
                <a14:useLocalDpi xmlns:a14="http://schemas.microsoft.com/office/drawing/2010/main"/>
              </a:ext>
            </a:extLst>
          </a:blip>
          <a:srcRect/>
          <a:stretch/>
        </p:blipFill>
        <p:spPr>
          <a:xfrm>
            <a:off x="273928" y="253755"/>
            <a:ext cx="6091200" cy="6390000"/>
          </a:xfrm>
          <a:prstGeom prst="roundRect">
            <a:avLst>
              <a:gd name="adj" fmla="val 7119"/>
            </a:avLst>
          </a:prstGeom>
        </p:spPr>
      </p:pic>
      <p:sp>
        <p:nvSpPr>
          <p:cNvPr id="7" name="Rectangle : coins arrondis 6">
            <a:extLst>
              <a:ext uri="{FF2B5EF4-FFF2-40B4-BE49-F238E27FC236}">
                <a16:creationId xmlns:a16="http://schemas.microsoft.com/office/drawing/2014/main" id="{473913F6-6056-3DB0-1FEF-9D159AB49E81}"/>
              </a:ext>
            </a:extLst>
          </p:cNvPr>
          <p:cNvSpPr/>
          <p:nvPr userDrawn="1"/>
        </p:nvSpPr>
        <p:spPr>
          <a:xfrm>
            <a:off x="273928" y="293217"/>
            <a:ext cx="6090853" cy="6350538"/>
          </a:xfrm>
          <a:prstGeom prst="roundRect">
            <a:avLst>
              <a:gd name="adj" fmla="val 6878"/>
            </a:avLst>
          </a:prstGeom>
          <a:gradFill>
            <a:gsLst>
              <a:gs pos="0">
                <a:schemeClr val="tx1">
                  <a:alpha val="0"/>
                </a:schemeClr>
              </a:gs>
              <a:gs pos="100000">
                <a:schemeClr val="tx1">
                  <a:alpha val="77511"/>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6" name="Image 25">
            <a:extLst>
              <a:ext uri="{FF2B5EF4-FFF2-40B4-BE49-F238E27FC236}">
                <a16:creationId xmlns:a16="http://schemas.microsoft.com/office/drawing/2014/main" id="{9CE413D4-BCB8-6E43-410E-C600C154C7E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 y="230649"/>
            <a:ext cx="12191999" cy="774296"/>
          </a:xfrm>
          <a:prstGeom prst="rect">
            <a:avLst/>
          </a:prstGeom>
        </p:spPr>
      </p:pic>
      <p:pic>
        <p:nvPicPr>
          <p:cNvPr id="31" name="Image 30">
            <a:extLst>
              <a:ext uri="{FF2B5EF4-FFF2-40B4-BE49-F238E27FC236}">
                <a16:creationId xmlns:a16="http://schemas.microsoft.com/office/drawing/2014/main" id="{EAB396BA-CD0E-5B89-A116-36FB0AF90C0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4863" y="492780"/>
            <a:ext cx="365606" cy="256565"/>
          </a:xfrm>
          <a:prstGeom prst="rect">
            <a:avLst/>
          </a:prstGeom>
        </p:spPr>
      </p:pic>
      <p:sp>
        <p:nvSpPr>
          <p:cNvPr id="4" name="Holder 3">
            <a:extLst>
              <a:ext uri="{FF2B5EF4-FFF2-40B4-BE49-F238E27FC236}">
                <a16:creationId xmlns:a16="http://schemas.microsoft.com/office/drawing/2014/main" id="{4C15CDDE-2F9F-33B8-D2A2-D44E08A18A23}"/>
              </a:ext>
            </a:extLst>
          </p:cNvPr>
          <p:cNvSpPr>
            <a:spLocks noGrp="1"/>
          </p:cNvSpPr>
          <p:nvPr>
            <p:ph type="body" idx="16" hasCustomPrompt="1"/>
          </p:nvPr>
        </p:nvSpPr>
        <p:spPr>
          <a:xfrm>
            <a:off x="1755606" y="407177"/>
            <a:ext cx="6776162" cy="197002"/>
          </a:xfrm>
          <a:prstGeom prst="rect">
            <a:avLst/>
          </a:prstGeom>
        </p:spPr>
        <p:txBody>
          <a:bodyPr lIns="0" tIns="0" rIns="0" bIns="0"/>
          <a:lstStyle>
            <a:lvl1pPr marL="0" indent="0">
              <a:buFont typeface="Arial" panose="020B0604020202020204" pitchFamily="34" charset="0"/>
              <a:buNone/>
              <a:defRPr sz="1200" b="1" i="0">
                <a:solidFill>
                  <a:schemeClr val="bg1"/>
                </a:solidFill>
                <a:latin typeface="Arial" panose="020B0604020202020204" pitchFamily="34" charset="0"/>
                <a:cs typeface="Arial" panose="020B0604020202020204" pitchFamily="34" charset="0"/>
              </a:defRPr>
            </a:lvl1pPr>
          </a:lstStyle>
          <a:p>
            <a:r>
              <a:rPr lang="fr-FR"/>
              <a:t>Le titre de la partie</a:t>
            </a:r>
          </a:p>
        </p:txBody>
      </p:sp>
      <p:sp>
        <p:nvSpPr>
          <p:cNvPr id="5" name="Holder 3">
            <a:extLst>
              <a:ext uri="{FF2B5EF4-FFF2-40B4-BE49-F238E27FC236}">
                <a16:creationId xmlns:a16="http://schemas.microsoft.com/office/drawing/2014/main" id="{11133033-B6EC-50A1-12B9-6185D35E9420}"/>
              </a:ext>
            </a:extLst>
          </p:cNvPr>
          <p:cNvSpPr>
            <a:spLocks noGrp="1"/>
          </p:cNvSpPr>
          <p:nvPr>
            <p:ph type="body" idx="17" hasCustomPrompt="1"/>
          </p:nvPr>
        </p:nvSpPr>
        <p:spPr>
          <a:xfrm>
            <a:off x="1755606" y="662671"/>
            <a:ext cx="6776162" cy="197002"/>
          </a:xfrm>
          <a:prstGeom prst="rect">
            <a:avLst/>
          </a:prstGeom>
        </p:spPr>
        <p:txBody>
          <a:bodyPr lIns="0" tIns="0" rIns="0" bIns="0"/>
          <a:lstStyle>
            <a:lvl1pPr marL="0" indent="0">
              <a:buFont typeface="Arial" panose="020B0604020202020204" pitchFamily="34" charset="0"/>
              <a:buNone/>
              <a:defRPr sz="1200" b="0" i="0">
                <a:solidFill>
                  <a:schemeClr val="bg1"/>
                </a:solidFill>
                <a:latin typeface="Arial" panose="020B0604020202020204" pitchFamily="34" charset="0"/>
                <a:cs typeface="Arial" panose="020B0604020202020204" pitchFamily="34" charset="0"/>
              </a:defRPr>
            </a:lvl1pPr>
          </a:lstStyle>
          <a:p>
            <a:r>
              <a:rPr lang="fr-FR"/>
              <a:t>Le sous-titre de la partie</a:t>
            </a:r>
          </a:p>
        </p:txBody>
      </p:sp>
      <p:pic>
        <p:nvPicPr>
          <p:cNvPr id="28" name="Image 27">
            <a:extLst>
              <a:ext uri="{FF2B5EF4-FFF2-40B4-BE49-F238E27FC236}">
                <a16:creationId xmlns:a16="http://schemas.microsoft.com/office/drawing/2014/main" id="{3028535C-ACE2-AB48-A3F7-2AEE5FFFCD7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742234" y="6371235"/>
            <a:ext cx="449764" cy="256116"/>
          </a:xfrm>
          <a:prstGeom prst="rect">
            <a:avLst/>
          </a:prstGeom>
        </p:spPr>
      </p:pic>
      <p:sp>
        <p:nvSpPr>
          <p:cNvPr id="17" name="Holder 3">
            <a:extLst>
              <a:ext uri="{FF2B5EF4-FFF2-40B4-BE49-F238E27FC236}">
                <a16:creationId xmlns:a16="http://schemas.microsoft.com/office/drawing/2014/main" id="{E62F2404-22F5-F608-7A2D-CAD7C8AB7B40}"/>
              </a:ext>
            </a:extLst>
          </p:cNvPr>
          <p:cNvSpPr>
            <a:spLocks noGrp="1"/>
          </p:cNvSpPr>
          <p:nvPr>
            <p:ph type="body" idx="30" hasCustomPrompt="1"/>
          </p:nvPr>
        </p:nvSpPr>
        <p:spPr>
          <a:xfrm>
            <a:off x="1010909" y="375834"/>
            <a:ext cx="602738" cy="483838"/>
          </a:xfrm>
          <a:prstGeom prst="rect">
            <a:avLst/>
          </a:prstGeom>
        </p:spPr>
        <p:txBody>
          <a:bodyPr lIns="0" tIns="0" rIns="0" bIns="0"/>
          <a:lstStyle>
            <a:lvl1pPr marL="0" indent="0">
              <a:buFont typeface="Arial" panose="020B0604020202020204" pitchFamily="34" charset="0"/>
              <a:buNone/>
              <a:defRPr sz="4000" b="1" i="0">
                <a:solidFill>
                  <a:schemeClr val="bg1"/>
                </a:solidFill>
                <a:latin typeface="Arial" panose="020B0604020202020204" pitchFamily="34" charset="0"/>
                <a:cs typeface="Arial" panose="020B0604020202020204" pitchFamily="34" charset="0"/>
              </a:defRPr>
            </a:lvl1pPr>
          </a:lstStyle>
          <a:p>
            <a:r>
              <a:rPr lang="fr-FR"/>
              <a:t>01</a:t>
            </a:r>
          </a:p>
        </p:txBody>
      </p:sp>
      <p:sp>
        <p:nvSpPr>
          <p:cNvPr id="14" name="Espace réservé du numéro de diapositive 2">
            <a:extLst>
              <a:ext uri="{FF2B5EF4-FFF2-40B4-BE49-F238E27FC236}">
                <a16:creationId xmlns:a16="http://schemas.microsoft.com/office/drawing/2014/main" id="{4971ED6E-CD18-99AF-6B51-6B9F8FFE3AB2}"/>
              </a:ext>
            </a:extLst>
          </p:cNvPr>
          <p:cNvSpPr>
            <a:spLocks noGrp="1"/>
          </p:cNvSpPr>
          <p:nvPr>
            <p:ph type="sldNum" sz="quarter" idx="4"/>
          </p:nvPr>
        </p:nvSpPr>
        <p:spPr>
          <a:xfrm>
            <a:off x="11659105" y="6314218"/>
            <a:ext cx="449765" cy="365125"/>
          </a:xfrm>
          <a:prstGeom prst="rect">
            <a:avLst/>
          </a:prstGeom>
        </p:spPr>
        <p:txBody>
          <a:bodyPr vert="horz" lIns="91440" tIns="45720" rIns="91440" bIns="45720" rtlCol="0" anchor="ctr"/>
          <a:lstStyle>
            <a:lvl1pPr algn="r">
              <a:defRPr sz="1000" b="1">
                <a:solidFill>
                  <a:srgbClr val="212950"/>
                </a:solidFill>
                <a:latin typeface="Arial" panose="020B0604020202020204" pitchFamily="34" charset="0"/>
                <a:cs typeface="Arial" panose="020B0604020202020204" pitchFamily="34" charset="0"/>
              </a:defRPr>
            </a:lvl1pPr>
          </a:lstStyle>
          <a:p>
            <a:fld id="{6175C4A9-563C-D943-841B-F8A44946A7C2}" type="slidenum">
              <a:rPr lang="fr-FR" smtClean="0"/>
              <a:pPr/>
              <a:t>‹N°›</a:t>
            </a:fld>
            <a:endParaRPr lang="fr-FR"/>
          </a:p>
        </p:txBody>
      </p:sp>
      <p:sp>
        <p:nvSpPr>
          <p:cNvPr id="3" name="Holder 3">
            <a:extLst>
              <a:ext uri="{FF2B5EF4-FFF2-40B4-BE49-F238E27FC236}">
                <a16:creationId xmlns:a16="http://schemas.microsoft.com/office/drawing/2014/main" id="{1A517BCC-D3F2-31BF-E4D6-2755D214644B}"/>
              </a:ext>
            </a:extLst>
          </p:cNvPr>
          <p:cNvSpPr>
            <a:spLocks noGrp="1"/>
          </p:cNvSpPr>
          <p:nvPr>
            <p:ph type="body" idx="21" hasCustomPrompt="1"/>
          </p:nvPr>
        </p:nvSpPr>
        <p:spPr>
          <a:xfrm>
            <a:off x="1612876" y="1366591"/>
            <a:ext cx="9729543" cy="276984"/>
          </a:xfrm>
          <a:prstGeom prst="rect">
            <a:avLst/>
          </a:prstGeom>
        </p:spPr>
        <p:txBody>
          <a:bodyPr lIns="0" tIns="0" rIns="0" bIns="0"/>
          <a:lstStyle>
            <a:lvl1pPr marL="0" indent="0">
              <a:buFont typeface="Arial" panose="020B0604020202020204" pitchFamily="34" charset="0"/>
              <a:buNone/>
              <a:defRPr sz="2000" b="1" i="0" cap="all" baseline="0">
                <a:solidFill>
                  <a:schemeClr val="accent3"/>
                </a:solidFill>
                <a:latin typeface="Arial" panose="020B0604020202020204" pitchFamily="34" charset="0"/>
                <a:cs typeface="Arial" panose="020B0604020202020204" pitchFamily="34" charset="0"/>
              </a:defRPr>
            </a:lvl1pPr>
          </a:lstStyle>
          <a:p>
            <a:r>
              <a:rPr lang="fr-FR"/>
              <a:t>TITRE DE LA DIAPOSITIVE</a:t>
            </a:r>
          </a:p>
        </p:txBody>
      </p:sp>
      <p:sp>
        <p:nvSpPr>
          <p:cNvPr id="9" name="Espace réservé du texte 13">
            <a:extLst>
              <a:ext uri="{FF2B5EF4-FFF2-40B4-BE49-F238E27FC236}">
                <a16:creationId xmlns:a16="http://schemas.microsoft.com/office/drawing/2014/main" id="{0592A39D-F799-8C22-8323-5CF6EFD22BF5}"/>
              </a:ext>
            </a:extLst>
          </p:cNvPr>
          <p:cNvSpPr>
            <a:spLocks noGrp="1"/>
          </p:cNvSpPr>
          <p:nvPr>
            <p:ph type="body" sz="quarter" idx="31" hasCustomPrompt="1"/>
          </p:nvPr>
        </p:nvSpPr>
        <p:spPr>
          <a:xfrm>
            <a:off x="1010909" y="2446973"/>
            <a:ext cx="4530282" cy="3541533"/>
          </a:xfrm>
        </p:spPr>
        <p:txBody>
          <a:bodyPr/>
          <a:lstStyle>
            <a:lvl1pPr>
              <a:spcAft>
                <a:spcPts val="1800"/>
              </a:spcAft>
              <a:defRPr cap="all" baseline="0">
                <a:solidFill>
                  <a:srgbClr val="2B2F63"/>
                </a:solidFill>
              </a:defRPr>
            </a:lvl1pPr>
            <a:lvl3pPr marL="357188" indent="0">
              <a:tabLst/>
              <a:defRPr/>
            </a:lvl3pPr>
            <a:lvl4pPr marL="357188" indent="0">
              <a:tabLst/>
              <a:defRPr/>
            </a:lvl4pPr>
            <a:lvl5pPr marL="536575" indent="-168275">
              <a:tabLst/>
              <a:defRPr b="0"/>
            </a:lvl5pPr>
            <a:lvl7pPr marL="714375" indent="-177800">
              <a:buFont typeface="Police système Courant"/>
              <a:buChar char="&gt;"/>
              <a:tabLst/>
              <a:defRPr/>
            </a:lvl7pPr>
            <a:lvl8pPr marL="3200400" indent="0">
              <a:buNone/>
              <a:defRPr/>
            </a:lvl8pPr>
          </a:lstStyle>
          <a:p>
            <a:pPr lvl="1"/>
            <a:r>
              <a:rPr lang="fr-FR"/>
              <a:t>Intertitre, niveau 2</a:t>
            </a:r>
          </a:p>
          <a:p>
            <a:pPr lvl="4"/>
            <a:r>
              <a:rPr lang="fr-FR"/>
              <a:t>Liste à puces, niveau 1</a:t>
            </a:r>
          </a:p>
          <a:p>
            <a:pPr lvl="6"/>
            <a:r>
              <a:rPr lang="fr-FR"/>
              <a:t>Liste à puces, niveau 2</a:t>
            </a:r>
          </a:p>
        </p:txBody>
      </p:sp>
    </p:spTree>
    <p:extLst>
      <p:ext uri="{BB962C8B-B14F-4D97-AF65-F5344CB8AC3E}">
        <p14:creationId xmlns:p14="http://schemas.microsoft.com/office/powerpoint/2010/main" val="18079315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 SOMMAI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55141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us titre parti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2D62BA2-3BF6-A83E-9BDB-591CC5D90B7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Holder 3">
            <a:extLst>
              <a:ext uri="{FF2B5EF4-FFF2-40B4-BE49-F238E27FC236}">
                <a16:creationId xmlns:a16="http://schemas.microsoft.com/office/drawing/2014/main" id="{60B40D66-F898-EE71-ACF4-A32339707AF4}"/>
              </a:ext>
            </a:extLst>
          </p:cNvPr>
          <p:cNvSpPr>
            <a:spLocks noGrp="1"/>
          </p:cNvSpPr>
          <p:nvPr>
            <p:ph type="body" idx="15" hasCustomPrompt="1"/>
          </p:nvPr>
        </p:nvSpPr>
        <p:spPr>
          <a:xfrm>
            <a:off x="1988299" y="2323551"/>
            <a:ext cx="6776162" cy="1105449"/>
          </a:xfrm>
          <a:prstGeom prst="rect">
            <a:avLst/>
          </a:prstGeom>
        </p:spPr>
        <p:txBody>
          <a:bodyPr lIns="0" tIns="0" rIns="0" bIns="0"/>
          <a:lstStyle>
            <a:lvl1pPr marL="0" indent="0">
              <a:buFont typeface="Arial" panose="020B0604020202020204" pitchFamily="34" charset="0"/>
              <a:buNone/>
              <a:defRPr sz="4000" b="1" i="0">
                <a:solidFill>
                  <a:schemeClr val="accent1"/>
                </a:solidFill>
                <a:latin typeface="Arial" panose="020B0604020202020204" pitchFamily="34" charset="0"/>
                <a:cs typeface="Arial" panose="020B0604020202020204" pitchFamily="34" charset="0"/>
              </a:defRPr>
            </a:lvl1pPr>
          </a:lstStyle>
          <a:p>
            <a:r>
              <a:rPr lang="fr-FR"/>
              <a:t>Sous-titre de la                      partie</a:t>
            </a:r>
          </a:p>
        </p:txBody>
      </p:sp>
      <p:cxnSp>
        <p:nvCxnSpPr>
          <p:cNvPr id="6" name="Connecteur droit 5">
            <a:extLst>
              <a:ext uri="{FF2B5EF4-FFF2-40B4-BE49-F238E27FC236}">
                <a16:creationId xmlns:a16="http://schemas.microsoft.com/office/drawing/2014/main" id="{0184BD31-6807-AE88-2ADB-5339797F9076}"/>
              </a:ext>
            </a:extLst>
          </p:cNvPr>
          <p:cNvCxnSpPr/>
          <p:nvPr userDrawn="1"/>
        </p:nvCxnSpPr>
        <p:spPr>
          <a:xfrm>
            <a:off x="1988299" y="3603579"/>
            <a:ext cx="409370" cy="0"/>
          </a:xfrm>
          <a:prstGeom prst="line">
            <a:avLst/>
          </a:prstGeom>
          <a:ln w="76200" cap="rnd">
            <a:solidFill>
              <a:srgbClr val="2B2F63"/>
            </a:solidFill>
          </a:ln>
        </p:spPr>
        <p:style>
          <a:lnRef idx="2">
            <a:schemeClr val="accent2"/>
          </a:lnRef>
          <a:fillRef idx="0">
            <a:schemeClr val="accent2"/>
          </a:fillRef>
          <a:effectRef idx="1">
            <a:schemeClr val="accent2"/>
          </a:effectRef>
          <a:fontRef idx="minor">
            <a:schemeClr val="tx1"/>
          </a:fontRef>
        </p:style>
      </p:cxnSp>
      <p:pic>
        <p:nvPicPr>
          <p:cNvPr id="9" name="Image 8">
            <a:extLst>
              <a:ext uri="{FF2B5EF4-FFF2-40B4-BE49-F238E27FC236}">
                <a16:creationId xmlns:a16="http://schemas.microsoft.com/office/drawing/2014/main" id="{30039DE4-B927-A45B-563F-196955636D0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98100" y="797542"/>
            <a:ext cx="1693900" cy="1359578"/>
          </a:xfrm>
          <a:prstGeom prst="rect">
            <a:avLst/>
          </a:prstGeom>
        </p:spPr>
      </p:pic>
      <p:pic>
        <p:nvPicPr>
          <p:cNvPr id="8" name="Image 7">
            <a:extLst>
              <a:ext uri="{FF2B5EF4-FFF2-40B4-BE49-F238E27FC236}">
                <a16:creationId xmlns:a16="http://schemas.microsoft.com/office/drawing/2014/main" id="{A479521E-BF05-3891-2D60-95B64CC0DDA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4944915"/>
            <a:ext cx="1469814" cy="1359578"/>
          </a:xfrm>
          <a:prstGeom prst="rect">
            <a:avLst/>
          </a:prstGeom>
        </p:spPr>
      </p:pic>
    </p:spTree>
    <p:extLst>
      <p:ext uri="{BB962C8B-B14F-4D97-AF65-F5344CB8AC3E}">
        <p14:creationId xmlns:p14="http://schemas.microsoft.com/office/powerpoint/2010/main" val="3929016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e 2 colonnes">
    <p:spTree>
      <p:nvGrpSpPr>
        <p:cNvPr id="1" name=""/>
        <p:cNvGrpSpPr/>
        <p:nvPr/>
      </p:nvGrpSpPr>
      <p:grpSpPr>
        <a:xfrm>
          <a:off x="0" y="0"/>
          <a:ext cx="0" cy="0"/>
          <a:chOff x="0" y="0"/>
          <a:chExt cx="0" cy="0"/>
        </a:xfrm>
      </p:grpSpPr>
      <p:pic>
        <p:nvPicPr>
          <p:cNvPr id="26" name="Image 25">
            <a:extLst>
              <a:ext uri="{FF2B5EF4-FFF2-40B4-BE49-F238E27FC236}">
                <a16:creationId xmlns:a16="http://schemas.microsoft.com/office/drawing/2014/main" id="{9CE413D4-BCB8-6E43-410E-C600C154C7E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230649"/>
            <a:ext cx="12191999" cy="774296"/>
          </a:xfrm>
          <a:prstGeom prst="rect">
            <a:avLst/>
          </a:prstGeom>
        </p:spPr>
      </p:pic>
      <p:pic>
        <p:nvPicPr>
          <p:cNvPr id="31" name="Image 30">
            <a:extLst>
              <a:ext uri="{FF2B5EF4-FFF2-40B4-BE49-F238E27FC236}">
                <a16:creationId xmlns:a16="http://schemas.microsoft.com/office/drawing/2014/main" id="{EAB396BA-CD0E-5B89-A116-36FB0AF90C0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4863" y="492780"/>
            <a:ext cx="365606" cy="256565"/>
          </a:xfrm>
          <a:prstGeom prst="rect">
            <a:avLst/>
          </a:prstGeom>
        </p:spPr>
      </p:pic>
      <p:sp>
        <p:nvSpPr>
          <p:cNvPr id="4" name="Holder 3">
            <a:extLst>
              <a:ext uri="{FF2B5EF4-FFF2-40B4-BE49-F238E27FC236}">
                <a16:creationId xmlns:a16="http://schemas.microsoft.com/office/drawing/2014/main" id="{4C15CDDE-2F9F-33B8-D2A2-D44E08A18A23}"/>
              </a:ext>
            </a:extLst>
          </p:cNvPr>
          <p:cNvSpPr>
            <a:spLocks noGrp="1"/>
          </p:cNvSpPr>
          <p:nvPr>
            <p:ph type="body" idx="16" hasCustomPrompt="1"/>
          </p:nvPr>
        </p:nvSpPr>
        <p:spPr>
          <a:xfrm>
            <a:off x="1755606" y="407177"/>
            <a:ext cx="6776162" cy="197002"/>
          </a:xfrm>
          <a:prstGeom prst="rect">
            <a:avLst/>
          </a:prstGeom>
        </p:spPr>
        <p:txBody>
          <a:bodyPr lIns="0" tIns="0" rIns="0" bIns="0"/>
          <a:lstStyle>
            <a:lvl1pPr marL="0" indent="0">
              <a:buFont typeface="Arial" panose="020B0604020202020204" pitchFamily="34" charset="0"/>
              <a:buNone/>
              <a:defRPr sz="1200" b="1" i="0">
                <a:solidFill>
                  <a:schemeClr val="bg1"/>
                </a:solidFill>
                <a:latin typeface="Arial" panose="020B0604020202020204" pitchFamily="34" charset="0"/>
                <a:cs typeface="Arial" panose="020B0604020202020204" pitchFamily="34" charset="0"/>
              </a:defRPr>
            </a:lvl1pPr>
          </a:lstStyle>
          <a:p>
            <a:r>
              <a:rPr lang="fr-FR"/>
              <a:t>Le titre de la partie</a:t>
            </a:r>
          </a:p>
        </p:txBody>
      </p:sp>
      <p:sp>
        <p:nvSpPr>
          <p:cNvPr id="5" name="Holder 3">
            <a:extLst>
              <a:ext uri="{FF2B5EF4-FFF2-40B4-BE49-F238E27FC236}">
                <a16:creationId xmlns:a16="http://schemas.microsoft.com/office/drawing/2014/main" id="{11133033-B6EC-50A1-12B9-6185D35E9420}"/>
              </a:ext>
            </a:extLst>
          </p:cNvPr>
          <p:cNvSpPr>
            <a:spLocks noGrp="1"/>
          </p:cNvSpPr>
          <p:nvPr>
            <p:ph type="body" idx="17" hasCustomPrompt="1"/>
          </p:nvPr>
        </p:nvSpPr>
        <p:spPr>
          <a:xfrm>
            <a:off x="1755606" y="662671"/>
            <a:ext cx="6776162" cy="197002"/>
          </a:xfrm>
          <a:prstGeom prst="rect">
            <a:avLst/>
          </a:prstGeom>
        </p:spPr>
        <p:txBody>
          <a:bodyPr lIns="0" tIns="0" rIns="0" bIns="0"/>
          <a:lstStyle>
            <a:lvl1pPr marL="0" indent="0">
              <a:buFont typeface="Arial" panose="020B0604020202020204" pitchFamily="34" charset="0"/>
              <a:buNone/>
              <a:defRPr sz="1200" b="0" i="0">
                <a:solidFill>
                  <a:schemeClr val="bg1"/>
                </a:solidFill>
                <a:latin typeface="Arial" panose="020B0604020202020204" pitchFamily="34" charset="0"/>
                <a:cs typeface="Arial" panose="020B0604020202020204" pitchFamily="34" charset="0"/>
              </a:defRPr>
            </a:lvl1pPr>
          </a:lstStyle>
          <a:p>
            <a:r>
              <a:rPr lang="fr-FR"/>
              <a:t>Le sous-titre de la partie</a:t>
            </a:r>
          </a:p>
        </p:txBody>
      </p:sp>
      <p:pic>
        <p:nvPicPr>
          <p:cNvPr id="28" name="Image 27">
            <a:extLst>
              <a:ext uri="{FF2B5EF4-FFF2-40B4-BE49-F238E27FC236}">
                <a16:creationId xmlns:a16="http://schemas.microsoft.com/office/drawing/2014/main" id="{3028535C-ACE2-AB48-A3F7-2AEE5FFFCD7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742234" y="6371235"/>
            <a:ext cx="449764" cy="256116"/>
          </a:xfrm>
          <a:prstGeom prst="rect">
            <a:avLst/>
          </a:prstGeom>
        </p:spPr>
      </p:pic>
      <p:sp>
        <p:nvSpPr>
          <p:cNvPr id="17" name="Holder 3">
            <a:extLst>
              <a:ext uri="{FF2B5EF4-FFF2-40B4-BE49-F238E27FC236}">
                <a16:creationId xmlns:a16="http://schemas.microsoft.com/office/drawing/2014/main" id="{E62F2404-22F5-F608-7A2D-CAD7C8AB7B40}"/>
              </a:ext>
            </a:extLst>
          </p:cNvPr>
          <p:cNvSpPr>
            <a:spLocks noGrp="1"/>
          </p:cNvSpPr>
          <p:nvPr>
            <p:ph type="body" idx="30" hasCustomPrompt="1"/>
          </p:nvPr>
        </p:nvSpPr>
        <p:spPr>
          <a:xfrm>
            <a:off x="1010909" y="375834"/>
            <a:ext cx="602738" cy="483838"/>
          </a:xfrm>
          <a:prstGeom prst="rect">
            <a:avLst/>
          </a:prstGeom>
        </p:spPr>
        <p:txBody>
          <a:bodyPr lIns="0" tIns="0" rIns="0" bIns="0"/>
          <a:lstStyle>
            <a:lvl1pPr marL="0" indent="0">
              <a:buFont typeface="Arial" panose="020B0604020202020204" pitchFamily="34" charset="0"/>
              <a:buNone/>
              <a:defRPr sz="4000" b="1" i="0">
                <a:solidFill>
                  <a:schemeClr val="bg1"/>
                </a:solidFill>
                <a:latin typeface="Arial" panose="020B0604020202020204" pitchFamily="34" charset="0"/>
                <a:cs typeface="Arial" panose="020B0604020202020204" pitchFamily="34" charset="0"/>
              </a:defRPr>
            </a:lvl1pPr>
          </a:lstStyle>
          <a:p>
            <a:r>
              <a:rPr lang="fr-FR"/>
              <a:t>00</a:t>
            </a:r>
          </a:p>
        </p:txBody>
      </p:sp>
      <p:sp>
        <p:nvSpPr>
          <p:cNvPr id="14" name="Espace réservé du numéro de diapositive 2">
            <a:extLst>
              <a:ext uri="{FF2B5EF4-FFF2-40B4-BE49-F238E27FC236}">
                <a16:creationId xmlns:a16="http://schemas.microsoft.com/office/drawing/2014/main" id="{4971ED6E-CD18-99AF-6B51-6B9F8FFE3AB2}"/>
              </a:ext>
            </a:extLst>
          </p:cNvPr>
          <p:cNvSpPr>
            <a:spLocks noGrp="1"/>
          </p:cNvSpPr>
          <p:nvPr>
            <p:ph type="sldNum" sz="quarter" idx="4"/>
          </p:nvPr>
        </p:nvSpPr>
        <p:spPr>
          <a:xfrm>
            <a:off x="11659105" y="6314218"/>
            <a:ext cx="449765" cy="365125"/>
          </a:xfrm>
          <a:prstGeom prst="rect">
            <a:avLst/>
          </a:prstGeom>
        </p:spPr>
        <p:txBody>
          <a:bodyPr vert="horz" lIns="91440" tIns="45720" rIns="91440" bIns="45720" rtlCol="0" anchor="ctr"/>
          <a:lstStyle>
            <a:lvl1pPr algn="r">
              <a:defRPr sz="1000" b="1">
                <a:solidFill>
                  <a:srgbClr val="212950"/>
                </a:solidFill>
                <a:latin typeface="Arial" panose="020B0604020202020204" pitchFamily="34" charset="0"/>
                <a:cs typeface="Arial" panose="020B0604020202020204" pitchFamily="34" charset="0"/>
              </a:defRPr>
            </a:lvl1pPr>
          </a:lstStyle>
          <a:p>
            <a:fld id="{6175C4A9-563C-D943-841B-F8A44946A7C2}" type="slidenum">
              <a:rPr lang="fr-FR" smtClean="0"/>
              <a:pPr/>
              <a:t>‹N°›</a:t>
            </a:fld>
            <a:endParaRPr lang="fr-FR"/>
          </a:p>
        </p:txBody>
      </p:sp>
      <p:sp>
        <p:nvSpPr>
          <p:cNvPr id="8" name="Espace réservé du texte 13">
            <a:extLst>
              <a:ext uri="{FF2B5EF4-FFF2-40B4-BE49-F238E27FC236}">
                <a16:creationId xmlns:a16="http://schemas.microsoft.com/office/drawing/2014/main" id="{255D92CA-5A33-DC3B-86DF-850BF90F892D}"/>
              </a:ext>
            </a:extLst>
          </p:cNvPr>
          <p:cNvSpPr>
            <a:spLocks noGrp="1"/>
          </p:cNvSpPr>
          <p:nvPr>
            <p:ph type="body" sz="quarter" idx="31" hasCustomPrompt="1"/>
          </p:nvPr>
        </p:nvSpPr>
        <p:spPr>
          <a:xfrm>
            <a:off x="1038310" y="2057404"/>
            <a:ext cx="5057689" cy="3541533"/>
          </a:xfrm>
        </p:spPr>
        <p:txBody>
          <a:bodyPr/>
          <a:lstStyle>
            <a:lvl1pPr>
              <a:spcAft>
                <a:spcPts val="1800"/>
              </a:spcAft>
              <a:defRPr cap="all" baseline="0">
                <a:solidFill>
                  <a:srgbClr val="2B2F63"/>
                </a:solidFill>
              </a:defRPr>
            </a:lvl1pPr>
            <a:lvl3pPr marL="357188" indent="0">
              <a:tabLst/>
              <a:defRPr/>
            </a:lvl3pPr>
            <a:lvl4pPr marL="357188" indent="0">
              <a:tabLst/>
              <a:defRPr/>
            </a:lvl4pPr>
            <a:lvl5pPr marL="536575" indent="-168275">
              <a:tabLst/>
              <a:defRPr b="0"/>
            </a:lvl5pPr>
            <a:lvl7pPr marL="714375" indent="-177800">
              <a:buFont typeface="Police système Courant"/>
              <a:buChar char="&gt;"/>
              <a:tabLst/>
              <a:defRPr/>
            </a:lvl7pPr>
            <a:lvl8pPr marL="3200400" indent="0">
              <a:buNone/>
              <a:defRPr/>
            </a:lvl8pPr>
          </a:lstStyle>
          <a:p>
            <a:pPr lvl="0"/>
            <a:r>
              <a:rPr lang="fr-FR"/>
              <a:t>TITRE,                                             NIVEAU 1</a:t>
            </a:r>
          </a:p>
          <a:p>
            <a:pPr lvl="1"/>
            <a:r>
              <a:rPr lang="fr-FR"/>
              <a:t>Intertitre, niveau 2</a:t>
            </a:r>
          </a:p>
          <a:p>
            <a:pPr lvl="2"/>
            <a:r>
              <a:rPr lang="fr-FR"/>
              <a:t>Introduction, chapeau ou texte en exergue, NIVEAU 3</a:t>
            </a:r>
          </a:p>
          <a:p>
            <a:pPr lvl="3"/>
            <a:r>
              <a:rPr lang="fr-FR"/>
              <a:t>Texte courant, NIVEAU 4</a:t>
            </a:r>
          </a:p>
          <a:p>
            <a:pPr lvl="4"/>
            <a:r>
              <a:rPr lang="fr-FR"/>
              <a:t>Liste à puces, niveau 1</a:t>
            </a:r>
          </a:p>
          <a:p>
            <a:pPr lvl="6"/>
            <a:r>
              <a:rPr lang="fr-FR"/>
              <a:t>Liste à puces, niveau 2</a:t>
            </a:r>
          </a:p>
        </p:txBody>
      </p:sp>
      <p:sp>
        <p:nvSpPr>
          <p:cNvPr id="3" name="Holder 3">
            <a:extLst>
              <a:ext uri="{FF2B5EF4-FFF2-40B4-BE49-F238E27FC236}">
                <a16:creationId xmlns:a16="http://schemas.microsoft.com/office/drawing/2014/main" id="{1A517BCC-D3F2-31BF-E4D6-2755D214644B}"/>
              </a:ext>
            </a:extLst>
          </p:cNvPr>
          <p:cNvSpPr>
            <a:spLocks noGrp="1"/>
          </p:cNvSpPr>
          <p:nvPr>
            <p:ph type="body" idx="21" hasCustomPrompt="1"/>
          </p:nvPr>
        </p:nvSpPr>
        <p:spPr>
          <a:xfrm>
            <a:off x="1612876" y="1366591"/>
            <a:ext cx="9729543" cy="307777"/>
          </a:xfrm>
          <a:prstGeom prst="rect">
            <a:avLst/>
          </a:prstGeom>
        </p:spPr>
        <p:txBody>
          <a:bodyPr lIns="0" tIns="0" rIns="0" bIns="0">
            <a:spAutoFit/>
          </a:bodyPr>
          <a:lstStyle>
            <a:lvl1pPr marL="0" indent="0">
              <a:buFont typeface="Arial" panose="020B0604020202020204" pitchFamily="34" charset="0"/>
              <a:buNone/>
              <a:defRPr sz="2000" b="1" i="0" cap="all" baseline="0">
                <a:solidFill>
                  <a:schemeClr val="accent3"/>
                </a:solidFill>
                <a:latin typeface="Arial" panose="020B0604020202020204" pitchFamily="34" charset="0"/>
                <a:cs typeface="Arial" panose="020B0604020202020204" pitchFamily="34" charset="0"/>
              </a:defRPr>
            </a:lvl1pPr>
          </a:lstStyle>
          <a:p>
            <a:r>
              <a:rPr lang="fr-FR"/>
              <a:t>TITRE DE LA DIAPOSITIVE</a:t>
            </a:r>
          </a:p>
        </p:txBody>
      </p:sp>
      <p:cxnSp>
        <p:nvCxnSpPr>
          <p:cNvPr id="6" name="Connecteur droit 5">
            <a:extLst>
              <a:ext uri="{FF2B5EF4-FFF2-40B4-BE49-F238E27FC236}">
                <a16:creationId xmlns:a16="http://schemas.microsoft.com/office/drawing/2014/main" id="{7D8144CD-0AD5-3ED1-CFCB-21B5750B1B00}"/>
              </a:ext>
            </a:extLst>
          </p:cNvPr>
          <p:cNvCxnSpPr>
            <a:cxnSpLocks/>
          </p:cNvCxnSpPr>
          <p:nvPr userDrawn="1"/>
        </p:nvCxnSpPr>
        <p:spPr>
          <a:xfrm>
            <a:off x="1210234" y="1505083"/>
            <a:ext cx="221001" cy="0"/>
          </a:xfrm>
          <a:prstGeom prst="line">
            <a:avLst/>
          </a:prstGeom>
          <a:ln w="76200" cap="rnd">
            <a:solidFill>
              <a:schemeClr val="accent3"/>
            </a:solidFill>
          </a:ln>
        </p:spPr>
        <p:style>
          <a:lnRef idx="2">
            <a:schemeClr val="accent2"/>
          </a:lnRef>
          <a:fillRef idx="0">
            <a:schemeClr val="accent2"/>
          </a:fillRef>
          <a:effectRef idx="1">
            <a:schemeClr val="accent2"/>
          </a:effectRef>
          <a:fontRef idx="minor">
            <a:schemeClr val="tx1"/>
          </a:fontRef>
        </p:style>
      </p:cxnSp>
      <p:sp>
        <p:nvSpPr>
          <p:cNvPr id="15" name="Espace réservé du texte 13">
            <a:extLst>
              <a:ext uri="{FF2B5EF4-FFF2-40B4-BE49-F238E27FC236}">
                <a16:creationId xmlns:a16="http://schemas.microsoft.com/office/drawing/2014/main" id="{B8BC8168-C74D-ECC1-3B1D-6161C774129D}"/>
              </a:ext>
            </a:extLst>
          </p:cNvPr>
          <p:cNvSpPr>
            <a:spLocks noGrp="1"/>
          </p:cNvSpPr>
          <p:nvPr>
            <p:ph type="body" sz="quarter" idx="47" hasCustomPrompt="1"/>
          </p:nvPr>
        </p:nvSpPr>
        <p:spPr>
          <a:xfrm>
            <a:off x="6477647" y="2057404"/>
            <a:ext cx="5057689" cy="3541533"/>
          </a:xfrm>
        </p:spPr>
        <p:txBody>
          <a:bodyPr/>
          <a:lstStyle>
            <a:lvl1pPr>
              <a:spcAft>
                <a:spcPts val="1800"/>
              </a:spcAft>
              <a:defRPr cap="all" baseline="0">
                <a:solidFill>
                  <a:srgbClr val="2B2F63"/>
                </a:solidFill>
              </a:defRPr>
            </a:lvl1pPr>
            <a:lvl3pPr marL="357188" indent="0">
              <a:tabLst/>
              <a:defRPr/>
            </a:lvl3pPr>
            <a:lvl4pPr marL="357188" indent="0">
              <a:tabLst/>
              <a:defRPr/>
            </a:lvl4pPr>
            <a:lvl5pPr marL="536575" indent="-168275">
              <a:tabLst/>
              <a:defRPr b="0"/>
            </a:lvl5pPr>
            <a:lvl7pPr marL="714375" indent="-177800">
              <a:buFont typeface="Police système Courant"/>
              <a:buChar char="&gt;"/>
              <a:tabLst/>
              <a:defRPr/>
            </a:lvl7pPr>
            <a:lvl8pPr marL="3200400" indent="0">
              <a:buNone/>
              <a:defRPr/>
            </a:lvl8pPr>
          </a:lstStyle>
          <a:p>
            <a:pPr lvl="0"/>
            <a:r>
              <a:rPr lang="fr-FR"/>
              <a:t>TITRE,                                             NIVEAU 1</a:t>
            </a:r>
          </a:p>
          <a:p>
            <a:pPr lvl="1"/>
            <a:r>
              <a:rPr lang="fr-FR"/>
              <a:t>Intertitre, niveau 2</a:t>
            </a:r>
          </a:p>
          <a:p>
            <a:pPr lvl="2"/>
            <a:r>
              <a:rPr lang="fr-FR"/>
              <a:t>Introduction, chapeau ou texte en exergue, NIVEAU 3</a:t>
            </a:r>
          </a:p>
          <a:p>
            <a:pPr lvl="3"/>
            <a:r>
              <a:rPr lang="fr-FR"/>
              <a:t>Texte courant, NIVEAU 4</a:t>
            </a:r>
          </a:p>
          <a:p>
            <a:pPr lvl="4"/>
            <a:r>
              <a:rPr lang="fr-FR"/>
              <a:t>Liste à puces, niveau 1</a:t>
            </a:r>
          </a:p>
          <a:p>
            <a:pPr lvl="6"/>
            <a:r>
              <a:rPr lang="fr-FR"/>
              <a:t>Liste à puces, niveau 2</a:t>
            </a:r>
          </a:p>
        </p:txBody>
      </p:sp>
    </p:spTree>
    <p:extLst>
      <p:ext uri="{BB962C8B-B14F-4D97-AF65-F5344CB8AC3E}">
        <p14:creationId xmlns:p14="http://schemas.microsoft.com/office/powerpoint/2010/main" val="2321824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 1 colonne">
    <p:spTree>
      <p:nvGrpSpPr>
        <p:cNvPr id="1" name=""/>
        <p:cNvGrpSpPr/>
        <p:nvPr/>
      </p:nvGrpSpPr>
      <p:grpSpPr>
        <a:xfrm>
          <a:off x="0" y="0"/>
          <a:ext cx="0" cy="0"/>
          <a:chOff x="0" y="0"/>
          <a:chExt cx="0" cy="0"/>
        </a:xfrm>
      </p:grpSpPr>
      <p:pic>
        <p:nvPicPr>
          <p:cNvPr id="26" name="Image 25">
            <a:extLst>
              <a:ext uri="{FF2B5EF4-FFF2-40B4-BE49-F238E27FC236}">
                <a16:creationId xmlns:a16="http://schemas.microsoft.com/office/drawing/2014/main" id="{9CE413D4-BCB8-6E43-410E-C600C154C7E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230649"/>
            <a:ext cx="12191999" cy="774296"/>
          </a:xfrm>
          <a:prstGeom prst="rect">
            <a:avLst/>
          </a:prstGeom>
        </p:spPr>
      </p:pic>
      <p:pic>
        <p:nvPicPr>
          <p:cNvPr id="31" name="Image 30">
            <a:extLst>
              <a:ext uri="{FF2B5EF4-FFF2-40B4-BE49-F238E27FC236}">
                <a16:creationId xmlns:a16="http://schemas.microsoft.com/office/drawing/2014/main" id="{EAB396BA-CD0E-5B89-A116-36FB0AF90C0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4863" y="492780"/>
            <a:ext cx="365606" cy="256565"/>
          </a:xfrm>
          <a:prstGeom prst="rect">
            <a:avLst/>
          </a:prstGeom>
        </p:spPr>
      </p:pic>
      <p:sp>
        <p:nvSpPr>
          <p:cNvPr id="4" name="Holder 3">
            <a:extLst>
              <a:ext uri="{FF2B5EF4-FFF2-40B4-BE49-F238E27FC236}">
                <a16:creationId xmlns:a16="http://schemas.microsoft.com/office/drawing/2014/main" id="{4C15CDDE-2F9F-33B8-D2A2-D44E08A18A23}"/>
              </a:ext>
            </a:extLst>
          </p:cNvPr>
          <p:cNvSpPr>
            <a:spLocks noGrp="1"/>
          </p:cNvSpPr>
          <p:nvPr>
            <p:ph type="body" idx="16" hasCustomPrompt="1"/>
          </p:nvPr>
        </p:nvSpPr>
        <p:spPr>
          <a:xfrm>
            <a:off x="1755606" y="407177"/>
            <a:ext cx="6776162" cy="197002"/>
          </a:xfrm>
          <a:prstGeom prst="rect">
            <a:avLst/>
          </a:prstGeom>
        </p:spPr>
        <p:txBody>
          <a:bodyPr lIns="0" tIns="0" rIns="0" bIns="0"/>
          <a:lstStyle>
            <a:lvl1pPr marL="0" indent="0">
              <a:buFont typeface="Arial" panose="020B0604020202020204" pitchFamily="34" charset="0"/>
              <a:buNone/>
              <a:defRPr sz="1200" b="1" i="0">
                <a:solidFill>
                  <a:schemeClr val="bg1"/>
                </a:solidFill>
                <a:latin typeface="Arial" panose="020B0604020202020204" pitchFamily="34" charset="0"/>
                <a:cs typeface="Arial" panose="020B0604020202020204" pitchFamily="34" charset="0"/>
              </a:defRPr>
            </a:lvl1pPr>
          </a:lstStyle>
          <a:p>
            <a:r>
              <a:rPr lang="fr-FR"/>
              <a:t>Le titre de la partie</a:t>
            </a:r>
          </a:p>
        </p:txBody>
      </p:sp>
      <p:sp>
        <p:nvSpPr>
          <p:cNvPr id="5" name="Holder 3">
            <a:extLst>
              <a:ext uri="{FF2B5EF4-FFF2-40B4-BE49-F238E27FC236}">
                <a16:creationId xmlns:a16="http://schemas.microsoft.com/office/drawing/2014/main" id="{11133033-B6EC-50A1-12B9-6185D35E9420}"/>
              </a:ext>
            </a:extLst>
          </p:cNvPr>
          <p:cNvSpPr>
            <a:spLocks noGrp="1"/>
          </p:cNvSpPr>
          <p:nvPr>
            <p:ph type="body" idx="17" hasCustomPrompt="1"/>
          </p:nvPr>
        </p:nvSpPr>
        <p:spPr>
          <a:xfrm>
            <a:off x="1755606" y="662671"/>
            <a:ext cx="6776162" cy="197002"/>
          </a:xfrm>
          <a:prstGeom prst="rect">
            <a:avLst/>
          </a:prstGeom>
        </p:spPr>
        <p:txBody>
          <a:bodyPr lIns="0" tIns="0" rIns="0" bIns="0"/>
          <a:lstStyle>
            <a:lvl1pPr marL="0" indent="0">
              <a:buFont typeface="Arial" panose="020B0604020202020204" pitchFamily="34" charset="0"/>
              <a:buNone/>
              <a:defRPr sz="1200" b="0" i="0">
                <a:solidFill>
                  <a:schemeClr val="bg1"/>
                </a:solidFill>
                <a:latin typeface="Arial" panose="020B0604020202020204" pitchFamily="34" charset="0"/>
                <a:cs typeface="Arial" panose="020B0604020202020204" pitchFamily="34" charset="0"/>
              </a:defRPr>
            </a:lvl1pPr>
          </a:lstStyle>
          <a:p>
            <a:r>
              <a:rPr lang="fr-FR"/>
              <a:t>Le sous-titre de la partie</a:t>
            </a:r>
          </a:p>
        </p:txBody>
      </p:sp>
      <p:pic>
        <p:nvPicPr>
          <p:cNvPr id="28" name="Image 27">
            <a:extLst>
              <a:ext uri="{FF2B5EF4-FFF2-40B4-BE49-F238E27FC236}">
                <a16:creationId xmlns:a16="http://schemas.microsoft.com/office/drawing/2014/main" id="{3028535C-ACE2-AB48-A3F7-2AEE5FFFCD7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742234" y="6371235"/>
            <a:ext cx="449764" cy="256116"/>
          </a:xfrm>
          <a:prstGeom prst="rect">
            <a:avLst/>
          </a:prstGeom>
        </p:spPr>
      </p:pic>
      <p:sp>
        <p:nvSpPr>
          <p:cNvPr id="17" name="Holder 3">
            <a:extLst>
              <a:ext uri="{FF2B5EF4-FFF2-40B4-BE49-F238E27FC236}">
                <a16:creationId xmlns:a16="http://schemas.microsoft.com/office/drawing/2014/main" id="{E62F2404-22F5-F608-7A2D-CAD7C8AB7B40}"/>
              </a:ext>
            </a:extLst>
          </p:cNvPr>
          <p:cNvSpPr>
            <a:spLocks noGrp="1"/>
          </p:cNvSpPr>
          <p:nvPr>
            <p:ph type="body" idx="30" hasCustomPrompt="1"/>
          </p:nvPr>
        </p:nvSpPr>
        <p:spPr>
          <a:xfrm>
            <a:off x="1010909" y="375834"/>
            <a:ext cx="602738" cy="483838"/>
          </a:xfrm>
          <a:prstGeom prst="rect">
            <a:avLst/>
          </a:prstGeom>
        </p:spPr>
        <p:txBody>
          <a:bodyPr lIns="0" tIns="0" rIns="0" bIns="0"/>
          <a:lstStyle>
            <a:lvl1pPr marL="0" indent="0">
              <a:buFont typeface="Arial" panose="020B0604020202020204" pitchFamily="34" charset="0"/>
              <a:buNone/>
              <a:defRPr sz="4000" b="1" i="0">
                <a:solidFill>
                  <a:schemeClr val="bg1"/>
                </a:solidFill>
                <a:latin typeface="Arial" panose="020B0604020202020204" pitchFamily="34" charset="0"/>
                <a:cs typeface="Arial" panose="020B0604020202020204" pitchFamily="34" charset="0"/>
              </a:defRPr>
            </a:lvl1pPr>
          </a:lstStyle>
          <a:p>
            <a:r>
              <a:rPr lang="fr-FR"/>
              <a:t>00</a:t>
            </a:r>
          </a:p>
        </p:txBody>
      </p:sp>
      <p:sp>
        <p:nvSpPr>
          <p:cNvPr id="14" name="Espace réservé du numéro de diapositive 2">
            <a:extLst>
              <a:ext uri="{FF2B5EF4-FFF2-40B4-BE49-F238E27FC236}">
                <a16:creationId xmlns:a16="http://schemas.microsoft.com/office/drawing/2014/main" id="{4971ED6E-CD18-99AF-6B51-6B9F8FFE3AB2}"/>
              </a:ext>
            </a:extLst>
          </p:cNvPr>
          <p:cNvSpPr>
            <a:spLocks noGrp="1"/>
          </p:cNvSpPr>
          <p:nvPr>
            <p:ph type="sldNum" sz="quarter" idx="4"/>
          </p:nvPr>
        </p:nvSpPr>
        <p:spPr>
          <a:xfrm>
            <a:off x="11659105" y="6314218"/>
            <a:ext cx="449765" cy="365125"/>
          </a:xfrm>
          <a:prstGeom prst="rect">
            <a:avLst/>
          </a:prstGeom>
        </p:spPr>
        <p:txBody>
          <a:bodyPr vert="horz" lIns="91440" tIns="45720" rIns="91440" bIns="45720" rtlCol="0" anchor="ctr"/>
          <a:lstStyle>
            <a:lvl1pPr algn="r">
              <a:defRPr sz="1000" b="1">
                <a:solidFill>
                  <a:srgbClr val="212950"/>
                </a:solidFill>
                <a:latin typeface="Arial" panose="020B0604020202020204" pitchFamily="34" charset="0"/>
                <a:cs typeface="Arial" panose="020B0604020202020204" pitchFamily="34" charset="0"/>
              </a:defRPr>
            </a:lvl1pPr>
          </a:lstStyle>
          <a:p>
            <a:fld id="{6175C4A9-563C-D943-841B-F8A44946A7C2}" type="slidenum">
              <a:rPr lang="fr-FR" smtClean="0"/>
              <a:pPr/>
              <a:t>‹N°›</a:t>
            </a:fld>
            <a:endParaRPr lang="fr-FR"/>
          </a:p>
        </p:txBody>
      </p:sp>
      <p:sp>
        <p:nvSpPr>
          <p:cNvPr id="3" name="Holder 3">
            <a:extLst>
              <a:ext uri="{FF2B5EF4-FFF2-40B4-BE49-F238E27FC236}">
                <a16:creationId xmlns:a16="http://schemas.microsoft.com/office/drawing/2014/main" id="{1A517BCC-D3F2-31BF-E4D6-2755D214644B}"/>
              </a:ext>
            </a:extLst>
          </p:cNvPr>
          <p:cNvSpPr>
            <a:spLocks noGrp="1"/>
          </p:cNvSpPr>
          <p:nvPr>
            <p:ph type="body" idx="21" hasCustomPrompt="1"/>
          </p:nvPr>
        </p:nvSpPr>
        <p:spPr>
          <a:xfrm>
            <a:off x="1612876" y="1366591"/>
            <a:ext cx="9729543" cy="276984"/>
          </a:xfrm>
          <a:prstGeom prst="rect">
            <a:avLst/>
          </a:prstGeom>
        </p:spPr>
        <p:txBody>
          <a:bodyPr lIns="0" tIns="0" rIns="0" bIns="0"/>
          <a:lstStyle>
            <a:lvl1pPr marL="0" indent="0">
              <a:buFont typeface="Arial" panose="020B0604020202020204" pitchFamily="34" charset="0"/>
              <a:buNone/>
              <a:defRPr sz="2000" b="1" i="0" cap="all" baseline="0">
                <a:solidFill>
                  <a:schemeClr val="accent3"/>
                </a:solidFill>
                <a:latin typeface="Arial" panose="020B0604020202020204" pitchFamily="34" charset="0"/>
                <a:cs typeface="Arial" panose="020B0604020202020204" pitchFamily="34" charset="0"/>
              </a:defRPr>
            </a:lvl1pPr>
          </a:lstStyle>
          <a:p>
            <a:r>
              <a:rPr lang="fr-FR"/>
              <a:t>TITRE DE LA DIAPOSITIVE</a:t>
            </a:r>
          </a:p>
        </p:txBody>
      </p:sp>
      <p:cxnSp>
        <p:nvCxnSpPr>
          <p:cNvPr id="6" name="Connecteur droit 5">
            <a:extLst>
              <a:ext uri="{FF2B5EF4-FFF2-40B4-BE49-F238E27FC236}">
                <a16:creationId xmlns:a16="http://schemas.microsoft.com/office/drawing/2014/main" id="{7D8144CD-0AD5-3ED1-CFCB-21B5750B1B00}"/>
              </a:ext>
            </a:extLst>
          </p:cNvPr>
          <p:cNvCxnSpPr>
            <a:cxnSpLocks/>
          </p:cNvCxnSpPr>
          <p:nvPr userDrawn="1"/>
        </p:nvCxnSpPr>
        <p:spPr>
          <a:xfrm>
            <a:off x="1210234" y="1505083"/>
            <a:ext cx="221001" cy="0"/>
          </a:xfrm>
          <a:prstGeom prst="line">
            <a:avLst/>
          </a:prstGeom>
          <a:ln w="76200" cap="rnd">
            <a:solidFill>
              <a:schemeClr val="accent3"/>
            </a:solidFill>
          </a:ln>
        </p:spPr>
        <p:style>
          <a:lnRef idx="2">
            <a:schemeClr val="accent2"/>
          </a:lnRef>
          <a:fillRef idx="0">
            <a:schemeClr val="accent2"/>
          </a:fillRef>
          <a:effectRef idx="1">
            <a:schemeClr val="accent2"/>
          </a:effectRef>
          <a:fontRef idx="minor">
            <a:schemeClr val="tx1"/>
          </a:fontRef>
        </p:style>
      </p:cxnSp>
      <p:sp>
        <p:nvSpPr>
          <p:cNvPr id="9" name="Espace réservé du texte 13">
            <a:extLst>
              <a:ext uri="{FF2B5EF4-FFF2-40B4-BE49-F238E27FC236}">
                <a16:creationId xmlns:a16="http://schemas.microsoft.com/office/drawing/2014/main" id="{0592A39D-F799-8C22-8323-5CF6EFD22BF5}"/>
              </a:ext>
            </a:extLst>
          </p:cNvPr>
          <p:cNvSpPr>
            <a:spLocks noGrp="1"/>
          </p:cNvSpPr>
          <p:nvPr>
            <p:ph type="body" sz="quarter" idx="31" hasCustomPrompt="1"/>
          </p:nvPr>
        </p:nvSpPr>
        <p:spPr>
          <a:xfrm>
            <a:off x="1010909" y="2446973"/>
            <a:ext cx="4530282" cy="3541533"/>
          </a:xfrm>
        </p:spPr>
        <p:txBody>
          <a:bodyPr/>
          <a:lstStyle>
            <a:lvl1pPr>
              <a:spcAft>
                <a:spcPts val="1800"/>
              </a:spcAft>
              <a:defRPr cap="all" baseline="0">
                <a:solidFill>
                  <a:srgbClr val="2B2F63"/>
                </a:solidFill>
              </a:defRPr>
            </a:lvl1pPr>
            <a:lvl3pPr marL="357188" indent="0">
              <a:tabLst/>
              <a:defRPr/>
            </a:lvl3pPr>
            <a:lvl4pPr marL="357188" indent="0">
              <a:tabLst/>
              <a:defRPr/>
            </a:lvl4pPr>
            <a:lvl5pPr marL="536575" indent="-168275">
              <a:tabLst/>
              <a:defRPr b="0"/>
            </a:lvl5pPr>
            <a:lvl7pPr marL="714375" indent="-177800">
              <a:buFont typeface="Police système Courant"/>
              <a:buChar char="&gt;"/>
              <a:tabLst/>
              <a:defRPr/>
            </a:lvl7pPr>
            <a:lvl8pPr marL="3200400" indent="0">
              <a:buNone/>
              <a:defRPr/>
            </a:lvl8pPr>
          </a:lstStyle>
          <a:p>
            <a:pPr lvl="1"/>
            <a:r>
              <a:rPr lang="fr-FR"/>
              <a:t>Intertitre, niveau 2</a:t>
            </a:r>
          </a:p>
          <a:p>
            <a:pPr lvl="4"/>
            <a:r>
              <a:rPr lang="fr-FR"/>
              <a:t>Liste à puces, niveau 1</a:t>
            </a:r>
          </a:p>
          <a:p>
            <a:pPr lvl="6"/>
            <a:r>
              <a:rPr lang="fr-FR"/>
              <a:t>Liste à puces, niveau 2</a:t>
            </a:r>
          </a:p>
        </p:txBody>
      </p:sp>
    </p:spTree>
    <p:extLst>
      <p:ext uri="{BB962C8B-B14F-4D97-AF65-F5344CB8AC3E}">
        <p14:creationId xmlns:p14="http://schemas.microsoft.com/office/powerpoint/2010/main" val="2504091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e 1 colonn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2A992CB6-4963-AF92-2C69-0D5425A3951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230649"/>
            <a:ext cx="12191999" cy="774296"/>
          </a:xfrm>
          <a:prstGeom prst="rect">
            <a:avLst/>
          </a:prstGeom>
        </p:spPr>
      </p:pic>
      <p:pic>
        <p:nvPicPr>
          <p:cNvPr id="25" name="Image 24">
            <a:extLst>
              <a:ext uri="{FF2B5EF4-FFF2-40B4-BE49-F238E27FC236}">
                <a16:creationId xmlns:a16="http://schemas.microsoft.com/office/drawing/2014/main" id="{5AED5DF8-7303-4052-B8F3-F50CEE17EA5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4863" y="492780"/>
            <a:ext cx="365606" cy="256565"/>
          </a:xfrm>
          <a:prstGeom prst="rect">
            <a:avLst/>
          </a:prstGeom>
        </p:spPr>
      </p:pic>
      <p:pic>
        <p:nvPicPr>
          <p:cNvPr id="26" name="Image 25">
            <a:extLst>
              <a:ext uri="{FF2B5EF4-FFF2-40B4-BE49-F238E27FC236}">
                <a16:creationId xmlns:a16="http://schemas.microsoft.com/office/drawing/2014/main" id="{EF16551B-EFAD-16BD-E699-B889CFB7CC7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742234" y="6371235"/>
            <a:ext cx="449764" cy="256116"/>
          </a:xfrm>
          <a:prstGeom prst="rect">
            <a:avLst/>
          </a:prstGeom>
        </p:spPr>
      </p:pic>
      <p:sp>
        <p:nvSpPr>
          <p:cNvPr id="4" name="Holder 3">
            <a:extLst>
              <a:ext uri="{FF2B5EF4-FFF2-40B4-BE49-F238E27FC236}">
                <a16:creationId xmlns:a16="http://schemas.microsoft.com/office/drawing/2014/main" id="{4C15CDDE-2F9F-33B8-D2A2-D44E08A18A23}"/>
              </a:ext>
            </a:extLst>
          </p:cNvPr>
          <p:cNvSpPr>
            <a:spLocks noGrp="1"/>
          </p:cNvSpPr>
          <p:nvPr>
            <p:ph type="body" idx="16" hasCustomPrompt="1"/>
          </p:nvPr>
        </p:nvSpPr>
        <p:spPr>
          <a:xfrm>
            <a:off x="1755606" y="407177"/>
            <a:ext cx="6776162" cy="197002"/>
          </a:xfrm>
          <a:prstGeom prst="rect">
            <a:avLst/>
          </a:prstGeom>
        </p:spPr>
        <p:txBody>
          <a:bodyPr lIns="0" tIns="0" rIns="0" bIns="0"/>
          <a:lstStyle>
            <a:lvl1pPr marL="0" indent="0">
              <a:buFont typeface="Arial" panose="020B0604020202020204" pitchFamily="34" charset="0"/>
              <a:buNone/>
              <a:defRPr sz="1200" b="1" i="0">
                <a:solidFill>
                  <a:schemeClr val="bg1"/>
                </a:solidFill>
                <a:latin typeface="Arial" panose="020B0604020202020204" pitchFamily="34" charset="0"/>
                <a:cs typeface="Arial" panose="020B0604020202020204" pitchFamily="34" charset="0"/>
              </a:defRPr>
            </a:lvl1pPr>
          </a:lstStyle>
          <a:p>
            <a:r>
              <a:rPr lang="fr-FR"/>
              <a:t>Le titre de la partie</a:t>
            </a:r>
          </a:p>
        </p:txBody>
      </p:sp>
      <p:sp>
        <p:nvSpPr>
          <p:cNvPr id="5" name="Holder 3">
            <a:extLst>
              <a:ext uri="{FF2B5EF4-FFF2-40B4-BE49-F238E27FC236}">
                <a16:creationId xmlns:a16="http://schemas.microsoft.com/office/drawing/2014/main" id="{11133033-B6EC-50A1-12B9-6185D35E9420}"/>
              </a:ext>
            </a:extLst>
          </p:cNvPr>
          <p:cNvSpPr>
            <a:spLocks noGrp="1"/>
          </p:cNvSpPr>
          <p:nvPr>
            <p:ph type="body" idx="17" hasCustomPrompt="1"/>
          </p:nvPr>
        </p:nvSpPr>
        <p:spPr>
          <a:xfrm>
            <a:off x="1755606" y="662671"/>
            <a:ext cx="6776162" cy="197002"/>
          </a:xfrm>
          <a:prstGeom prst="rect">
            <a:avLst/>
          </a:prstGeom>
        </p:spPr>
        <p:txBody>
          <a:bodyPr lIns="0" tIns="0" rIns="0" bIns="0"/>
          <a:lstStyle>
            <a:lvl1pPr marL="0" indent="0">
              <a:buFont typeface="Arial" panose="020B0604020202020204" pitchFamily="34" charset="0"/>
              <a:buNone/>
              <a:defRPr sz="1200" b="0" i="0">
                <a:solidFill>
                  <a:schemeClr val="bg1"/>
                </a:solidFill>
                <a:latin typeface="Arial" panose="020B0604020202020204" pitchFamily="34" charset="0"/>
                <a:cs typeface="Arial" panose="020B0604020202020204" pitchFamily="34" charset="0"/>
              </a:defRPr>
            </a:lvl1pPr>
          </a:lstStyle>
          <a:p>
            <a:r>
              <a:rPr lang="fr-FR"/>
              <a:t>Le sous-titre de la partie</a:t>
            </a:r>
          </a:p>
        </p:txBody>
      </p:sp>
      <p:sp>
        <p:nvSpPr>
          <p:cNvPr id="16" name="Holder 3">
            <a:extLst>
              <a:ext uri="{FF2B5EF4-FFF2-40B4-BE49-F238E27FC236}">
                <a16:creationId xmlns:a16="http://schemas.microsoft.com/office/drawing/2014/main" id="{A187ABEB-D2A8-99A6-68B3-07567BEBD364}"/>
              </a:ext>
            </a:extLst>
          </p:cNvPr>
          <p:cNvSpPr>
            <a:spLocks noGrp="1"/>
          </p:cNvSpPr>
          <p:nvPr>
            <p:ph type="body" idx="30" hasCustomPrompt="1"/>
          </p:nvPr>
        </p:nvSpPr>
        <p:spPr>
          <a:xfrm>
            <a:off x="1010909" y="375834"/>
            <a:ext cx="602738" cy="483838"/>
          </a:xfrm>
          <a:prstGeom prst="rect">
            <a:avLst/>
          </a:prstGeom>
        </p:spPr>
        <p:txBody>
          <a:bodyPr lIns="0" tIns="0" rIns="0" bIns="0"/>
          <a:lstStyle>
            <a:lvl1pPr marL="0" indent="0">
              <a:buFont typeface="Arial" panose="020B0604020202020204" pitchFamily="34" charset="0"/>
              <a:buNone/>
              <a:defRPr sz="4000" b="1" i="0">
                <a:solidFill>
                  <a:schemeClr val="bg1"/>
                </a:solidFill>
                <a:latin typeface="Arial" panose="020B0604020202020204" pitchFamily="34" charset="0"/>
                <a:cs typeface="Arial" panose="020B0604020202020204" pitchFamily="34" charset="0"/>
              </a:defRPr>
            </a:lvl1pPr>
          </a:lstStyle>
          <a:p>
            <a:r>
              <a:rPr lang="fr-FR"/>
              <a:t>00</a:t>
            </a:r>
          </a:p>
        </p:txBody>
      </p:sp>
      <p:sp>
        <p:nvSpPr>
          <p:cNvPr id="2" name="Espace réservé du numéro de diapositive 2">
            <a:extLst>
              <a:ext uri="{FF2B5EF4-FFF2-40B4-BE49-F238E27FC236}">
                <a16:creationId xmlns:a16="http://schemas.microsoft.com/office/drawing/2014/main" id="{234C88EF-F1AC-8542-7D4B-87DBBEC94C9D}"/>
              </a:ext>
            </a:extLst>
          </p:cNvPr>
          <p:cNvSpPr>
            <a:spLocks noGrp="1"/>
          </p:cNvSpPr>
          <p:nvPr>
            <p:ph type="sldNum" sz="quarter" idx="4"/>
          </p:nvPr>
        </p:nvSpPr>
        <p:spPr>
          <a:xfrm>
            <a:off x="11659105" y="6314218"/>
            <a:ext cx="449765" cy="365125"/>
          </a:xfrm>
          <a:prstGeom prst="rect">
            <a:avLst/>
          </a:prstGeom>
        </p:spPr>
        <p:txBody>
          <a:bodyPr vert="horz" lIns="91440" tIns="45720" rIns="91440" bIns="45720" rtlCol="0" anchor="ctr"/>
          <a:lstStyle>
            <a:lvl1pPr algn="r">
              <a:defRPr sz="1000" b="1">
                <a:solidFill>
                  <a:srgbClr val="212950"/>
                </a:solidFill>
                <a:latin typeface="Arial" panose="020B0604020202020204" pitchFamily="34" charset="0"/>
                <a:cs typeface="Arial" panose="020B0604020202020204" pitchFamily="34" charset="0"/>
              </a:defRPr>
            </a:lvl1pPr>
          </a:lstStyle>
          <a:p>
            <a:fld id="{6175C4A9-563C-D943-841B-F8A44946A7C2}" type="slidenum">
              <a:rPr lang="fr-FR" smtClean="0"/>
              <a:pPr/>
              <a:t>‹N°›</a:t>
            </a:fld>
            <a:endParaRPr lang="fr-FR"/>
          </a:p>
        </p:txBody>
      </p:sp>
      <p:sp>
        <p:nvSpPr>
          <p:cNvPr id="14" name="Espace réservé du texte 13">
            <a:extLst>
              <a:ext uri="{FF2B5EF4-FFF2-40B4-BE49-F238E27FC236}">
                <a16:creationId xmlns:a16="http://schemas.microsoft.com/office/drawing/2014/main" id="{613A0D05-7BDF-5C40-696F-D77B46DDBCD9}"/>
              </a:ext>
            </a:extLst>
          </p:cNvPr>
          <p:cNvSpPr>
            <a:spLocks noGrp="1"/>
          </p:cNvSpPr>
          <p:nvPr>
            <p:ph type="body" sz="quarter" idx="31" hasCustomPrompt="1"/>
          </p:nvPr>
        </p:nvSpPr>
        <p:spPr>
          <a:xfrm>
            <a:off x="1038310" y="2057404"/>
            <a:ext cx="9888453" cy="3541534"/>
          </a:xfrm>
        </p:spPr>
        <p:txBody>
          <a:bodyPr/>
          <a:lstStyle>
            <a:lvl1pPr>
              <a:spcAft>
                <a:spcPts val="1800"/>
              </a:spcAft>
              <a:defRPr cap="all" baseline="0">
                <a:solidFill>
                  <a:srgbClr val="2B2F63"/>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marL="360363" indent="0">
              <a:tabLst/>
              <a:defRPr>
                <a:latin typeface="Arial" panose="020B0604020202020204" pitchFamily="34" charset="0"/>
                <a:cs typeface="Arial" panose="020B0604020202020204" pitchFamily="34" charset="0"/>
              </a:defRPr>
            </a:lvl3pPr>
            <a:lvl4pPr marL="360363" indent="0">
              <a:tabLst/>
              <a:defRPr>
                <a:latin typeface="Arial" panose="020B0604020202020204" pitchFamily="34" charset="0"/>
                <a:cs typeface="Arial" panose="020B0604020202020204" pitchFamily="34" charset="0"/>
              </a:defRPr>
            </a:lvl4pPr>
            <a:lvl5pPr marL="536575" indent="-166688">
              <a:tabLst/>
              <a:defRPr b="0">
                <a:latin typeface="Arial" panose="020B0604020202020204" pitchFamily="34" charset="0"/>
                <a:cs typeface="Arial" panose="020B0604020202020204" pitchFamily="34" charset="0"/>
              </a:defRPr>
            </a:lvl5pPr>
            <a:lvl7pPr marL="714375" indent="-177800">
              <a:buFont typeface="Police système Courant"/>
              <a:buChar char="&gt;"/>
              <a:tabLst/>
              <a:defRPr>
                <a:latin typeface="Arial" panose="020B0604020202020204" pitchFamily="34" charset="0"/>
                <a:cs typeface="Arial" panose="020B0604020202020204" pitchFamily="34" charset="0"/>
              </a:defRPr>
            </a:lvl7pPr>
          </a:lstStyle>
          <a:p>
            <a:pPr lvl="0"/>
            <a:r>
              <a:rPr lang="fr-FR"/>
              <a:t>TITRE,                                                                                                                     NIVEAU 1</a:t>
            </a:r>
          </a:p>
          <a:p>
            <a:pPr lvl="1"/>
            <a:r>
              <a:rPr lang="fr-FR"/>
              <a:t>Intertitre, niveau 2</a:t>
            </a:r>
          </a:p>
          <a:p>
            <a:pPr lvl="2"/>
            <a:r>
              <a:rPr lang="fr-FR"/>
              <a:t>Introduction, chapeau ou texte en exergue, NIVEAU 3</a:t>
            </a:r>
          </a:p>
          <a:p>
            <a:pPr lvl="3"/>
            <a:r>
              <a:rPr lang="fr-FR"/>
              <a:t>Texte courant, NIVEAU 4</a:t>
            </a:r>
          </a:p>
          <a:p>
            <a:pPr lvl="4"/>
            <a:r>
              <a:rPr lang="fr-FR"/>
              <a:t>Liste à puces, niveau 1</a:t>
            </a:r>
          </a:p>
          <a:p>
            <a:pPr lvl="6"/>
            <a:r>
              <a:rPr lang="fr-FR"/>
              <a:t>Liste à puces, niveau 2</a:t>
            </a:r>
          </a:p>
        </p:txBody>
      </p:sp>
      <p:cxnSp>
        <p:nvCxnSpPr>
          <p:cNvPr id="8" name="Connecteur droit 7">
            <a:extLst>
              <a:ext uri="{FF2B5EF4-FFF2-40B4-BE49-F238E27FC236}">
                <a16:creationId xmlns:a16="http://schemas.microsoft.com/office/drawing/2014/main" id="{8FCFA2EA-F47E-EF15-D026-F8D1AADE483A}"/>
              </a:ext>
            </a:extLst>
          </p:cNvPr>
          <p:cNvCxnSpPr>
            <a:cxnSpLocks/>
          </p:cNvCxnSpPr>
          <p:nvPr userDrawn="1"/>
        </p:nvCxnSpPr>
        <p:spPr>
          <a:xfrm>
            <a:off x="1210234" y="1505083"/>
            <a:ext cx="221001" cy="0"/>
          </a:xfrm>
          <a:prstGeom prst="line">
            <a:avLst/>
          </a:prstGeom>
          <a:ln w="76200" cap="rnd">
            <a:solidFill>
              <a:schemeClr val="accent3"/>
            </a:solidFill>
          </a:ln>
        </p:spPr>
        <p:style>
          <a:lnRef idx="2">
            <a:schemeClr val="accent2"/>
          </a:lnRef>
          <a:fillRef idx="0">
            <a:schemeClr val="accent2"/>
          </a:fillRef>
          <a:effectRef idx="1">
            <a:schemeClr val="accent2"/>
          </a:effectRef>
          <a:fontRef idx="minor">
            <a:schemeClr val="tx1"/>
          </a:fontRef>
        </p:style>
      </p:cxnSp>
      <p:sp>
        <p:nvSpPr>
          <p:cNvPr id="6" name="Holder 3">
            <a:extLst>
              <a:ext uri="{FF2B5EF4-FFF2-40B4-BE49-F238E27FC236}">
                <a16:creationId xmlns:a16="http://schemas.microsoft.com/office/drawing/2014/main" id="{34AD21E0-F9F7-D5F4-E479-6E4A881376CB}"/>
              </a:ext>
            </a:extLst>
          </p:cNvPr>
          <p:cNvSpPr>
            <a:spLocks noGrp="1"/>
          </p:cNvSpPr>
          <p:nvPr>
            <p:ph type="body" idx="21" hasCustomPrompt="1"/>
          </p:nvPr>
        </p:nvSpPr>
        <p:spPr>
          <a:xfrm>
            <a:off x="1612876" y="1366591"/>
            <a:ext cx="9729543" cy="276984"/>
          </a:xfrm>
          <a:prstGeom prst="rect">
            <a:avLst/>
          </a:prstGeom>
        </p:spPr>
        <p:txBody>
          <a:bodyPr lIns="0" tIns="0" rIns="0" bIns="0"/>
          <a:lstStyle>
            <a:lvl1pPr marL="0" indent="0">
              <a:buFont typeface="Arial" panose="020B0604020202020204" pitchFamily="34" charset="0"/>
              <a:buNone/>
              <a:defRPr sz="2000" b="1" i="0" cap="all" baseline="0">
                <a:solidFill>
                  <a:schemeClr val="accent3"/>
                </a:solidFill>
                <a:latin typeface="Arial" panose="020B0604020202020204" pitchFamily="34" charset="0"/>
                <a:cs typeface="Arial" panose="020B0604020202020204" pitchFamily="34" charset="0"/>
              </a:defRPr>
            </a:lvl1pPr>
          </a:lstStyle>
          <a:p>
            <a:r>
              <a:rPr lang="fr-FR"/>
              <a:t>TITRE DE LA DIAPOSITIVE</a:t>
            </a:r>
          </a:p>
        </p:txBody>
      </p:sp>
    </p:spTree>
    <p:extLst>
      <p:ext uri="{BB962C8B-B14F-4D97-AF65-F5344CB8AC3E}">
        <p14:creationId xmlns:p14="http://schemas.microsoft.com/office/powerpoint/2010/main" val="2289752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34" Type="http://schemas.openxmlformats.org/officeDocument/2006/relationships/slideLayout" Target="../slideLayouts/slideLayout50.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38"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37" Type="http://schemas.openxmlformats.org/officeDocument/2006/relationships/slideLayout" Target="../slideLayouts/slideLayout53.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slideLayout" Target="../slideLayouts/slideLayout5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5CA4A48-4CA5-8AE9-6D57-1BFAC13E9A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r>
              <a:rPr lang="fr-FR"/>
              <a:t>mmmm aaaa</a:t>
            </a:r>
          </a:p>
        </p:txBody>
      </p:sp>
      <p:sp>
        <p:nvSpPr>
          <p:cNvPr id="3" name="Espace réservé du numéro de diapositive 2">
            <a:extLst>
              <a:ext uri="{FF2B5EF4-FFF2-40B4-BE49-F238E27FC236}">
                <a16:creationId xmlns:a16="http://schemas.microsoft.com/office/drawing/2014/main" id="{DE0B4C05-634A-B398-0B3E-70279C468C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b="1">
                <a:solidFill>
                  <a:srgbClr val="212950"/>
                </a:solidFill>
                <a:latin typeface="Arial" panose="020B0604020202020204" pitchFamily="34" charset="0"/>
                <a:cs typeface="Arial" panose="020B0604020202020204" pitchFamily="34" charset="0"/>
              </a:defRPr>
            </a:lvl1pPr>
          </a:lstStyle>
          <a:p>
            <a:fld id="{32E9D5FF-1261-584A-90CB-7C4B94412A94}" type="slidenum">
              <a:rPr lang="fr-FR" smtClean="0"/>
              <a:pPr/>
              <a:t>‹N°›</a:t>
            </a:fld>
            <a:endParaRPr lang="fr-FR"/>
          </a:p>
        </p:txBody>
      </p:sp>
      <p:sp>
        <p:nvSpPr>
          <p:cNvPr id="15" name="Espace réservé du texte 14">
            <a:extLst>
              <a:ext uri="{FF2B5EF4-FFF2-40B4-BE49-F238E27FC236}">
                <a16:creationId xmlns:a16="http://schemas.microsoft.com/office/drawing/2014/main" id="{CF9BCCC9-EEA7-FEB4-E11E-448B094534EA}"/>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fr-FR"/>
              <a:t>TITRE,                                                                                                                            NIVEAU 1</a:t>
            </a:r>
          </a:p>
          <a:p>
            <a:pPr lvl="0"/>
            <a:endParaRPr lang="fr-FR"/>
          </a:p>
          <a:p>
            <a:pPr lvl="1"/>
            <a:r>
              <a:rPr lang="fr-FR"/>
              <a:t>Intertitre, niveau 2</a:t>
            </a:r>
          </a:p>
          <a:p>
            <a:pPr lvl="2"/>
            <a:r>
              <a:rPr lang="fr-FR"/>
              <a:t>Introduction, chapeau ou texte en exergue, NIVEAU 3</a:t>
            </a:r>
          </a:p>
          <a:p>
            <a:pPr lvl="3"/>
            <a:r>
              <a:rPr lang="fr-FR"/>
              <a:t>Texte courant, NIVEAU 4 </a:t>
            </a:r>
          </a:p>
          <a:p>
            <a:pPr lvl="4"/>
            <a:r>
              <a:rPr lang="fr-FR"/>
              <a:t>Liste à puces, niveau 1</a:t>
            </a:r>
          </a:p>
          <a:p>
            <a:pPr lvl="6"/>
            <a:r>
              <a:rPr lang="fr-FR"/>
              <a:t>Liste à puces, niveau 2</a:t>
            </a:r>
          </a:p>
        </p:txBody>
      </p:sp>
    </p:spTree>
    <p:extLst>
      <p:ext uri="{BB962C8B-B14F-4D97-AF65-F5344CB8AC3E}">
        <p14:creationId xmlns:p14="http://schemas.microsoft.com/office/powerpoint/2010/main" val="383413073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4" r:id="rId3"/>
    <p:sldLayoutId id="2147483652" r:id="rId4"/>
    <p:sldLayoutId id="2147483653" r:id="rId5"/>
    <p:sldLayoutId id="2147483654" r:id="rId6"/>
    <p:sldLayoutId id="2147483655" r:id="rId7"/>
    <p:sldLayoutId id="2147483665" r:id="rId8"/>
    <p:sldLayoutId id="2147483659" r:id="rId9"/>
    <p:sldLayoutId id="2147483657" r:id="rId10"/>
    <p:sldLayoutId id="2147483658" r:id="rId11"/>
    <p:sldLayoutId id="2147483667" r:id="rId12"/>
    <p:sldLayoutId id="2147483661" r:id="rId13"/>
    <p:sldLayoutId id="2147483663" r:id="rId14"/>
    <p:sldLayoutId id="2147483662" r:id="rId15"/>
    <p:sldLayoutId id="2147483668" r:id="rId16"/>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1pPr>
      <a:lvl2pPr marL="360362" indent="-342900" algn="l" defTabSz="914400" rtl="0" eaLnBrk="1" latinLnBrk="0" hangingPunct="1">
        <a:lnSpc>
          <a:spcPct val="100000"/>
        </a:lnSpc>
        <a:spcBef>
          <a:spcPts val="500"/>
        </a:spcBef>
        <a:buClr>
          <a:srgbClr val="F18700"/>
        </a:buClr>
        <a:buFont typeface="Wingdings" pitchFamily="2" charset="2"/>
        <a:buChar char="§"/>
        <a:tabLst/>
        <a:defRPr sz="1600" b="1" kern="1200">
          <a:solidFill>
            <a:schemeClr val="tx1"/>
          </a:solidFill>
          <a:latin typeface="Arial" panose="020B0604020202020204" pitchFamily="34" charset="0"/>
          <a:ea typeface="+mn-ea"/>
          <a:cs typeface="Arial" panose="020B0604020202020204" pitchFamily="34" charset="0"/>
        </a:defRPr>
      </a:lvl2pPr>
      <a:lvl3pPr marL="360363" indent="0" algn="l" defTabSz="914400" rtl="0" eaLnBrk="1" latinLnBrk="0" hangingPunct="1">
        <a:lnSpc>
          <a:spcPct val="100000"/>
        </a:lnSpc>
        <a:spcBef>
          <a:spcPts val="500"/>
        </a:spcBef>
        <a:buFont typeface="Arial" panose="020B0604020202020204" pitchFamily="34" charset="0"/>
        <a:buNone/>
        <a:tabLst/>
        <a:defRPr sz="1400" b="1" kern="1200">
          <a:solidFill>
            <a:schemeClr val="tx1"/>
          </a:solidFill>
          <a:latin typeface="Arial" panose="020B0604020202020204" pitchFamily="34" charset="0"/>
          <a:ea typeface="+mn-ea"/>
          <a:cs typeface="Arial" panose="020B0604020202020204" pitchFamily="34" charset="0"/>
        </a:defRPr>
      </a:lvl3pPr>
      <a:lvl4pPr marL="360363" indent="0" algn="l" defTabSz="914400" rtl="0" eaLnBrk="1" latinLnBrk="0" hangingPunct="1">
        <a:lnSpc>
          <a:spcPct val="100000"/>
        </a:lnSpc>
        <a:spcBef>
          <a:spcPts val="500"/>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4pPr>
      <a:lvl5pPr marL="488950" indent="-128588" algn="l" defTabSz="914400" rtl="0" eaLnBrk="1" latinLnBrk="0" hangingPunct="1">
        <a:lnSpc>
          <a:spcPct val="100000"/>
        </a:lnSpc>
        <a:spcBef>
          <a:spcPts val="500"/>
        </a:spcBef>
        <a:buClr>
          <a:srgbClr val="F18700"/>
        </a:buClr>
        <a:buFont typeface="Arial" panose="020B0604020202020204" pitchFamily="34" charset="0"/>
        <a:buChar char="•"/>
        <a:tabLst/>
        <a:defRPr sz="1400" b="0" kern="1200">
          <a:solidFill>
            <a:schemeClr val="tx1"/>
          </a:solidFill>
          <a:latin typeface="Arial" panose="020B0604020202020204" pitchFamily="34" charset="0"/>
          <a:ea typeface="+mn-ea"/>
          <a:cs typeface="Arial" panose="020B0604020202020204" pitchFamily="34" charset="0"/>
        </a:defRPr>
      </a:lvl5pPr>
      <a:lvl6pPr marL="182563" indent="-169863" algn="l" defTabSz="914400" rtl="0" eaLnBrk="1" latinLnBrk="0" hangingPunct="1">
        <a:lnSpc>
          <a:spcPct val="150000"/>
        </a:lnSpc>
        <a:spcBef>
          <a:spcPts val="500"/>
        </a:spcBef>
        <a:buFontTx/>
        <a:buChar char="-"/>
        <a:tabLst/>
        <a:defRPr sz="1200" kern="1200">
          <a:solidFill>
            <a:schemeClr val="tx1"/>
          </a:solidFill>
          <a:latin typeface="Arial" panose="020B0604020202020204" pitchFamily="34" charset="0"/>
          <a:ea typeface="+mn-ea"/>
          <a:cs typeface="Arial" panose="020B0604020202020204" pitchFamily="34" charset="0"/>
        </a:defRPr>
      </a:lvl6pPr>
      <a:lvl7pPr marL="674688" indent="-174625" algn="l" defTabSz="914400" rtl="0" eaLnBrk="1" latinLnBrk="0" hangingPunct="1">
        <a:lnSpc>
          <a:spcPct val="100000"/>
        </a:lnSpc>
        <a:spcBef>
          <a:spcPts val="500"/>
        </a:spcBef>
        <a:buFont typeface="Police système Courant"/>
        <a:buChar char="&gt;"/>
        <a:tabLst/>
        <a:defRPr sz="14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5CA4A48-4CA5-8AE9-6D57-1BFAC13E9A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fld id="{9699EDD9-7385-9C47-8602-6CF8F0C8A26B}" type="datetime4">
              <a:rPr lang="fr-FR" smtClean="0"/>
              <a:t>18 février 2025</a:t>
            </a:fld>
            <a:endParaRPr lang="fr-FR"/>
          </a:p>
        </p:txBody>
      </p:sp>
      <p:sp>
        <p:nvSpPr>
          <p:cNvPr id="3" name="Espace réservé du numéro de diapositive 2">
            <a:extLst>
              <a:ext uri="{FF2B5EF4-FFF2-40B4-BE49-F238E27FC236}">
                <a16:creationId xmlns:a16="http://schemas.microsoft.com/office/drawing/2014/main" id="{DE0B4C05-634A-B398-0B3E-70279C468C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b="1">
                <a:solidFill>
                  <a:srgbClr val="212950"/>
                </a:solidFill>
                <a:latin typeface="Arial" panose="020B0604020202020204" pitchFamily="34" charset="0"/>
                <a:cs typeface="Arial" panose="020B0604020202020204" pitchFamily="34" charset="0"/>
              </a:defRPr>
            </a:lvl1pPr>
          </a:lstStyle>
          <a:p>
            <a:fld id="{32E9D5FF-1261-584A-90CB-7C4B94412A94}" type="slidenum">
              <a:rPr lang="fr-FR" smtClean="0"/>
              <a:pPr/>
              <a:t>‹N°›</a:t>
            </a:fld>
            <a:endParaRPr lang="fr-FR"/>
          </a:p>
        </p:txBody>
      </p:sp>
      <p:sp>
        <p:nvSpPr>
          <p:cNvPr id="15" name="Espace réservé du texte 14">
            <a:extLst>
              <a:ext uri="{FF2B5EF4-FFF2-40B4-BE49-F238E27FC236}">
                <a16:creationId xmlns:a16="http://schemas.microsoft.com/office/drawing/2014/main" id="{CF9BCCC9-EEA7-FEB4-E11E-448B094534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TITRE,                                                                                                                            NIVEAU 1</a:t>
            </a:r>
          </a:p>
          <a:p>
            <a:pPr lvl="1"/>
            <a:r>
              <a:rPr lang="fr-FR"/>
              <a:t>INTERTITRE, NIVEAU 2</a:t>
            </a:r>
          </a:p>
          <a:p>
            <a:pPr lvl="2"/>
            <a:r>
              <a:rPr lang="fr-FR"/>
              <a:t>Introduction, chapeau ou texte en exergue, NIVEAU 3</a:t>
            </a:r>
          </a:p>
          <a:p>
            <a:pPr lvl="3"/>
            <a:r>
              <a:rPr lang="fr-FR"/>
              <a:t>Texte courant, NIVEAU 4</a:t>
            </a:r>
          </a:p>
          <a:p>
            <a:pPr lvl="4"/>
            <a:r>
              <a:rPr lang="fr-FR"/>
              <a:t>Liste à puces</a:t>
            </a:r>
          </a:p>
          <a:p>
            <a:pPr lvl="5"/>
            <a:r>
              <a:rPr lang="fr-FR"/>
              <a:t>Liste à puces, niveau 2</a:t>
            </a:r>
          </a:p>
          <a:p>
            <a:pPr lvl="6"/>
            <a:r>
              <a:rPr lang="fr-FR"/>
              <a:t>&gt; Liste à puces, niveau 3</a:t>
            </a:r>
          </a:p>
        </p:txBody>
      </p:sp>
    </p:spTree>
    <p:extLst>
      <p:ext uri="{BB962C8B-B14F-4D97-AF65-F5344CB8AC3E}">
        <p14:creationId xmlns:p14="http://schemas.microsoft.com/office/powerpoint/2010/main" val="67475416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754" r:id="rId23"/>
    <p:sldLayoutId id="2147483694" r:id="rId24"/>
    <p:sldLayoutId id="2147483695" r:id="rId25"/>
    <p:sldLayoutId id="2147483696" r:id="rId26"/>
    <p:sldLayoutId id="2147483697" r:id="rId27"/>
    <p:sldLayoutId id="2147483698" r:id="rId28"/>
    <p:sldLayoutId id="2147483699" r:id="rId29"/>
    <p:sldLayoutId id="2147483700" r:id="rId30"/>
    <p:sldLayoutId id="2147483701" r:id="rId31"/>
    <p:sldLayoutId id="2147483702" r:id="rId32"/>
    <p:sldLayoutId id="2147483703" r:id="rId33"/>
    <p:sldLayoutId id="2147483704" r:id="rId34"/>
    <p:sldLayoutId id="2147483705" r:id="rId35"/>
    <p:sldLayoutId id="2147483706" r:id="rId36"/>
    <p:sldLayoutId id="2147483707" r:id="rId37"/>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1pPr>
      <a:lvl2pPr marL="360362" indent="-342900" algn="l" defTabSz="914400" rtl="0" eaLnBrk="1" latinLnBrk="0" hangingPunct="1">
        <a:lnSpc>
          <a:spcPct val="150000"/>
        </a:lnSpc>
        <a:spcBef>
          <a:spcPts val="500"/>
        </a:spcBef>
        <a:buClr>
          <a:srgbClr val="F18700"/>
        </a:buClr>
        <a:buFont typeface="Wingdings" pitchFamily="2" charset="2"/>
        <a:buChar char="§"/>
        <a:tabLst/>
        <a:defRPr sz="1600" b="1" kern="1200">
          <a:solidFill>
            <a:schemeClr val="tx1"/>
          </a:solidFill>
          <a:latin typeface="Arial" panose="020B0604020202020204" pitchFamily="34" charset="0"/>
          <a:ea typeface="+mn-ea"/>
          <a:cs typeface="Arial" panose="020B0604020202020204" pitchFamily="34" charset="0"/>
        </a:defRPr>
      </a:lvl2pPr>
      <a:lvl3pPr marL="17463" indent="0" algn="l" defTabSz="914400" rtl="0" eaLnBrk="1" latinLnBrk="0" hangingPunct="1">
        <a:lnSpc>
          <a:spcPct val="150000"/>
        </a:lnSpc>
        <a:spcBef>
          <a:spcPts val="500"/>
        </a:spcBef>
        <a:buFont typeface="Arial" panose="020B0604020202020204" pitchFamily="34" charset="0"/>
        <a:buNone/>
        <a:tabLst/>
        <a:defRPr sz="1200" b="1" kern="1200">
          <a:solidFill>
            <a:schemeClr val="tx1"/>
          </a:solidFill>
          <a:latin typeface="Arial" panose="020B0604020202020204" pitchFamily="34" charset="0"/>
          <a:ea typeface="+mn-ea"/>
          <a:cs typeface="Arial" panose="020B0604020202020204" pitchFamily="34" charset="0"/>
        </a:defRPr>
      </a:lvl3pPr>
      <a:lvl4pPr marL="17463"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4pPr>
      <a:lvl5pPr marL="184150" indent="-171450" algn="l" defTabSz="914400" rtl="0" eaLnBrk="1" latinLnBrk="0" hangingPunct="1">
        <a:lnSpc>
          <a:spcPct val="150000"/>
        </a:lnSpc>
        <a:spcBef>
          <a:spcPts val="500"/>
        </a:spcBef>
        <a:buClr>
          <a:srgbClr val="F18700"/>
        </a:buClr>
        <a:buFont typeface="Arial" panose="020B0604020202020204" pitchFamily="34" charset="0"/>
        <a:buChar char="•"/>
        <a:tabLst/>
        <a:defRPr sz="1200" b="1" kern="1200">
          <a:solidFill>
            <a:schemeClr val="tx1"/>
          </a:solidFill>
          <a:latin typeface="Arial" panose="020B0604020202020204" pitchFamily="34" charset="0"/>
          <a:ea typeface="+mn-ea"/>
          <a:cs typeface="Arial" panose="020B0604020202020204" pitchFamily="34" charset="0"/>
        </a:defRPr>
      </a:lvl5pPr>
      <a:lvl6pPr marL="182563" indent="-169863" algn="l" defTabSz="914400" rtl="0" eaLnBrk="1" latinLnBrk="0" hangingPunct="1">
        <a:lnSpc>
          <a:spcPct val="150000"/>
        </a:lnSpc>
        <a:spcBef>
          <a:spcPts val="500"/>
        </a:spcBef>
        <a:buFontTx/>
        <a:buChar char="-"/>
        <a:tabLst/>
        <a:defRPr sz="1200" kern="1200">
          <a:solidFill>
            <a:schemeClr val="tx1"/>
          </a:solidFill>
          <a:latin typeface="Arial" panose="020B0604020202020204" pitchFamily="34" charset="0"/>
          <a:ea typeface="+mn-ea"/>
          <a:cs typeface="Arial" panose="020B0604020202020204" pitchFamily="34" charset="0"/>
        </a:defRPr>
      </a:lvl6pPr>
      <a:lvl7pPr marL="225425"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103.png"/><Relationship Id="rId2" Type="http://schemas.openxmlformats.org/officeDocument/2006/relationships/diagramData" Target="../diagrams/data8.xml"/><Relationship Id="rId1" Type="http://schemas.openxmlformats.org/officeDocument/2006/relationships/slideLayout" Target="../slideLayouts/slideLayout2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04.png"/><Relationship Id="rId1" Type="http://schemas.openxmlformats.org/officeDocument/2006/relationships/slideLayout" Target="../slideLayouts/slideLayout2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105.png"/><Relationship Id="rId2" Type="http://schemas.openxmlformats.org/officeDocument/2006/relationships/diagramData" Target="../diagrams/data10.xml"/><Relationship Id="rId1" Type="http://schemas.openxmlformats.org/officeDocument/2006/relationships/slideLayout" Target="../slideLayouts/slideLayout28.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8.xml"/><Relationship Id="rId5" Type="http://schemas.openxmlformats.org/officeDocument/2006/relationships/image" Target="../media/image109.png"/><Relationship Id="rId4" Type="http://schemas.openxmlformats.org/officeDocument/2006/relationships/image" Target="../media/image108.png"/></Relationships>
</file>

<file path=ppt/slides/_rels/slide1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xml"/><Relationship Id="rId1" Type="http://schemas.openxmlformats.org/officeDocument/2006/relationships/slideLayout" Target="../slideLayouts/slideLayout33.xml"/><Relationship Id="rId5" Type="http://schemas.openxmlformats.org/officeDocument/2006/relationships/chart" Target="../charts/chart1.xml"/><Relationship Id="rId4" Type="http://schemas.openxmlformats.org/officeDocument/2006/relationships/image" Target="../media/image111.sv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112.png"/><Relationship Id="rId1" Type="http://schemas.openxmlformats.org/officeDocument/2006/relationships/slideLayout" Target="../slideLayouts/slideLayout29.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114.svg"/><Relationship Id="rId2" Type="http://schemas.openxmlformats.org/officeDocument/2006/relationships/image" Target="../media/image113.png"/><Relationship Id="rId1" Type="http://schemas.openxmlformats.org/officeDocument/2006/relationships/slideLayout" Target="../slideLayouts/slideLayout33.xml"/><Relationship Id="rId5" Type="http://schemas.openxmlformats.org/officeDocument/2006/relationships/image" Target="../media/image116.png"/><Relationship Id="rId4" Type="http://schemas.openxmlformats.org/officeDocument/2006/relationships/image" Target="../media/image115.png"/></Relationships>
</file>

<file path=ppt/slides/_rels/slide18.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117.png"/><Relationship Id="rId1" Type="http://schemas.openxmlformats.org/officeDocument/2006/relationships/slideLayout" Target="../slideLayouts/slideLayout33.xml"/><Relationship Id="rId6" Type="http://schemas.openxmlformats.org/officeDocument/2006/relationships/diagramColors" Target="../diagrams/colors12.xml"/><Relationship Id="rId5" Type="http://schemas.openxmlformats.org/officeDocument/2006/relationships/diagramQuickStyle" Target="../diagrams/quickStyle12.xml"/><Relationship Id="rId10" Type="http://schemas.openxmlformats.org/officeDocument/2006/relationships/hyperlink" Target="https://www.constructys.fr/fse/" TargetMode="External"/><Relationship Id="rId4" Type="http://schemas.openxmlformats.org/officeDocument/2006/relationships/diagramLayout" Target="../diagrams/layout12.xml"/><Relationship Id="rId9" Type="http://schemas.openxmlformats.org/officeDocument/2006/relationships/image" Target="../media/image119.png"/></Relationships>
</file>

<file path=ppt/slides/_rels/slide19.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diagramLayout" Target="../diagrams/layout13.xml"/><Relationship Id="rId7" Type="http://schemas.openxmlformats.org/officeDocument/2006/relationships/image" Target="../media/image120.png"/><Relationship Id="rId2" Type="http://schemas.openxmlformats.org/officeDocument/2006/relationships/diagramData" Target="../diagrams/data13.xml"/><Relationship Id="rId1" Type="http://schemas.openxmlformats.org/officeDocument/2006/relationships/slideLayout" Target="../slideLayouts/slideLayout33.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68.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image" Target="../media/image67.svg"/><Relationship Id="rId5" Type="http://schemas.openxmlformats.org/officeDocument/2006/relationships/diagramQuickStyle" Target="../diagrams/quickStyle1.xml"/><Relationship Id="rId10" Type="http://schemas.openxmlformats.org/officeDocument/2006/relationships/image" Target="../media/image66.png"/><Relationship Id="rId4" Type="http://schemas.openxmlformats.org/officeDocument/2006/relationships/diagramLayout" Target="../diagrams/layout1.xml"/><Relationship Id="rId9" Type="http://schemas.openxmlformats.org/officeDocument/2006/relationships/image" Target="../media/image65.svg"/></Relationships>
</file>

<file path=ppt/slides/_rels/slide20.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3.png"/><Relationship Id="rId7" Type="http://schemas.openxmlformats.org/officeDocument/2006/relationships/image" Target="../media/image126.png"/><Relationship Id="rId12" Type="http://schemas.openxmlformats.org/officeDocument/2006/relationships/image" Target="../media/image62.png"/><Relationship Id="rId2" Type="http://schemas.openxmlformats.org/officeDocument/2006/relationships/image" Target="../media/image122.png"/><Relationship Id="rId1" Type="http://schemas.openxmlformats.org/officeDocument/2006/relationships/slideLayout" Target="../slideLayouts/slideLayout28.xml"/><Relationship Id="rId6" Type="http://schemas.openxmlformats.org/officeDocument/2006/relationships/image" Target="../media/image74.png"/><Relationship Id="rId11" Type="http://schemas.openxmlformats.org/officeDocument/2006/relationships/image" Target="../media/image118.png"/><Relationship Id="rId5" Type="http://schemas.openxmlformats.org/officeDocument/2006/relationships/image" Target="../media/image125.png"/><Relationship Id="rId10" Type="http://schemas.openxmlformats.org/officeDocument/2006/relationships/hyperlink" Target="https://www.constructys.fr/fse/" TargetMode="External"/><Relationship Id="rId4" Type="http://schemas.openxmlformats.org/officeDocument/2006/relationships/image" Target="../media/image124.emf"/><Relationship Id="rId9" Type="http://schemas.openxmlformats.org/officeDocument/2006/relationships/image" Target="../media/image6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72.png"/><Relationship Id="rId18" Type="http://schemas.openxmlformats.org/officeDocument/2006/relationships/customXml" Target="../ink/ink3.xml"/><Relationship Id="rId26" Type="http://schemas.openxmlformats.org/officeDocument/2006/relationships/customXml" Target="../ink/ink7.xml"/><Relationship Id="rId3" Type="http://schemas.openxmlformats.org/officeDocument/2006/relationships/diagramLayout" Target="../diagrams/layout2.xml"/><Relationship Id="rId21" Type="http://schemas.openxmlformats.org/officeDocument/2006/relationships/image" Target="../media/image90.png"/><Relationship Id="rId7" Type="http://schemas.openxmlformats.org/officeDocument/2006/relationships/image" Target="../media/image69.png"/><Relationship Id="rId12" Type="http://schemas.microsoft.com/office/2007/relationships/diagramDrawing" Target="../diagrams/drawing3.xml"/><Relationship Id="rId17" Type="http://schemas.openxmlformats.org/officeDocument/2006/relationships/image" Target="../media/image88.png"/><Relationship Id="rId25" Type="http://schemas.openxmlformats.org/officeDocument/2006/relationships/image" Target="../media/image91.png"/><Relationship Id="rId2" Type="http://schemas.openxmlformats.org/officeDocument/2006/relationships/diagramData" Target="../diagrams/data2.xml"/><Relationship Id="rId16" Type="http://schemas.openxmlformats.org/officeDocument/2006/relationships/customXml" Target="../ink/ink2.xml"/><Relationship Id="rId20" Type="http://schemas.openxmlformats.org/officeDocument/2006/relationships/customXml" Target="../ink/ink4.xml"/><Relationship Id="rId29" Type="http://schemas.openxmlformats.org/officeDocument/2006/relationships/image" Target="../media/image93.png"/><Relationship Id="rId1" Type="http://schemas.openxmlformats.org/officeDocument/2006/relationships/slideLayout" Target="../slideLayouts/slideLayout29.xml"/><Relationship Id="rId6" Type="http://schemas.microsoft.com/office/2007/relationships/diagramDrawing" Target="../diagrams/drawing2.xml"/><Relationship Id="rId11" Type="http://schemas.openxmlformats.org/officeDocument/2006/relationships/diagramColors" Target="../diagrams/colors3.xml"/><Relationship Id="rId5" Type="http://schemas.openxmlformats.org/officeDocument/2006/relationships/diagramColors" Target="../diagrams/colors2.xml"/><Relationship Id="rId15" Type="http://schemas.openxmlformats.org/officeDocument/2006/relationships/image" Target="../media/image87.png"/><Relationship Id="rId23" Type="http://schemas.openxmlformats.org/officeDocument/2006/relationships/customXml" Target="../ink/ink6.xml"/><Relationship Id="rId28" Type="http://schemas.openxmlformats.org/officeDocument/2006/relationships/customXml" Target="../ink/ink8.xml"/><Relationship Id="rId10" Type="http://schemas.openxmlformats.org/officeDocument/2006/relationships/diagramQuickStyle" Target="../diagrams/quickStyle3.xml"/><Relationship Id="rId19" Type="http://schemas.openxmlformats.org/officeDocument/2006/relationships/image" Target="../media/image89.png"/><Relationship Id="rId4" Type="http://schemas.openxmlformats.org/officeDocument/2006/relationships/diagramQuickStyle" Target="../diagrams/quickStyle2.xml"/><Relationship Id="rId9" Type="http://schemas.openxmlformats.org/officeDocument/2006/relationships/diagramLayout" Target="../diagrams/layout3.xml"/><Relationship Id="rId14" Type="http://schemas.openxmlformats.org/officeDocument/2006/relationships/customXml" Target="../ink/ink1.xml"/><Relationship Id="rId22" Type="http://schemas.openxmlformats.org/officeDocument/2006/relationships/customXml" Target="../ink/ink5.xml"/><Relationship Id="rId27" Type="http://schemas.openxmlformats.org/officeDocument/2006/relationships/image" Target="../media/image92.png"/><Relationship Id="rId30" Type="http://schemas.openxmlformats.org/officeDocument/2006/relationships/image" Target="../media/image73.png"/></Relationships>
</file>

<file path=ppt/slides/_rels/slide5.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sv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79.png"/><Relationship Id="rId2" Type="http://schemas.openxmlformats.org/officeDocument/2006/relationships/image" Target="../media/image74.png"/><Relationship Id="rId16" Type="http://schemas.openxmlformats.org/officeDocument/2006/relationships/image" Target="../media/image83.jpeg"/><Relationship Id="rId1" Type="http://schemas.openxmlformats.org/officeDocument/2006/relationships/slideLayout" Target="../slideLayouts/slideLayout29.xml"/><Relationship Id="rId6" Type="http://schemas.openxmlformats.org/officeDocument/2006/relationships/diagramColors" Target="../diagrams/colors4.xml"/><Relationship Id="rId11" Type="http://schemas.openxmlformats.org/officeDocument/2006/relationships/image" Target="../media/image78.svg"/><Relationship Id="rId5" Type="http://schemas.openxmlformats.org/officeDocument/2006/relationships/diagramQuickStyle" Target="../diagrams/quickStyle4.xml"/><Relationship Id="rId15" Type="http://schemas.openxmlformats.org/officeDocument/2006/relationships/image" Target="../media/image82.svg"/><Relationship Id="rId10" Type="http://schemas.openxmlformats.org/officeDocument/2006/relationships/image" Target="../media/image77.png"/><Relationship Id="rId4" Type="http://schemas.openxmlformats.org/officeDocument/2006/relationships/diagramLayout" Target="../diagrams/layout4.xml"/><Relationship Id="rId9" Type="http://schemas.openxmlformats.org/officeDocument/2006/relationships/image" Target="../media/image76.svg"/><Relationship Id="rId14" Type="http://schemas.openxmlformats.org/officeDocument/2006/relationships/image" Target="../media/image81.png"/></Relationships>
</file>

<file path=ppt/slides/_rels/slide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9.xml"/><Relationship Id="rId4" Type="http://schemas.openxmlformats.org/officeDocument/2006/relationships/image" Target="../media/image86.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00.png"/><Relationship Id="rId2" Type="http://schemas.openxmlformats.org/officeDocument/2006/relationships/diagramData" Target="../diagrams/data5.xml"/><Relationship Id="rId1" Type="http://schemas.openxmlformats.org/officeDocument/2006/relationships/slideLayout" Target="../slideLayouts/slideLayout2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01.png"/><Relationship Id="rId2" Type="http://schemas.openxmlformats.org/officeDocument/2006/relationships/diagramData" Target="../diagrams/data6.xml"/><Relationship Id="rId1" Type="http://schemas.openxmlformats.org/officeDocument/2006/relationships/slideLayout" Target="../slideLayouts/slideLayout2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02.png"/><Relationship Id="rId2" Type="http://schemas.openxmlformats.org/officeDocument/2006/relationships/diagramData" Target="../diagrams/data7.xml"/><Relationship Id="rId1" Type="http://schemas.openxmlformats.org/officeDocument/2006/relationships/slideLayout" Target="../slideLayouts/slideLayout2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BA645B41-1262-4FFB-EEEA-DDF7EAD9D31C}"/>
              </a:ext>
            </a:extLst>
          </p:cNvPr>
          <p:cNvSpPr>
            <a:spLocks noGrp="1"/>
          </p:cNvSpPr>
          <p:nvPr>
            <p:ph type="dt" sz="half" idx="20"/>
          </p:nvPr>
        </p:nvSpPr>
        <p:spPr/>
        <p:txBody>
          <a:bodyPr/>
          <a:lstStyle/>
          <a:p>
            <a:r>
              <a:rPr lang="fr-FR"/>
              <a:t>Janvier 2025</a:t>
            </a:r>
          </a:p>
        </p:txBody>
      </p:sp>
      <p:sp>
        <p:nvSpPr>
          <p:cNvPr id="6" name="Espace réservé du texte 5">
            <a:extLst>
              <a:ext uri="{FF2B5EF4-FFF2-40B4-BE49-F238E27FC236}">
                <a16:creationId xmlns:a16="http://schemas.microsoft.com/office/drawing/2014/main" id="{00040191-F951-4122-0F00-FF4A85BBE44C}"/>
              </a:ext>
            </a:extLst>
          </p:cNvPr>
          <p:cNvSpPr>
            <a:spLocks noGrp="1"/>
          </p:cNvSpPr>
          <p:nvPr>
            <p:ph type="body" idx="14"/>
          </p:nvPr>
        </p:nvSpPr>
        <p:spPr/>
        <p:txBody>
          <a:bodyPr/>
          <a:lstStyle/>
          <a:p>
            <a:r>
              <a:rPr lang="fr-FR"/>
              <a:t>Présentation du cadrage</a:t>
            </a:r>
          </a:p>
        </p:txBody>
      </p:sp>
      <p:sp>
        <p:nvSpPr>
          <p:cNvPr id="7" name="Espace réservé du texte 6">
            <a:extLst>
              <a:ext uri="{FF2B5EF4-FFF2-40B4-BE49-F238E27FC236}">
                <a16:creationId xmlns:a16="http://schemas.microsoft.com/office/drawing/2014/main" id="{6AB297BC-1DFF-006D-90FB-49241C78BA12}"/>
              </a:ext>
            </a:extLst>
          </p:cNvPr>
          <p:cNvSpPr>
            <a:spLocks noGrp="1"/>
          </p:cNvSpPr>
          <p:nvPr>
            <p:ph type="body" idx="15"/>
          </p:nvPr>
        </p:nvSpPr>
        <p:spPr/>
        <p:txBody>
          <a:bodyPr/>
          <a:lstStyle/>
          <a:p>
            <a:r>
              <a:rPr lang="fr-FR"/>
              <a:t>FSE+ 2025</a:t>
            </a:r>
          </a:p>
        </p:txBody>
      </p:sp>
      <p:sp>
        <p:nvSpPr>
          <p:cNvPr id="2" name="ZoneTexte 1">
            <a:extLst>
              <a:ext uri="{FF2B5EF4-FFF2-40B4-BE49-F238E27FC236}">
                <a16:creationId xmlns:a16="http://schemas.microsoft.com/office/drawing/2014/main" id="{F787413F-C38A-EF22-60D5-F6F5FB99513B}"/>
              </a:ext>
            </a:extLst>
          </p:cNvPr>
          <p:cNvSpPr txBox="1"/>
          <p:nvPr/>
        </p:nvSpPr>
        <p:spPr>
          <a:xfrm>
            <a:off x="4724400" y="3200400"/>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fr-FR"/>
          </a:p>
        </p:txBody>
      </p:sp>
      <p:pic>
        <p:nvPicPr>
          <p:cNvPr id="1026" name="Picture 2" descr="Cofinancé par l'Union européenne / Logos - pictos / Images / MI - Ministère  de l'Intérieur">
            <a:extLst>
              <a:ext uri="{FF2B5EF4-FFF2-40B4-BE49-F238E27FC236}">
                <a16:creationId xmlns:a16="http://schemas.microsoft.com/office/drawing/2014/main" id="{F40130E0-4CAC-29D3-4F6E-4FB6479169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217" y="4408352"/>
            <a:ext cx="2124075" cy="21526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édération Nationale des Travaux Publics — CIP National">
            <a:extLst>
              <a:ext uri="{FF2B5EF4-FFF2-40B4-BE49-F238E27FC236}">
                <a16:creationId xmlns:a16="http://schemas.microsoft.com/office/drawing/2014/main" id="{9B74113E-5452-5B97-ACB7-73632CBA7F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717" y="1799696"/>
            <a:ext cx="2314575" cy="1971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510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A6F29-AD20-E982-27AC-373F283AE3AE}"/>
            </a:ext>
          </a:extLst>
        </p:cNvPr>
        <p:cNvGrpSpPr/>
        <p:nvPr/>
      </p:nvGrpSpPr>
      <p:grpSpPr>
        <a:xfrm>
          <a:off x="0" y="0"/>
          <a:ext cx="0" cy="0"/>
          <a:chOff x="0" y="0"/>
          <a:chExt cx="0" cy="0"/>
        </a:xfrm>
      </p:grpSpPr>
      <p:grpSp>
        <p:nvGrpSpPr>
          <p:cNvPr id="40" name="Google Shape;1225;p51">
            <a:extLst>
              <a:ext uri="{FF2B5EF4-FFF2-40B4-BE49-F238E27FC236}">
                <a16:creationId xmlns:a16="http://schemas.microsoft.com/office/drawing/2014/main" id="{B3ABF799-F66B-1667-1D10-0A434697A646}"/>
              </a:ext>
            </a:extLst>
          </p:cNvPr>
          <p:cNvGrpSpPr/>
          <p:nvPr/>
        </p:nvGrpSpPr>
        <p:grpSpPr>
          <a:xfrm rot="17453521">
            <a:off x="10221747" y="3344999"/>
            <a:ext cx="2411190" cy="2583166"/>
            <a:chOff x="1347125" y="349025"/>
            <a:chExt cx="4978800" cy="4980000"/>
          </a:xfrm>
          <a:solidFill>
            <a:srgbClr val="1F646D"/>
          </a:solidFill>
        </p:grpSpPr>
        <p:sp>
          <p:nvSpPr>
            <p:cNvPr id="41" name="Google Shape;1226;p51">
              <a:extLst>
                <a:ext uri="{FF2B5EF4-FFF2-40B4-BE49-F238E27FC236}">
                  <a16:creationId xmlns:a16="http://schemas.microsoft.com/office/drawing/2014/main" id="{3F3C1E3E-CF12-32F7-D780-CFB0C952B349}"/>
                </a:ext>
              </a:extLst>
            </p:cNvPr>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42" name="Google Shape;1227;p51">
              <a:extLst>
                <a:ext uri="{FF2B5EF4-FFF2-40B4-BE49-F238E27FC236}">
                  <a16:creationId xmlns:a16="http://schemas.microsoft.com/office/drawing/2014/main" id="{1B84A6B3-08B4-545E-15C7-BBF53BB72539}"/>
                </a:ext>
              </a:extLst>
            </p:cNvPr>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43" name="Google Shape;1228;p51">
              <a:extLst>
                <a:ext uri="{FF2B5EF4-FFF2-40B4-BE49-F238E27FC236}">
                  <a16:creationId xmlns:a16="http://schemas.microsoft.com/office/drawing/2014/main" id="{A87D854A-4C5E-171B-E6CB-BE0B379318B0}"/>
                </a:ext>
              </a:extLst>
            </p:cNvPr>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44" name="Google Shape;1229;p51">
              <a:extLst>
                <a:ext uri="{FF2B5EF4-FFF2-40B4-BE49-F238E27FC236}">
                  <a16:creationId xmlns:a16="http://schemas.microsoft.com/office/drawing/2014/main" id="{45EBC3B0-F281-EA1A-04CA-C68158083A03}"/>
                </a:ext>
              </a:extLst>
            </p:cNvPr>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45" name="Google Shape;1230;p51">
              <a:extLst>
                <a:ext uri="{FF2B5EF4-FFF2-40B4-BE49-F238E27FC236}">
                  <a16:creationId xmlns:a16="http://schemas.microsoft.com/office/drawing/2014/main" id="{36116BB7-AD63-CD2C-3A4A-531303AAD220}"/>
                </a:ext>
              </a:extLst>
            </p:cNvPr>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46" name="Google Shape;1231;p51">
              <a:extLst>
                <a:ext uri="{FF2B5EF4-FFF2-40B4-BE49-F238E27FC236}">
                  <a16:creationId xmlns:a16="http://schemas.microsoft.com/office/drawing/2014/main" id="{3B3A94C9-96E6-85DF-6F35-B45C5BE4F30E}"/>
                </a:ext>
              </a:extLst>
            </p:cNvPr>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47" name="Google Shape;1232;p51">
              <a:extLst>
                <a:ext uri="{FF2B5EF4-FFF2-40B4-BE49-F238E27FC236}">
                  <a16:creationId xmlns:a16="http://schemas.microsoft.com/office/drawing/2014/main" id="{9A5B3D93-9662-04E8-03C2-4BEBD59E4E1A}"/>
                </a:ext>
              </a:extLst>
            </p:cNvPr>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48" name="Google Shape;1233;p51">
              <a:extLst>
                <a:ext uri="{FF2B5EF4-FFF2-40B4-BE49-F238E27FC236}">
                  <a16:creationId xmlns:a16="http://schemas.microsoft.com/office/drawing/2014/main" id="{03374D93-3DBB-58CC-4CE2-E88D00B06B4E}"/>
                </a:ext>
              </a:extLst>
            </p:cNvPr>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49" name="Google Shape;1234;p51">
              <a:extLst>
                <a:ext uri="{FF2B5EF4-FFF2-40B4-BE49-F238E27FC236}">
                  <a16:creationId xmlns:a16="http://schemas.microsoft.com/office/drawing/2014/main" id="{16770389-F31B-26C1-D62B-083F77583E75}"/>
                </a:ext>
              </a:extLst>
            </p:cNvPr>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50" name="Google Shape;1235;p51">
              <a:extLst>
                <a:ext uri="{FF2B5EF4-FFF2-40B4-BE49-F238E27FC236}">
                  <a16:creationId xmlns:a16="http://schemas.microsoft.com/office/drawing/2014/main" id="{35AD78F9-14FD-7755-C15E-074D8D4B82BC}"/>
                </a:ext>
              </a:extLst>
            </p:cNvPr>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51" name="Google Shape;1236;p51">
              <a:extLst>
                <a:ext uri="{FF2B5EF4-FFF2-40B4-BE49-F238E27FC236}">
                  <a16:creationId xmlns:a16="http://schemas.microsoft.com/office/drawing/2014/main" id="{5E5C68D1-F206-E451-1171-0D6377F026B8}"/>
                </a:ext>
              </a:extLst>
            </p:cNvPr>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52" name="Google Shape;1237;p51">
              <a:extLst>
                <a:ext uri="{FF2B5EF4-FFF2-40B4-BE49-F238E27FC236}">
                  <a16:creationId xmlns:a16="http://schemas.microsoft.com/office/drawing/2014/main" id="{99BEC58A-9EFD-8CD7-CDB7-F1EB2B223461}"/>
                </a:ext>
              </a:extLst>
            </p:cNvPr>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53" name="Google Shape;1238;p51">
              <a:extLst>
                <a:ext uri="{FF2B5EF4-FFF2-40B4-BE49-F238E27FC236}">
                  <a16:creationId xmlns:a16="http://schemas.microsoft.com/office/drawing/2014/main" id="{0DDB3D7F-06BB-298B-8F91-021D7FACD104}"/>
                </a:ext>
              </a:extLst>
            </p:cNvPr>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54" name="Google Shape;1239;p51">
              <a:extLst>
                <a:ext uri="{FF2B5EF4-FFF2-40B4-BE49-F238E27FC236}">
                  <a16:creationId xmlns:a16="http://schemas.microsoft.com/office/drawing/2014/main" id="{9BEA8798-1E52-A779-0E6A-2506C0143592}"/>
                </a:ext>
              </a:extLst>
            </p:cNvPr>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55" name="Google Shape;1240;p51">
              <a:extLst>
                <a:ext uri="{FF2B5EF4-FFF2-40B4-BE49-F238E27FC236}">
                  <a16:creationId xmlns:a16="http://schemas.microsoft.com/office/drawing/2014/main" id="{E7E20DDF-6041-0C8D-B7FF-32C47D04A108}"/>
                </a:ext>
              </a:extLst>
            </p:cNvPr>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56" name="Google Shape;1241;p51">
              <a:extLst>
                <a:ext uri="{FF2B5EF4-FFF2-40B4-BE49-F238E27FC236}">
                  <a16:creationId xmlns:a16="http://schemas.microsoft.com/office/drawing/2014/main" id="{4A27BD22-0918-79D1-A4F5-AB8289A6011C}"/>
                </a:ext>
              </a:extLst>
            </p:cNvPr>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57" name="Google Shape;1242;p51">
              <a:extLst>
                <a:ext uri="{FF2B5EF4-FFF2-40B4-BE49-F238E27FC236}">
                  <a16:creationId xmlns:a16="http://schemas.microsoft.com/office/drawing/2014/main" id="{0B4C105C-54F8-0131-93A0-630C14700E3A}"/>
                </a:ext>
              </a:extLst>
            </p:cNvPr>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58" name="Google Shape;1243;p51">
              <a:extLst>
                <a:ext uri="{FF2B5EF4-FFF2-40B4-BE49-F238E27FC236}">
                  <a16:creationId xmlns:a16="http://schemas.microsoft.com/office/drawing/2014/main" id="{F7444636-E8FB-1220-C0BD-478EB9412880}"/>
                </a:ext>
              </a:extLst>
            </p:cNvPr>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59" name="Google Shape;1244;p51">
              <a:extLst>
                <a:ext uri="{FF2B5EF4-FFF2-40B4-BE49-F238E27FC236}">
                  <a16:creationId xmlns:a16="http://schemas.microsoft.com/office/drawing/2014/main" id="{935B3F2F-F444-31F9-D337-E6CAE16E6178}"/>
                </a:ext>
              </a:extLst>
            </p:cNvPr>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60" name="Google Shape;1245;p51">
              <a:extLst>
                <a:ext uri="{FF2B5EF4-FFF2-40B4-BE49-F238E27FC236}">
                  <a16:creationId xmlns:a16="http://schemas.microsoft.com/office/drawing/2014/main" id="{D9119D9C-D9B9-F72A-C040-AFBFF5E114C2}"/>
                </a:ext>
              </a:extLst>
            </p:cNvPr>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61" name="Google Shape;1246;p51">
              <a:extLst>
                <a:ext uri="{FF2B5EF4-FFF2-40B4-BE49-F238E27FC236}">
                  <a16:creationId xmlns:a16="http://schemas.microsoft.com/office/drawing/2014/main" id="{D6AE796A-A50E-B875-47FC-26FCC357F639}"/>
                </a:ext>
              </a:extLst>
            </p:cNvPr>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62" name="Google Shape;1247;p51">
              <a:extLst>
                <a:ext uri="{FF2B5EF4-FFF2-40B4-BE49-F238E27FC236}">
                  <a16:creationId xmlns:a16="http://schemas.microsoft.com/office/drawing/2014/main" id="{5A2106A9-F666-C318-E25A-716BAE9F72BF}"/>
                </a:ext>
              </a:extLst>
            </p:cNvPr>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grpSp>
      <p:sp>
        <p:nvSpPr>
          <p:cNvPr id="18" name="Espace réservé du texte 1">
            <a:extLst>
              <a:ext uri="{FF2B5EF4-FFF2-40B4-BE49-F238E27FC236}">
                <a16:creationId xmlns:a16="http://schemas.microsoft.com/office/drawing/2014/main" id="{69D786A6-D231-AE01-8C78-0A02E8A533CC}"/>
              </a:ext>
            </a:extLst>
          </p:cNvPr>
          <p:cNvSpPr txBox="1">
            <a:spLocks/>
          </p:cNvSpPr>
          <p:nvPr/>
        </p:nvSpPr>
        <p:spPr>
          <a:xfrm>
            <a:off x="1517780" y="456044"/>
            <a:ext cx="6925077" cy="320284"/>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200" b="1" i="0" kern="1200">
                <a:solidFill>
                  <a:schemeClr val="bg1"/>
                </a:solidFill>
                <a:latin typeface="Arial" panose="020B0604020202020204" pitchFamily="34" charset="0"/>
                <a:ea typeface="+mn-ea"/>
                <a:cs typeface="Arial" panose="020B0604020202020204" pitchFamily="34" charset="0"/>
              </a:defRPr>
            </a:lvl1pPr>
            <a:lvl2pPr marL="360362" indent="-342900" algn="l" defTabSz="914400" rtl="0" eaLnBrk="1" latinLnBrk="0" hangingPunct="1">
              <a:lnSpc>
                <a:spcPct val="150000"/>
              </a:lnSpc>
              <a:spcBef>
                <a:spcPts val="500"/>
              </a:spcBef>
              <a:buClr>
                <a:srgbClr val="F18700"/>
              </a:buClr>
              <a:buFont typeface="Wingdings" pitchFamily="2" charset="2"/>
              <a:buChar char="§"/>
              <a:tabLst/>
              <a:defRPr sz="1600" b="1" kern="1200">
                <a:solidFill>
                  <a:schemeClr val="tx1"/>
                </a:solidFill>
                <a:latin typeface="Arial" panose="020B0604020202020204" pitchFamily="34" charset="0"/>
                <a:ea typeface="+mn-ea"/>
                <a:cs typeface="Arial" panose="020B0604020202020204" pitchFamily="34" charset="0"/>
              </a:defRPr>
            </a:lvl2pPr>
            <a:lvl3pPr marL="17463" indent="0" algn="l" defTabSz="914400" rtl="0" eaLnBrk="1" latinLnBrk="0" hangingPunct="1">
              <a:lnSpc>
                <a:spcPct val="150000"/>
              </a:lnSpc>
              <a:spcBef>
                <a:spcPts val="500"/>
              </a:spcBef>
              <a:buFont typeface="Arial" panose="020B0604020202020204" pitchFamily="34" charset="0"/>
              <a:buNone/>
              <a:tabLst/>
              <a:defRPr sz="1200" b="1" kern="1200">
                <a:solidFill>
                  <a:schemeClr val="tx1"/>
                </a:solidFill>
                <a:latin typeface="Arial" panose="020B0604020202020204" pitchFamily="34" charset="0"/>
                <a:ea typeface="+mn-ea"/>
                <a:cs typeface="Arial" panose="020B0604020202020204" pitchFamily="34" charset="0"/>
              </a:defRPr>
            </a:lvl3pPr>
            <a:lvl4pPr marL="17463"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4pPr>
            <a:lvl5pPr marL="184150" indent="-171450" algn="l" defTabSz="914400" rtl="0" eaLnBrk="1" latinLnBrk="0" hangingPunct="1">
              <a:lnSpc>
                <a:spcPct val="150000"/>
              </a:lnSpc>
              <a:spcBef>
                <a:spcPts val="500"/>
              </a:spcBef>
              <a:buClr>
                <a:srgbClr val="F18700"/>
              </a:buClr>
              <a:buFont typeface="Arial" panose="020B0604020202020204" pitchFamily="34" charset="0"/>
              <a:buChar char="•"/>
              <a:tabLst/>
              <a:defRPr sz="1200" b="1" kern="1200">
                <a:solidFill>
                  <a:schemeClr val="tx1"/>
                </a:solidFill>
                <a:latin typeface="Arial" panose="020B0604020202020204" pitchFamily="34" charset="0"/>
                <a:ea typeface="+mn-ea"/>
                <a:cs typeface="Arial" panose="020B0604020202020204" pitchFamily="34" charset="0"/>
              </a:defRPr>
            </a:lvl5pPr>
            <a:lvl6pPr marL="182563" indent="-169863" algn="l" defTabSz="914400" rtl="0" eaLnBrk="1" latinLnBrk="0" hangingPunct="1">
              <a:lnSpc>
                <a:spcPct val="150000"/>
              </a:lnSpc>
              <a:spcBef>
                <a:spcPts val="500"/>
              </a:spcBef>
              <a:buFontTx/>
              <a:buChar char="-"/>
              <a:tabLst/>
              <a:defRPr sz="1200" kern="1200">
                <a:solidFill>
                  <a:schemeClr val="tx1"/>
                </a:solidFill>
                <a:latin typeface="Arial" panose="020B0604020202020204" pitchFamily="34" charset="0"/>
                <a:ea typeface="+mn-ea"/>
                <a:cs typeface="Arial" panose="020B0604020202020204" pitchFamily="34" charset="0"/>
              </a:defRPr>
            </a:lvl6pPr>
            <a:lvl7pPr marL="225425"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500"/>
              <a:t> Les formations éligibles</a:t>
            </a:r>
          </a:p>
        </p:txBody>
      </p:sp>
      <p:sp>
        <p:nvSpPr>
          <p:cNvPr id="19" name="Espace réservé du texte 7">
            <a:extLst>
              <a:ext uri="{FF2B5EF4-FFF2-40B4-BE49-F238E27FC236}">
                <a16:creationId xmlns:a16="http://schemas.microsoft.com/office/drawing/2014/main" id="{737B995E-14F1-4ADD-22E9-DFF23D0C282A}"/>
              </a:ext>
            </a:extLst>
          </p:cNvPr>
          <p:cNvSpPr txBox="1">
            <a:spLocks/>
          </p:cNvSpPr>
          <p:nvPr/>
        </p:nvSpPr>
        <p:spPr>
          <a:xfrm>
            <a:off x="921513" y="453899"/>
            <a:ext cx="685417" cy="48383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4000" b="1" i="0" kern="1200">
                <a:solidFill>
                  <a:schemeClr val="bg1"/>
                </a:solidFill>
                <a:latin typeface="Arial" panose="020B0604020202020204" pitchFamily="34" charset="0"/>
                <a:ea typeface="+mn-ea"/>
                <a:cs typeface="Arial" panose="020B0604020202020204" pitchFamily="34" charset="0"/>
              </a:defRPr>
            </a:lvl1pPr>
            <a:lvl2pPr marL="360362" indent="-342900" algn="l" defTabSz="914400" rtl="0" eaLnBrk="1" latinLnBrk="0" hangingPunct="1">
              <a:lnSpc>
                <a:spcPct val="150000"/>
              </a:lnSpc>
              <a:spcBef>
                <a:spcPts val="500"/>
              </a:spcBef>
              <a:buClr>
                <a:srgbClr val="F18700"/>
              </a:buClr>
              <a:buFont typeface="Wingdings" pitchFamily="2" charset="2"/>
              <a:buChar char="§"/>
              <a:tabLst/>
              <a:defRPr sz="1600" b="1" kern="1200">
                <a:solidFill>
                  <a:schemeClr val="tx1"/>
                </a:solidFill>
                <a:latin typeface="Arial" panose="020B0604020202020204" pitchFamily="34" charset="0"/>
                <a:ea typeface="+mn-ea"/>
                <a:cs typeface="Arial" panose="020B0604020202020204" pitchFamily="34" charset="0"/>
              </a:defRPr>
            </a:lvl2pPr>
            <a:lvl3pPr marL="17463" indent="0" algn="l" defTabSz="914400" rtl="0" eaLnBrk="1" latinLnBrk="0" hangingPunct="1">
              <a:lnSpc>
                <a:spcPct val="150000"/>
              </a:lnSpc>
              <a:spcBef>
                <a:spcPts val="500"/>
              </a:spcBef>
              <a:buFont typeface="Arial" panose="020B0604020202020204" pitchFamily="34" charset="0"/>
              <a:buNone/>
              <a:tabLst/>
              <a:defRPr sz="1200" b="1" kern="1200">
                <a:solidFill>
                  <a:schemeClr val="tx1"/>
                </a:solidFill>
                <a:latin typeface="Arial" panose="020B0604020202020204" pitchFamily="34" charset="0"/>
                <a:ea typeface="+mn-ea"/>
                <a:cs typeface="Arial" panose="020B0604020202020204" pitchFamily="34" charset="0"/>
              </a:defRPr>
            </a:lvl3pPr>
            <a:lvl4pPr marL="17463"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4pPr>
            <a:lvl5pPr marL="184150" indent="-171450" algn="l" defTabSz="914400" rtl="0" eaLnBrk="1" latinLnBrk="0" hangingPunct="1">
              <a:lnSpc>
                <a:spcPct val="150000"/>
              </a:lnSpc>
              <a:spcBef>
                <a:spcPts val="500"/>
              </a:spcBef>
              <a:buClr>
                <a:srgbClr val="F18700"/>
              </a:buClr>
              <a:buFont typeface="Arial" panose="020B0604020202020204" pitchFamily="34" charset="0"/>
              <a:buChar char="•"/>
              <a:tabLst/>
              <a:defRPr sz="1200" b="1" kern="1200">
                <a:solidFill>
                  <a:schemeClr val="tx1"/>
                </a:solidFill>
                <a:latin typeface="Arial" panose="020B0604020202020204" pitchFamily="34" charset="0"/>
                <a:ea typeface="+mn-ea"/>
                <a:cs typeface="Arial" panose="020B0604020202020204" pitchFamily="34" charset="0"/>
              </a:defRPr>
            </a:lvl5pPr>
            <a:lvl6pPr marL="182563" indent="-169863" algn="l" defTabSz="914400" rtl="0" eaLnBrk="1" latinLnBrk="0" hangingPunct="1">
              <a:lnSpc>
                <a:spcPct val="150000"/>
              </a:lnSpc>
              <a:spcBef>
                <a:spcPts val="500"/>
              </a:spcBef>
              <a:buFontTx/>
              <a:buChar char="-"/>
              <a:tabLst/>
              <a:defRPr sz="1200" kern="1200">
                <a:solidFill>
                  <a:schemeClr val="tx1"/>
                </a:solidFill>
                <a:latin typeface="Arial" panose="020B0604020202020204" pitchFamily="34" charset="0"/>
                <a:ea typeface="+mn-ea"/>
                <a:cs typeface="Arial" panose="020B0604020202020204" pitchFamily="34" charset="0"/>
              </a:defRPr>
            </a:lvl6pPr>
            <a:lvl7pPr marL="225425"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500"/>
              <a:t>1.5</a:t>
            </a:r>
          </a:p>
        </p:txBody>
      </p:sp>
      <p:sp>
        <p:nvSpPr>
          <p:cNvPr id="5" name="Rectangle : avec coins rognés en diagonale 4">
            <a:extLst>
              <a:ext uri="{FF2B5EF4-FFF2-40B4-BE49-F238E27FC236}">
                <a16:creationId xmlns:a16="http://schemas.microsoft.com/office/drawing/2014/main" id="{8824C241-C635-B9C7-054A-8BE981104C72}"/>
              </a:ext>
            </a:extLst>
          </p:cNvPr>
          <p:cNvSpPr/>
          <p:nvPr/>
        </p:nvSpPr>
        <p:spPr>
          <a:xfrm>
            <a:off x="712269" y="1318661"/>
            <a:ext cx="1317546" cy="672233"/>
          </a:xfrm>
          <a:prstGeom prst="snip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numéro de diapositive 4">
            <a:extLst>
              <a:ext uri="{FF2B5EF4-FFF2-40B4-BE49-F238E27FC236}">
                <a16:creationId xmlns:a16="http://schemas.microsoft.com/office/drawing/2014/main" id="{C12E25C2-50E3-3C7E-9BF1-48A41AE0061A}"/>
              </a:ext>
            </a:extLst>
          </p:cNvPr>
          <p:cNvSpPr txBox="1">
            <a:spLocks/>
          </p:cNvSpPr>
          <p:nvPr/>
        </p:nvSpPr>
        <p:spPr>
          <a:xfrm>
            <a:off x="11659105" y="6320122"/>
            <a:ext cx="449765" cy="365125"/>
          </a:xfrm>
          <a:prstGeom prst="rect">
            <a:avLst/>
          </a:prstGeom>
        </p:spPr>
        <p:txBody>
          <a:bodyPr vert="horz" lIns="91440" tIns="45720" rIns="91440" bIns="45720" rtlCol="0" anchor="ctr"/>
          <a:lstStyle>
            <a:defPPr>
              <a:defRPr lang="fr-FR"/>
            </a:defPPr>
            <a:lvl1pPr marL="0" algn="r" defTabSz="914400" rtl="0" eaLnBrk="1" latinLnBrk="0" hangingPunct="1">
              <a:defRPr sz="1000" b="1" kern="1200">
                <a:solidFill>
                  <a:srgbClr val="21295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175C4A9-563C-D943-841B-F8A44946A7C2}" type="slidenum">
              <a:rPr lang="fr-FR" smtClean="0"/>
              <a:pPr>
                <a:defRPr/>
              </a:pPr>
              <a:t>10</a:t>
            </a:fld>
            <a:endParaRPr lang="fr-FR"/>
          </a:p>
        </p:txBody>
      </p:sp>
      <p:graphicFrame>
        <p:nvGraphicFramePr>
          <p:cNvPr id="16" name="Diagramme 15">
            <a:extLst>
              <a:ext uri="{FF2B5EF4-FFF2-40B4-BE49-F238E27FC236}">
                <a16:creationId xmlns:a16="http://schemas.microsoft.com/office/drawing/2014/main" id="{7A12BEAF-A81D-59C1-6EA6-4B873F7016E8}"/>
              </a:ext>
            </a:extLst>
          </p:cNvPr>
          <p:cNvGraphicFramePr/>
          <p:nvPr/>
        </p:nvGraphicFramePr>
        <p:xfrm>
          <a:off x="-920254" y="1273857"/>
          <a:ext cx="6741934" cy="13067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ZoneTexte 7">
            <a:extLst>
              <a:ext uri="{FF2B5EF4-FFF2-40B4-BE49-F238E27FC236}">
                <a16:creationId xmlns:a16="http://schemas.microsoft.com/office/drawing/2014/main" id="{7F54E657-B0F2-8CD7-5163-8D0DCC7E4264}"/>
              </a:ext>
            </a:extLst>
          </p:cNvPr>
          <p:cNvSpPr txBox="1"/>
          <p:nvPr/>
        </p:nvSpPr>
        <p:spPr>
          <a:xfrm>
            <a:off x="6096000" y="1569960"/>
            <a:ext cx="5024284" cy="2195795"/>
          </a:xfrm>
          <a:prstGeom prst="rect">
            <a:avLst/>
          </a:prstGeom>
          <a:solidFill>
            <a:schemeClr val="lt2"/>
          </a:solidFill>
          <a:ln>
            <a:noFill/>
          </a:ln>
          <a:effectLst>
            <a:outerShdw blurRad="50800" dist="50800" dir="600000" algn="ctr" rotWithShape="0">
              <a:srgbClr val="000000">
                <a:alpha val="43137"/>
              </a:srgbClr>
            </a:outerShdw>
          </a:effectLst>
        </p:spPr>
        <p:txBody>
          <a:bodyPr spcFirstLastPara="1" wrap="square" lIns="121900" tIns="121900" rIns="121900" bIns="121900" anchor="ctr" anchorCtr="0">
            <a:noAutofit/>
          </a:bodyPr>
          <a:lstStyle>
            <a:defPPr>
              <a:defRPr lang="fr-FR"/>
            </a:defPPr>
            <a:lvl1pPr>
              <a:defRPr sz="1600">
                <a:solidFill>
                  <a:schemeClr val="bg2">
                    <a:lumMod val="25000"/>
                  </a:schemeClr>
                </a:solidFill>
                <a:latin typeface="Aptos (Corps)"/>
              </a:defRPr>
            </a:lvl1pPr>
          </a:lstStyle>
          <a:p>
            <a:r>
              <a:rPr lang="fr-FR" b="1">
                <a:solidFill>
                  <a:srgbClr val="476CC0"/>
                </a:solidFill>
                <a:effectLst/>
                <a:latin typeface="Marianne"/>
              </a:rPr>
              <a:t>La transition numérique</a:t>
            </a:r>
          </a:p>
          <a:p>
            <a:endParaRPr lang="fr-FR" sz="1200" i="1">
              <a:solidFill>
                <a:srgbClr val="333333"/>
              </a:solidFill>
              <a:latin typeface="Marianne"/>
            </a:endParaRPr>
          </a:p>
          <a:p>
            <a:pPr marL="13335" algn="just">
              <a:lnSpc>
                <a:spcPct val="100000"/>
              </a:lnSpc>
              <a:spcBef>
                <a:spcPts val="105"/>
              </a:spcBef>
            </a:pPr>
            <a:r>
              <a:rPr lang="fr-FR" sz="1200">
                <a:solidFill>
                  <a:srgbClr val="000000"/>
                </a:solidFill>
                <a:latin typeface="Arial MT"/>
              </a:rPr>
              <a:t>Il</a:t>
            </a:r>
            <a:r>
              <a:rPr lang="fr-FR" sz="1200" b="0" i="0">
                <a:solidFill>
                  <a:srgbClr val="000000"/>
                </a:solidFill>
                <a:effectLst/>
                <a:latin typeface="Arial MT"/>
              </a:rPr>
              <a:t> s’agit d’accompagner les entreprises qui doivent s'adapter aux nouvelles technologies, mais aussi exploiter pleinement leur potentiel pour améliorer les processus de construction, la qualité des projets et la durabilité des infrastructures. </a:t>
            </a:r>
            <a:endParaRPr lang="fr-FR" sz="1200">
              <a:latin typeface="Arial MT"/>
              <a:cs typeface="Arial"/>
            </a:endParaRPr>
          </a:p>
        </p:txBody>
      </p:sp>
      <p:sp>
        <p:nvSpPr>
          <p:cNvPr id="10" name="ZoneTexte 9">
            <a:extLst>
              <a:ext uri="{FF2B5EF4-FFF2-40B4-BE49-F238E27FC236}">
                <a16:creationId xmlns:a16="http://schemas.microsoft.com/office/drawing/2014/main" id="{6AC88C97-2CDE-8D78-EF6F-C1E72005881A}"/>
              </a:ext>
            </a:extLst>
          </p:cNvPr>
          <p:cNvSpPr txBox="1"/>
          <p:nvPr/>
        </p:nvSpPr>
        <p:spPr>
          <a:xfrm>
            <a:off x="4273009" y="4741158"/>
            <a:ext cx="5825621" cy="1635106"/>
          </a:xfrm>
          <a:prstGeom prst="rect">
            <a:avLst/>
          </a:prstGeom>
          <a:solidFill>
            <a:schemeClr val="lt2"/>
          </a:solidFill>
          <a:ln>
            <a:noFill/>
          </a:ln>
          <a:effectLst>
            <a:outerShdw blurRad="50800" dist="50800" dir="600000" algn="ctr" rotWithShape="0">
              <a:srgbClr val="000000">
                <a:alpha val="43137"/>
              </a:srgbClr>
            </a:outerShdw>
          </a:effectLst>
        </p:spPr>
        <p:txBody>
          <a:bodyPr spcFirstLastPara="1" wrap="square" lIns="121900" tIns="121900" rIns="121900" bIns="121900" anchor="ctr" anchorCtr="0">
            <a:noAutofit/>
          </a:bodyPr>
          <a:lstStyle>
            <a:defPPr>
              <a:defRPr lang="fr-FR"/>
            </a:defPPr>
            <a:lvl1pPr>
              <a:defRPr sz="1600">
                <a:solidFill>
                  <a:schemeClr val="bg2">
                    <a:lumMod val="25000"/>
                  </a:schemeClr>
                </a:solidFill>
                <a:latin typeface="Aptos (Corps)"/>
              </a:defRPr>
            </a:lvl1pPr>
          </a:lstStyle>
          <a:p>
            <a:pPr algn="just"/>
            <a:r>
              <a:rPr lang="fr-FR" sz="1400" b="1" i="1" dirty="0">
                <a:solidFill>
                  <a:srgbClr val="476CC0"/>
                </a:solidFill>
                <a:effectLst/>
                <a:latin typeface="Marianne"/>
              </a:rPr>
              <a:t>Exemples de formation</a:t>
            </a:r>
            <a:r>
              <a:rPr lang="fr-FR" sz="1400" b="1" i="0" dirty="0">
                <a:solidFill>
                  <a:srgbClr val="476CC0"/>
                </a:solidFill>
                <a:effectLst/>
                <a:latin typeface="Marianne"/>
              </a:rPr>
              <a:t> : </a:t>
            </a:r>
            <a:r>
              <a:rPr lang="fr-FR" sz="1200" b="0" i="0" dirty="0">
                <a:solidFill>
                  <a:srgbClr val="333333"/>
                </a:solidFill>
                <a:effectLst/>
                <a:latin typeface="Marianne"/>
              </a:rPr>
              <a:t>logiciel audit diagnostic, BIM (Building Information Modeling), digitalisation, machine outils, déploiement des réseaux et de la fibre optique, RGPD (gestion administrative des données, </a:t>
            </a:r>
            <a:r>
              <a:rPr lang="fr-FR" sz="1200" dirty="0">
                <a:solidFill>
                  <a:srgbClr val="333333"/>
                </a:solidFill>
                <a:latin typeface="Marianne"/>
              </a:rPr>
              <a:t>les formations visant à lutter contre l’illectronisme, prise en main des tablettes numériques sur les chantiers, internet </a:t>
            </a:r>
            <a:r>
              <a:rPr lang="fr-FR" sz="1200" b="0" i="0" dirty="0">
                <a:solidFill>
                  <a:srgbClr val="333333"/>
                </a:solidFill>
                <a:effectLst/>
                <a:latin typeface="Marianne"/>
              </a:rPr>
              <a:t>(cybersécurité internet, réseaux sociaux), logiciels BI, programmation, logiciels métier, domotique, etc.</a:t>
            </a:r>
            <a:endParaRPr lang="fr-FR" sz="1050" dirty="0"/>
          </a:p>
        </p:txBody>
      </p:sp>
      <p:pic>
        <p:nvPicPr>
          <p:cNvPr id="75" name="Image 74">
            <a:extLst>
              <a:ext uri="{FF2B5EF4-FFF2-40B4-BE49-F238E27FC236}">
                <a16:creationId xmlns:a16="http://schemas.microsoft.com/office/drawing/2014/main" id="{41E7FA96-49A8-1BCC-8496-FFB1C4876EB7}"/>
              </a:ext>
            </a:extLst>
          </p:cNvPr>
          <p:cNvPicPr>
            <a:picLocks noChangeAspect="1"/>
          </p:cNvPicPr>
          <p:nvPr/>
        </p:nvPicPr>
        <p:blipFill>
          <a:blip r:embed="rId7"/>
          <a:stretch>
            <a:fillRect/>
          </a:stretch>
        </p:blipFill>
        <p:spPr>
          <a:xfrm>
            <a:off x="657425" y="3445365"/>
            <a:ext cx="3188737" cy="2200678"/>
          </a:xfrm>
          <a:prstGeom prst="rect">
            <a:avLst/>
          </a:prstGeom>
        </p:spPr>
      </p:pic>
    </p:spTree>
    <p:extLst>
      <p:ext uri="{BB962C8B-B14F-4D97-AF65-F5344CB8AC3E}">
        <p14:creationId xmlns:p14="http://schemas.microsoft.com/office/powerpoint/2010/main" val="3803408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20950-4ABA-14E7-3A9A-8E7DDED566CC}"/>
            </a:ext>
          </a:extLst>
        </p:cNvPr>
        <p:cNvGrpSpPr/>
        <p:nvPr/>
      </p:nvGrpSpPr>
      <p:grpSpPr>
        <a:xfrm>
          <a:off x="0" y="0"/>
          <a:ext cx="0" cy="0"/>
          <a:chOff x="0" y="0"/>
          <a:chExt cx="0" cy="0"/>
        </a:xfrm>
      </p:grpSpPr>
      <p:sp>
        <p:nvSpPr>
          <p:cNvPr id="18" name="Espace réservé du texte 1">
            <a:extLst>
              <a:ext uri="{FF2B5EF4-FFF2-40B4-BE49-F238E27FC236}">
                <a16:creationId xmlns:a16="http://schemas.microsoft.com/office/drawing/2014/main" id="{848102F3-6E4A-BDE2-2CC6-DB0F0BB39EEE}"/>
              </a:ext>
            </a:extLst>
          </p:cNvPr>
          <p:cNvSpPr txBox="1">
            <a:spLocks/>
          </p:cNvSpPr>
          <p:nvPr/>
        </p:nvSpPr>
        <p:spPr>
          <a:xfrm>
            <a:off x="1517780" y="456044"/>
            <a:ext cx="6925077" cy="320284"/>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200" b="1" i="0" kern="1200">
                <a:solidFill>
                  <a:schemeClr val="bg1"/>
                </a:solidFill>
                <a:latin typeface="Arial" panose="020B0604020202020204" pitchFamily="34" charset="0"/>
                <a:ea typeface="+mn-ea"/>
                <a:cs typeface="Arial" panose="020B0604020202020204" pitchFamily="34" charset="0"/>
              </a:defRPr>
            </a:lvl1pPr>
            <a:lvl2pPr marL="360362" indent="-342900" algn="l" defTabSz="914400" rtl="0" eaLnBrk="1" latinLnBrk="0" hangingPunct="1">
              <a:lnSpc>
                <a:spcPct val="150000"/>
              </a:lnSpc>
              <a:spcBef>
                <a:spcPts val="500"/>
              </a:spcBef>
              <a:buClr>
                <a:srgbClr val="F18700"/>
              </a:buClr>
              <a:buFont typeface="Wingdings" pitchFamily="2" charset="2"/>
              <a:buChar char="§"/>
              <a:tabLst/>
              <a:defRPr sz="1600" b="1" kern="1200">
                <a:solidFill>
                  <a:schemeClr val="tx1"/>
                </a:solidFill>
                <a:latin typeface="Arial" panose="020B0604020202020204" pitchFamily="34" charset="0"/>
                <a:ea typeface="+mn-ea"/>
                <a:cs typeface="Arial" panose="020B0604020202020204" pitchFamily="34" charset="0"/>
              </a:defRPr>
            </a:lvl2pPr>
            <a:lvl3pPr marL="17463" indent="0" algn="l" defTabSz="914400" rtl="0" eaLnBrk="1" latinLnBrk="0" hangingPunct="1">
              <a:lnSpc>
                <a:spcPct val="150000"/>
              </a:lnSpc>
              <a:spcBef>
                <a:spcPts val="500"/>
              </a:spcBef>
              <a:buFont typeface="Arial" panose="020B0604020202020204" pitchFamily="34" charset="0"/>
              <a:buNone/>
              <a:tabLst/>
              <a:defRPr sz="1200" b="1" kern="1200">
                <a:solidFill>
                  <a:schemeClr val="tx1"/>
                </a:solidFill>
                <a:latin typeface="Arial" panose="020B0604020202020204" pitchFamily="34" charset="0"/>
                <a:ea typeface="+mn-ea"/>
                <a:cs typeface="Arial" panose="020B0604020202020204" pitchFamily="34" charset="0"/>
              </a:defRPr>
            </a:lvl3pPr>
            <a:lvl4pPr marL="17463"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4pPr>
            <a:lvl5pPr marL="184150" indent="-171450" algn="l" defTabSz="914400" rtl="0" eaLnBrk="1" latinLnBrk="0" hangingPunct="1">
              <a:lnSpc>
                <a:spcPct val="150000"/>
              </a:lnSpc>
              <a:spcBef>
                <a:spcPts val="500"/>
              </a:spcBef>
              <a:buClr>
                <a:srgbClr val="F18700"/>
              </a:buClr>
              <a:buFont typeface="Arial" panose="020B0604020202020204" pitchFamily="34" charset="0"/>
              <a:buChar char="•"/>
              <a:tabLst/>
              <a:defRPr sz="1200" b="1" kern="1200">
                <a:solidFill>
                  <a:schemeClr val="tx1"/>
                </a:solidFill>
                <a:latin typeface="Arial" panose="020B0604020202020204" pitchFamily="34" charset="0"/>
                <a:ea typeface="+mn-ea"/>
                <a:cs typeface="Arial" panose="020B0604020202020204" pitchFamily="34" charset="0"/>
              </a:defRPr>
            </a:lvl5pPr>
            <a:lvl6pPr marL="182563" indent="-169863" algn="l" defTabSz="914400" rtl="0" eaLnBrk="1" latinLnBrk="0" hangingPunct="1">
              <a:lnSpc>
                <a:spcPct val="150000"/>
              </a:lnSpc>
              <a:spcBef>
                <a:spcPts val="500"/>
              </a:spcBef>
              <a:buFontTx/>
              <a:buChar char="-"/>
              <a:tabLst/>
              <a:defRPr sz="1200" kern="1200">
                <a:solidFill>
                  <a:schemeClr val="tx1"/>
                </a:solidFill>
                <a:latin typeface="Arial" panose="020B0604020202020204" pitchFamily="34" charset="0"/>
                <a:ea typeface="+mn-ea"/>
                <a:cs typeface="Arial" panose="020B0604020202020204" pitchFamily="34" charset="0"/>
              </a:defRPr>
            </a:lvl6pPr>
            <a:lvl7pPr marL="225425"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500"/>
              <a:t> Les formations éligibles</a:t>
            </a:r>
          </a:p>
        </p:txBody>
      </p:sp>
      <p:sp>
        <p:nvSpPr>
          <p:cNvPr id="19" name="Espace réservé du texte 7">
            <a:extLst>
              <a:ext uri="{FF2B5EF4-FFF2-40B4-BE49-F238E27FC236}">
                <a16:creationId xmlns:a16="http://schemas.microsoft.com/office/drawing/2014/main" id="{24D4FD22-1C2F-BC97-EA66-E23C9E0EE979}"/>
              </a:ext>
            </a:extLst>
          </p:cNvPr>
          <p:cNvSpPr txBox="1">
            <a:spLocks/>
          </p:cNvSpPr>
          <p:nvPr/>
        </p:nvSpPr>
        <p:spPr>
          <a:xfrm>
            <a:off x="921513" y="453899"/>
            <a:ext cx="685417" cy="48383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4000" b="1" i="0" kern="1200">
                <a:solidFill>
                  <a:schemeClr val="bg1"/>
                </a:solidFill>
                <a:latin typeface="Arial" panose="020B0604020202020204" pitchFamily="34" charset="0"/>
                <a:ea typeface="+mn-ea"/>
                <a:cs typeface="Arial" panose="020B0604020202020204" pitchFamily="34" charset="0"/>
              </a:defRPr>
            </a:lvl1pPr>
            <a:lvl2pPr marL="360362" indent="-342900" algn="l" defTabSz="914400" rtl="0" eaLnBrk="1" latinLnBrk="0" hangingPunct="1">
              <a:lnSpc>
                <a:spcPct val="150000"/>
              </a:lnSpc>
              <a:spcBef>
                <a:spcPts val="500"/>
              </a:spcBef>
              <a:buClr>
                <a:srgbClr val="F18700"/>
              </a:buClr>
              <a:buFont typeface="Wingdings" pitchFamily="2" charset="2"/>
              <a:buChar char="§"/>
              <a:tabLst/>
              <a:defRPr sz="1600" b="1" kern="1200">
                <a:solidFill>
                  <a:schemeClr val="tx1"/>
                </a:solidFill>
                <a:latin typeface="Arial" panose="020B0604020202020204" pitchFamily="34" charset="0"/>
                <a:ea typeface="+mn-ea"/>
                <a:cs typeface="Arial" panose="020B0604020202020204" pitchFamily="34" charset="0"/>
              </a:defRPr>
            </a:lvl2pPr>
            <a:lvl3pPr marL="17463" indent="0" algn="l" defTabSz="914400" rtl="0" eaLnBrk="1" latinLnBrk="0" hangingPunct="1">
              <a:lnSpc>
                <a:spcPct val="150000"/>
              </a:lnSpc>
              <a:spcBef>
                <a:spcPts val="500"/>
              </a:spcBef>
              <a:buFont typeface="Arial" panose="020B0604020202020204" pitchFamily="34" charset="0"/>
              <a:buNone/>
              <a:tabLst/>
              <a:defRPr sz="1200" b="1" kern="1200">
                <a:solidFill>
                  <a:schemeClr val="tx1"/>
                </a:solidFill>
                <a:latin typeface="Arial" panose="020B0604020202020204" pitchFamily="34" charset="0"/>
                <a:ea typeface="+mn-ea"/>
                <a:cs typeface="Arial" panose="020B0604020202020204" pitchFamily="34" charset="0"/>
              </a:defRPr>
            </a:lvl3pPr>
            <a:lvl4pPr marL="17463"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4pPr>
            <a:lvl5pPr marL="184150" indent="-171450" algn="l" defTabSz="914400" rtl="0" eaLnBrk="1" latinLnBrk="0" hangingPunct="1">
              <a:lnSpc>
                <a:spcPct val="150000"/>
              </a:lnSpc>
              <a:spcBef>
                <a:spcPts val="500"/>
              </a:spcBef>
              <a:buClr>
                <a:srgbClr val="F18700"/>
              </a:buClr>
              <a:buFont typeface="Arial" panose="020B0604020202020204" pitchFamily="34" charset="0"/>
              <a:buChar char="•"/>
              <a:tabLst/>
              <a:defRPr sz="1200" b="1" kern="1200">
                <a:solidFill>
                  <a:schemeClr val="tx1"/>
                </a:solidFill>
                <a:latin typeface="Arial" panose="020B0604020202020204" pitchFamily="34" charset="0"/>
                <a:ea typeface="+mn-ea"/>
                <a:cs typeface="Arial" panose="020B0604020202020204" pitchFamily="34" charset="0"/>
              </a:defRPr>
            </a:lvl5pPr>
            <a:lvl6pPr marL="182563" indent="-169863" algn="l" defTabSz="914400" rtl="0" eaLnBrk="1" latinLnBrk="0" hangingPunct="1">
              <a:lnSpc>
                <a:spcPct val="150000"/>
              </a:lnSpc>
              <a:spcBef>
                <a:spcPts val="500"/>
              </a:spcBef>
              <a:buFontTx/>
              <a:buChar char="-"/>
              <a:tabLst/>
              <a:defRPr sz="1200" kern="1200">
                <a:solidFill>
                  <a:schemeClr val="tx1"/>
                </a:solidFill>
                <a:latin typeface="Arial" panose="020B0604020202020204" pitchFamily="34" charset="0"/>
                <a:ea typeface="+mn-ea"/>
                <a:cs typeface="Arial" panose="020B0604020202020204" pitchFamily="34" charset="0"/>
              </a:defRPr>
            </a:lvl6pPr>
            <a:lvl7pPr marL="225425"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500"/>
              <a:t>1.5</a:t>
            </a:r>
          </a:p>
        </p:txBody>
      </p:sp>
      <p:sp>
        <p:nvSpPr>
          <p:cNvPr id="5" name="Rectangle : avec coins rognés en diagonale 4">
            <a:extLst>
              <a:ext uri="{FF2B5EF4-FFF2-40B4-BE49-F238E27FC236}">
                <a16:creationId xmlns:a16="http://schemas.microsoft.com/office/drawing/2014/main" id="{B1833691-11A3-6F45-D959-5ED2885CC9EC}"/>
              </a:ext>
            </a:extLst>
          </p:cNvPr>
          <p:cNvSpPr/>
          <p:nvPr/>
        </p:nvSpPr>
        <p:spPr>
          <a:xfrm>
            <a:off x="712269" y="1318661"/>
            <a:ext cx="1317546" cy="672233"/>
          </a:xfrm>
          <a:prstGeom prst="snip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numéro de diapositive 4">
            <a:extLst>
              <a:ext uri="{FF2B5EF4-FFF2-40B4-BE49-F238E27FC236}">
                <a16:creationId xmlns:a16="http://schemas.microsoft.com/office/drawing/2014/main" id="{418B2011-9146-2339-FDAA-F74294E9F741}"/>
              </a:ext>
            </a:extLst>
          </p:cNvPr>
          <p:cNvSpPr txBox="1">
            <a:spLocks/>
          </p:cNvSpPr>
          <p:nvPr/>
        </p:nvSpPr>
        <p:spPr>
          <a:xfrm>
            <a:off x="11659105" y="6320122"/>
            <a:ext cx="449765" cy="365125"/>
          </a:xfrm>
          <a:prstGeom prst="rect">
            <a:avLst/>
          </a:prstGeom>
        </p:spPr>
        <p:txBody>
          <a:bodyPr vert="horz" lIns="91440" tIns="45720" rIns="91440" bIns="45720" rtlCol="0" anchor="ctr"/>
          <a:lstStyle>
            <a:defPPr>
              <a:defRPr lang="fr-FR"/>
            </a:defPPr>
            <a:lvl1pPr marL="0" algn="r" defTabSz="914400" rtl="0" eaLnBrk="1" latinLnBrk="0" hangingPunct="1">
              <a:defRPr sz="1000" b="1" kern="1200">
                <a:solidFill>
                  <a:srgbClr val="21295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175C4A9-563C-D943-841B-F8A44946A7C2}" type="slidenum">
              <a:rPr lang="fr-FR" smtClean="0"/>
              <a:pPr>
                <a:defRPr/>
              </a:pPr>
              <a:t>11</a:t>
            </a:fld>
            <a:endParaRPr lang="fr-FR"/>
          </a:p>
        </p:txBody>
      </p:sp>
      <p:sp>
        <p:nvSpPr>
          <p:cNvPr id="7" name="ZoneTexte 6">
            <a:extLst>
              <a:ext uri="{FF2B5EF4-FFF2-40B4-BE49-F238E27FC236}">
                <a16:creationId xmlns:a16="http://schemas.microsoft.com/office/drawing/2014/main" id="{9F19B236-7091-2D0F-3EA0-70F656016EF8}"/>
              </a:ext>
            </a:extLst>
          </p:cNvPr>
          <p:cNvSpPr txBox="1"/>
          <p:nvPr/>
        </p:nvSpPr>
        <p:spPr>
          <a:xfrm>
            <a:off x="3699736" y="4201332"/>
            <a:ext cx="6563522" cy="1927172"/>
          </a:xfrm>
          <a:prstGeom prst="rect">
            <a:avLst/>
          </a:prstGeom>
          <a:solidFill>
            <a:schemeClr val="lt2"/>
          </a:solidFill>
          <a:ln>
            <a:noFill/>
          </a:ln>
          <a:effectLst>
            <a:outerShdw blurRad="50800" dist="50800" dir="600000" algn="ctr" rotWithShape="0">
              <a:srgbClr val="000000">
                <a:alpha val="43137"/>
              </a:srgbClr>
            </a:outerShdw>
          </a:effectLst>
        </p:spPr>
        <p:txBody>
          <a:bodyPr spcFirstLastPara="1" wrap="square" lIns="121900" tIns="121900" rIns="121900" bIns="121900" anchor="ctr" anchorCtr="0">
            <a:noAutofit/>
          </a:bodyPr>
          <a:lstStyle>
            <a:defPPr>
              <a:defRPr lang="fr-FR"/>
            </a:defPPr>
            <a:lvl1pPr>
              <a:defRPr sz="1600">
                <a:solidFill>
                  <a:schemeClr val="bg2">
                    <a:lumMod val="25000"/>
                  </a:schemeClr>
                </a:solidFill>
                <a:latin typeface="Aptos (Corps)"/>
              </a:defRPr>
            </a:lvl1pPr>
          </a:lstStyle>
          <a:p>
            <a:pPr algn="just"/>
            <a:r>
              <a:rPr lang="fr-FR" sz="1400" b="1" i="1" dirty="0">
                <a:solidFill>
                  <a:srgbClr val="E88856"/>
                </a:solidFill>
                <a:effectLst/>
                <a:latin typeface="Marianne"/>
              </a:rPr>
              <a:t>Exemples de formation</a:t>
            </a:r>
            <a:r>
              <a:rPr lang="fr-FR" sz="1400" b="1" i="0" dirty="0">
                <a:solidFill>
                  <a:srgbClr val="E88856"/>
                </a:solidFill>
                <a:effectLst/>
                <a:latin typeface="Marianne"/>
              </a:rPr>
              <a:t> : </a:t>
            </a:r>
            <a:r>
              <a:rPr lang="fr-FR" sz="1200" b="0" i="0" dirty="0">
                <a:solidFill>
                  <a:srgbClr val="333333"/>
                </a:solidFill>
                <a:effectLst/>
                <a:latin typeface="Marianne"/>
              </a:rPr>
              <a:t>la gestion d’entreprise y compris la facilitation de la reprise d’entreprise, la professionnalisation de l’encadrement intermédiaire, l’appropriation des outils et méthodes de travail, l’acquisition ou la consolidation de compétences métier, la maîtrise des savoirs de base et la lutte contre l’illettrisme comme préalable à l’accès aux formations métiers, l’accompagnement aux activités, de tutorat, de management (intergénérationnel, inclusion, etc.) et la formation de formateurs.</a:t>
            </a:r>
            <a:endParaRPr lang="fr-FR" sz="1050" dirty="0"/>
          </a:p>
        </p:txBody>
      </p:sp>
      <p:sp>
        <p:nvSpPr>
          <p:cNvPr id="8" name="ZoneTexte 7">
            <a:extLst>
              <a:ext uri="{FF2B5EF4-FFF2-40B4-BE49-F238E27FC236}">
                <a16:creationId xmlns:a16="http://schemas.microsoft.com/office/drawing/2014/main" id="{B4675B0D-58CC-A531-2FCA-F40AEC92689B}"/>
              </a:ext>
            </a:extLst>
          </p:cNvPr>
          <p:cNvSpPr txBox="1"/>
          <p:nvPr/>
        </p:nvSpPr>
        <p:spPr>
          <a:xfrm>
            <a:off x="6370322" y="1567257"/>
            <a:ext cx="4718270" cy="1927172"/>
          </a:xfrm>
          <a:prstGeom prst="rect">
            <a:avLst/>
          </a:prstGeom>
          <a:solidFill>
            <a:schemeClr val="lt2"/>
          </a:solidFill>
          <a:ln>
            <a:noFill/>
          </a:ln>
          <a:effectLst>
            <a:outerShdw blurRad="50800" dist="50800" dir="600000" algn="ctr" rotWithShape="0">
              <a:srgbClr val="000000">
                <a:alpha val="43137"/>
              </a:srgbClr>
            </a:outerShdw>
          </a:effectLst>
        </p:spPr>
        <p:txBody>
          <a:bodyPr spcFirstLastPara="1" wrap="square" lIns="121900" tIns="121900" rIns="121900" bIns="121900" anchor="ctr" anchorCtr="0">
            <a:noAutofit/>
          </a:bodyPr>
          <a:lstStyle>
            <a:defPPr>
              <a:defRPr lang="fr-FR"/>
            </a:defPPr>
            <a:lvl1pPr>
              <a:defRPr sz="1600">
                <a:solidFill>
                  <a:schemeClr val="bg2">
                    <a:lumMod val="25000"/>
                  </a:schemeClr>
                </a:solidFill>
                <a:latin typeface="Aptos (Corps)"/>
              </a:defRPr>
            </a:lvl1pPr>
          </a:lstStyle>
          <a:p>
            <a:r>
              <a:rPr lang="fr-FR" b="1" dirty="0">
                <a:solidFill>
                  <a:srgbClr val="E97132"/>
                </a:solidFill>
                <a:effectLst/>
                <a:latin typeface="Marianne"/>
              </a:rPr>
              <a:t>La transition démographique</a:t>
            </a:r>
          </a:p>
          <a:p>
            <a:endParaRPr lang="fr-FR" sz="1200" i="1" dirty="0">
              <a:solidFill>
                <a:srgbClr val="333333"/>
              </a:solidFill>
              <a:latin typeface="Marianne"/>
            </a:endParaRPr>
          </a:p>
          <a:p>
            <a:r>
              <a:rPr lang="fr-FR" sz="1200" b="0" i="0" dirty="0">
                <a:solidFill>
                  <a:srgbClr val="000000"/>
                </a:solidFill>
                <a:effectLst/>
                <a:latin typeface="Arial MT"/>
              </a:rPr>
              <a:t>Il s’agit d’accompagner les entreprises au titre de leurs propres enjeux en matière de gestion prévisionnelle des ressources humaines et au titre de leur impact sur la société.  </a:t>
            </a:r>
            <a:endParaRPr lang="fr-FR" sz="1200" dirty="0">
              <a:latin typeface="Arial MT"/>
            </a:endParaRPr>
          </a:p>
        </p:txBody>
      </p:sp>
      <p:grpSp>
        <p:nvGrpSpPr>
          <p:cNvPr id="39" name="Google Shape;1225;p51">
            <a:extLst>
              <a:ext uri="{FF2B5EF4-FFF2-40B4-BE49-F238E27FC236}">
                <a16:creationId xmlns:a16="http://schemas.microsoft.com/office/drawing/2014/main" id="{625B8F2C-440C-C0CF-D2FC-B64650C3170F}"/>
              </a:ext>
            </a:extLst>
          </p:cNvPr>
          <p:cNvGrpSpPr/>
          <p:nvPr/>
        </p:nvGrpSpPr>
        <p:grpSpPr>
          <a:xfrm rot="17453521">
            <a:off x="10681278" y="4012271"/>
            <a:ext cx="1801616" cy="2019223"/>
            <a:chOff x="1347125" y="349025"/>
            <a:chExt cx="4978800" cy="4980000"/>
          </a:xfrm>
          <a:solidFill>
            <a:schemeClr val="accent2"/>
          </a:solidFill>
        </p:grpSpPr>
        <p:sp>
          <p:nvSpPr>
            <p:cNvPr id="40" name="Google Shape;1226;p51">
              <a:extLst>
                <a:ext uri="{FF2B5EF4-FFF2-40B4-BE49-F238E27FC236}">
                  <a16:creationId xmlns:a16="http://schemas.microsoft.com/office/drawing/2014/main" id="{B1F00C67-59A7-2521-3679-8C77576B8FB9}"/>
                </a:ext>
              </a:extLst>
            </p:cNvPr>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41" name="Google Shape;1227;p51">
              <a:extLst>
                <a:ext uri="{FF2B5EF4-FFF2-40B4-BE49-F238E27FC236}">
                  <a16:creationId xmlns:a16="http://schemas.microsoft.com/office/drawing/2014/main" id="{8ACC1E25-C02D-899E-4E4A-B0A872DB3094}"/>
                </a:ext>
              </a:extLst>
            </p:cNvPr>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42" name="Google Shape;1228;p51">
              <a:extLst>
                <a:ext uri="{FF2B5EF4-FFF2-40B4-BE49-F238E27FC236}">
                  <a16:creationId xmlns:a16="http://schemas.microsoft.com/office/drawing/2014/main" id="{B97179A0-E55C-D7C4-6087-CB5C640847E9}"/>
                </a:ext>
              </a:extLst>
            </p:cNvPr>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43" name="Google Shape;1229;p51">
              <a:extLst>
                <a:ext uri="{FF2B5EF4-FFF2-40B4-BE49-F238E27FC236}">
                  <a16:creationId xmlns:a16="http://schemas.microsoft.com/office/drawing/2014/main" id="{C5B06FFB-E36F-F797-AEF4-75367B51689F}"/>
                </a:ext>
              </a:extLst>
            </p:cNvPr>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44" name="Google Shape;1230;p51">
              <a:extLst>
                <a:ext uri="{FF2B5EF4-FFF2-40B4-BE49-F238E27FC236}">
                  <a16:creationId xmlns:a16="http://schemas.microsoft.com/office/drawing/2014/main" id="{58D19D64-CBFE-C354-404F-5C45B2DEB789}"/>
                </a:ext>
              </a:extLst>
            </p:cNvPr>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45" name="Google Shape;1231;p51">
              <a:extLst>
                <a:ext uri="{FF2B5EF4-FFF2-40B4-BE49-F238E27FC236}">
                  <a16:creationId xmlns:a16="http://schemas.microsoft.com/office/drawing/2014/main" id="{E7130A14-1499-07BD-F967-69F62DBCF79A}"/>
                </a:ext>
              </a:extLst>
            </p:cNvPr>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46" name="Google Shape;1232;p51">
              <a:extLst>
                <a:ext uri="{FF2B5EF4-FFF2-40B4-BE49-F238E27FC236}">
                  <a16:creationId xmlns:a16="http://schemas.microsoft.com/office/drawing/2014/main" id="{AC645EBF-053F-D258-7685-D0B9EC850AFC}"/>
                </a:ext>
              </a:extLst>
            </p:cNvPr>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47" name="Google Shape;1233;p51">
              <a:extLst>
                <a:ext uri="{FF2B5EF4-FFF2-40B4-BE49-F238E27FC236}">
                  <a16:creationId xmlns:a16="http://schemas.microsoft.com/office/drawing/2014/main" id="{C4F4A33D-4C58-3D22-AB0D-FB5692A02991}"/>
                </a:ext>
              </a:extLst>
            </p:cNvPr>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48" name="Google Shape;1234;p51">
              <a:extLst>
                <a:ext uri="{FF2B5EF4-FFF2-40B4-BE49-F238E27FC236}">
                  <a16:creationId xmlns:a16="http://schemas.microsoft.com/office/drawing/2014/main" id="{E5AC8D7E-98CC-9311-6F52-CF0C30087349}"/>
                </a:ext>
              </a:extLst>
            </p:cNvPr>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49" name="Google Shape;1235;p51">
              <a:extLst>
                <a:ext uri="{FF2B5EF4-FFF2-40B4-BE49-F238E27FC236}">
                  <a16:creationId xmlns:a16="http://schemas.microsoft.com/office/drawing/2014/main" id="{EF93E5E5-6D6C-0F3C-BD69-5712725867D6}"/>
                </a:ext>
              </a:extLst>
            </p:cNvPr>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50" name="Google Shape;1236;p51">
              <a:extLst>
                <a:ext uri="{FF2B5EF4-FFF2-40B4-BE49-F238E27FC236}">
                  <a16:creationId xmlns:a16="http://schemas.microsoft.com/office/drawing/2014/main" id="{B5889009-9D91-8F19-A34C-75019B2298B6}"/>
                </a:ext>
              </a:extLst>
            </p:cNvPr>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51" name="Google Shape;1237;p51">
              <a:extLst>
                <a:ext uri="{FF2B5EF4-FFF2-40B4-BE49-F238E27FC236}">
                  <a16:creationId xmlns:a16="http://schemas.microsoft.com/office/drawing/2014/main" id="{9E53A882-B66B-43C0-44D3-42A3B3A6C216}"/>
                </a:ext>
              </a:extLst>
            </p:cNvPr>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52" name="Google Shape;1238;p51">
              <a:extLst>
                <a:ext uri="{FF2B5EF4-FFF2-40B4-BE49-F238E27FC236}">
                  <a16:creationId xmlns:a16="http://schemas.microsoft.com/office/drawing/2014/main" id="{0C3C1A7A-6C1A-3739-6367-717B62F6BC5B}"/>
                </a:ext>
              </a:extLst>
            </p:cNvPr>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53" name="Google Shape;1239;p51">
              <a:extLst>
                <a:ext uri="{FF2B5EF4-FFF2-40B4-BE49-F238E27FC236}">
                  <a16:creationId xmlns:a16="http://schemas.microsoft.com/office/drawing/2014/main" id="{C621BE62-D739-0D59-2362-997435283AC8}"/>
                </a:ext>
              </a:extLst>
            </p:cNvPr>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54" name="Google Shape;1240;p51">
              <a:extLst>
                <a:ext uri="{FF2B5EF4-FFF2-40B4-BE49-F238E27FC236}">
                  <a16:creationId xmlns:a16="http://schemas.microsoft.com/office/drawing/2014/main" id="{002F5517-501F-9DCD-F083-E96881C2CC88}"/>
                </a:ext>
              </a:extLst>
            </p:cNvPr>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55" name="Google Shape;1241;p51">
              <a:extLst>
                <a:ext uri="{FF2B5EF4-FFF2-40B4-BE49-F238E27FC236}">
                  <a16:creationId xmlns:a16="http://schemas.microsoft.com/office/drawing/2014/main" id="{AA4DBF46-9429-2183-2383-C4CEF43326C5}"/>
                </a:ext>
              </a:extLst>
            </p:cNvPr>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56" name="Google Shape;1242;p51">
              <a:extLst>
                <a:ext uri="{FF2B5EF4-FFF2-40B4-BE49-F238E27FC236}">
                  <a16:creationId xmlns:a16="http://schemas.microsoft.com/office/drawing/2014/main" id="{EA63EB8B-75F5-4D87-2EAD-8C4DCE704BD1}"/>
                </a:ext>
              </a:extLst>
            </p:cNvPr>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57" name="Google Shape;1243;p51">
              <a:extLst>
                <a:ext uri="{FF2B5EF4-FFF2-40B4-BE49-F238E27FC236}">
                  <a16:creationId xmlns:a16="http://schemas.microsoft.com/office/drawing/2014/main" id="{0AE764C6-DA1B-6026-145B-A1F4B10E4BF2}"/>
                </a:ext>
              </a:extLst>
            </p:cNvPr>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58" name="Google Shape;1244;p51">
              <a:extLst>
                <a:ext uri="{FF2B5EF4-FFF2-40B4-BE49-F238E27FC236}">
                  <a16:creationId xmlns:a16="http://schemas.microsoft.com/office/drawing/2014/main" id="{75519FFE-B816-AF02-A122-30E2FA64562B}"/>
                </a:ext>
              </a:extLst>
            </p:cNvPr>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59" name="Google Shape;1245;p51">
              <a:extLst>
                <a:ext uri="{FF2B5EF4-FFF2-40B4-BE49-F238E27FC236}">
                  <a16:creationId xmlns:a16="http://schemas.microsoft.com/office/drawing/2014/main" id="{CB51AF1C-F285-5E4A-C5C9-1EBAC346E1C4}"/>
                </a:ext>
              </a:extLst>
            </p:cNvPr>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60" name="Google Shape;1246;p51">
              <a:extLst>
                <a:ext uri="{FF2B5EF4-FFF2-40B4-BE49-F238E27FC236}">
                  <a16:creationId xmlns:a16="http://schemas.microsoft.com/office/drawing/2014/main" id="{825CED43-7D6B-6C85-DF8B-C08777ED74AD}"/>
                </a:ext>
              </a:extLst>
            </p:cNvPr>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61" name="Google Shape;1247;p51">
              <a:extLst>
                <a:ext uri="{FF2B5EF4-FFF2-40B4-BE49-F238E27FC236}">
                  <a16:creationId xmlns:a16="http://schemas.microsoft.com/office/drawing/2014/main" id="{8501C887-9050-C047-7B5F-1D0583CF8824}"/>
                </a:ext>
              </a:extLst>
            </p:cNvPr>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grpSp>
      <p:sp>
        <p:nvSpPr>
          <p:cNvPr id="70" name="AutoShape 4" descr="Create three alternative minimalist icons representing different societal transitions: 1) For the digital transition, show a computer chip with a glowing connection pattern. 2) For the ecological transition, depict a tree growing out of a globe with a circular arrow around it. 3) For the demographic transition, design a family tree symbol with diverse silhouettes. Use clean, flat design elements with a modern look and soft color gradients.">
            <a:extLst>
              <a:ext uri="{FF2B5EF4-FFF2-40B4-BE49-F238E27FC236}">
                <a16:creationId xmlns:a16="http://schemas.microsoft.com/office/drawing/2014/main" id="{D0CEE979-75E7-7C8C-1317-FCF61087DA6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72" name="Image 71">
            <a:extLst>
              <a:ext uri="{FF2B5EF4-FFF2-40B4-BE49-F238E27FC236}">
                <a16:creationId xmlns:a16="http://schemas.microsoft.com/office/drawing/2014/main" id="{C5395384-4344-D79D-C86D-AACEE7130522}"/>
              </a:ext>
            </a:extLst>
          </p:cNvPr>
          <p:cNvPicPr>
            <a:picLocks noChangeAspect="1"/>
          </p:cNvPicPr>
          <p:nvPr/>
        </p:nvPicPr>
        <p:blipFill>
          <a:blip r:embed="rId2"/>
          <a:stretch>
            <a:fillRect/>
          </a:stretch>
        </p:blipFill>
        <p:spPr>
          <a:xfrm>
            <a:off x="498326" y="3538096"/>
            <a:ext cx="2676899" cy="2143424"/>
          </a:xfrm>
          <a:prstGeom prst="rect">
            <a:avLst/>
          </a:prstGeom>
        </p:spPr>
      </p:pic>
      <p:graphicFrame>
        <p:nvGraphicFramePr>
          <p:cNvPr id="2" name="Diagramme 1">
            <a:extLst>
              <a:ext uri="{FF2B5EF4-FFF2-40B4-BE49-F238E27FC236}">
                <a16:creationId xmlns:a16="http://schemas.microsoft.com/office/drawing/2014/main" id="{7E580C22-FC4D-3D41-7E97-A4FEA0839FE9}"/>
              </a:ext>
            </a:extLst>
          </p:cNvPr>
          <p:cNvGraphicFramePr/>
          <p:nvPr/>
        </p:nvGraphicFramePr>
        <p:xfrm>
          <a:off x="-920254" y="1273857"/>
          <a:ext cx="6741934" cy="13067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82191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31A67-5103-6A26-4EE5-93B21B790E4C}"/>
            </a:ext>
          </a:extLst>
        </p:cNvPr>
        <p:cNvGrpSpPr/>
        <p:nvPr/>
      </p:nvGrpSpPr>
      <p:grpSpPr>
        <a:xfrm>
          <a:off x="0" y="0"/>
          <a:ext cx="0" cy="0"/>
          <a:chOff x="0" y="0"/>
          <a:chExt cx="0" cy="0"/>
        </a:xfrm>
      </p:grpSpPr>
      <p:grpSp>
        <p:nvGrpSpPr>
          <p:cNvPr id="8" name="Google Shape;1225;p51">
            <a:extLst>
              <a:ext uri="{FF2B5EF4-FFF2-40B4-BE49-F238E27FC236}">
                <a16:creationId xmlns:a16="http://schemas.microsoft.com/office/drawing/2014/main" id="{5F1A4052-AC25-1E66-22E6-A5073D018F9F}"/>
              </a:ext>
            </a:extLst>
          </p:cNvPr>
          <p:cNvGrpSpPr/>
          <p:nvPr/>
        </p:nvGrpSpPr>
        <p:grpSpPr>
          <a:xfrm rot="17453521">
            <a:off x="9305235" y="2002381"/>
            <a:ext cx="3627046" cy="3691465"/>
            <a:chOff x="1347125" y="349025"/>
            <a:chExt cx="4978800" cy="4980000"/>
          </a:xfrm>
          <a:solidFill>
            <a:schemeClr val="accent6"/>
          </a:solidFill>
        </p:grpSpPr>
        <p:sp>
          <p:nvSpPr>
            <p:cNvPr id="9" name="Google Shape;1226;p51">
              <a:extLst>
                <a:ext uri="{FF2B5EF4-FFF2-40B4-BE49-F238E27FC236}">
                  <a16:creationId xmlns:a16="http://schemas.microsoft.com/office/drawing/2014/main" id="{D44A78C4-4385-692C-F66A-4097DEADD2E1}"/>
                </a:ext>
              </a:extLst>
            </p:cNvPr>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10" name="Google Shape;1227;p51">
              <a:extLst>
                <a:ext uri="{FF2B5EF4-FFF2-40B4-BE49-F238E27FC236}">
                  <a16:creationId xmlns:a16="http://schemas.microsoft.com/office/drawing/2014/main" id="{3D102967-50DB-E7C2-E303-2BE455D45540}"/>
                </a:ext>
              </a:extLst>
            </p:cNvPr>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11" name="Google Shape;1228;p51">
              <a:extLst>
                <a:ext uri="{FF2B5EF4-FFF2-40B4-BE49-F238E27FC236}">
                  <a16:creationId xmlns:a16="http://schemas.microsoft.com/office/drawing/2014/main" id="{7E73798C-A870-A042-2693-03E199BD5272}"/>
                </a:ext>
              </a:extLst>
            </p:cNvPr>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12" name="Google Shape;1229;p51">
              <a:extLst>
                <a:ext uri="{FF2B5EF4-FFF2-40B4-BE49-F238E27FC236}">
                  <a16:creationId xmlns:a16="http://schemas.microsoft.com/office/drawing/2014/main" id="{499D365A-6260-6137-5A7B-F7EB9F44F2C7}"/>
                </a:ext>
              </a:extLst>
            </p:cNvPr>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13" name="Google Shape;1230;p51">
              <a:extLst>
                <a:ext uri="{FF2B5EF4-FFF2-40B4-BE49-F238E27FC236}">
                  <a16:creationId xmlns:a16="http://schemas.microsoft.com/office/drawing/2014/main" id="{FC6E49C6-7887-8B95-97FC-1C68191C8A38}"/>
                </a:ext>
              </a:extLst>
            </p:cNvPr>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14" name="Google Shape;1231;p51">
              <a:extLst>
                <a:ext uri="{FF2B5EF4-FFF2-40B4-BE49-F238E27FC236}">
                  <a16:creationId xmlns:a16="http://schemas.microsoft.com/office/drawing/2014/main" id="{08DFEB8B-AA8D-AAF6-F6BC-117D64272FEB}"/>
                </a:ext>
              </a:extLst>
            </p:cNvPr>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15" name="Google Shape;1232;p51">
              <a:extLst>
                <a:ext uri="{FF2B5EF4-FFF2-40B4-BE49-F238E27FC236}">
                  <a16:creationId xmlns:a16="http://schemas.microsoft.com/office/drawing/2014/main" id="{A1B36C98-76EE-52CC-ACB7-B611E9AA8457}"/>
                </a:ext>
              </a:extLst>
            </p:cNvPr>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17" name="Google Shape;1233;p51">
              <a:extLst>
                <a:ext uri="{FF2B5EF4-FFF2-40B4-BE49-F238E27FC236}">
                  <a16:creationId xmlns:a16="http://schemas.microsoft.com/office/drawing/2014/main" id="{5930C777-E363-65EE-6D75-C73794E74F9C}"/>
                </a:ext>
              </a:extLst>
            </p:cNvPr>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0" name="Google Shape;1234;p51">
              <a:extLst>
                <a:ext uri="{FF2B5EF4-FFF2-40B4-BE49-F238E27FC236}">
                  <a16:creationId xmlns:a16="http://schemas.microsoft.com/office/drawing/2014/main" id="{6904B8F2-39CD-E2DE-8FA7-762D55BB0DBA}"/>
                </a:ext>
              </a:extLst>
            </p:cNvPr>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1" name="Google Shape;1235;p51">
              <a:extLst>
                <a:ext uri="{FF2B5EF4-FFF2-40B4-BE49-F238E27FC236}">
                  <a16:creationId xmlns:a16="http://schemas.microsoft.com/office/drawing/2014/main" id="{BE2AB00D-7208-5ED3-FA11-9DAC58B483B9}"/>
                </a:ext>
              </a:extLst>
            </p:cNvPr>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2" name="Google Shape;1236;p51">
              <a:extLst>
                <a:ext uri="{FF2B5EF4-FFF2-40B4-BE49-F238E27FC236}">
                  <a16:creationId xmlns:a16="http://schemas.microsoft.com/office/drawing/2014/main" id="{49C65C51-F7F9-F3B6-F90B-F17D78AC769B}"/>
                </a:ext>
              </a:extLst>
            </p:cNvPr>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3" name="Google Shape;1237;p51">
              <a:extLst>
                <a:ext uri="{FF2B5EF4-FFF2-40B4-BE49-F238E27FC236}">
                  <a16:creationId xmlns:a16="http://schemas.microsoft.com/office/drawing/2014/main" id="{C9A4E54B-4E0A-25CE-F1BA-1D5089BA77C8}"/>
                </a:ext>
              </a:extLst>
            </p:cNvPr>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4" name="Google Shape;1238;p51">
              <a:extLst>
                <a:ext uri="{FF2B5EF4-FFF2-40B4-BE49-F238E27FC236}">
                  <a16:creationId xmlns:a16="http://schemas.microsoft.com/office/drawing/2014/main" id="{23BC476D-C7FC-5BE1-BECA-DB13D14394FE}"/>
                </a:ext>
              </a:extLst>
            </p:cNvPr>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5" name="Google Shape;1239;p51">
              <a:extLst>
                <a:ext uri="{FF2B5EF4-FFF2-40B4-BE49-F238E27FC236}">
                  <a16:creationId xmlns:a16="http://schemas.microsoft.com/office/drawing/2014/main" id="{A774B051-5D77-EB64-C2FC-CD548924980B}"/>
                </a:ext>
              </a:extLst>
            </p:cNvPr>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6" name="Google Shape;1240;p51">
              <a:extLst>
                <a:ext uri="{FF2B5EF4-FFF2-40B4-BE49-F238E27FC236}">
                  <a16:creationId xmlns:a16="http://schemas.microsoft.com/office/drawing/2014/main" id="{162E34D4-A9F1-F30D-D3F2-60D070286CE0}"/>
                </a:ext>
              </a:extLst>
            </p:cNvPr>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7" name="Google Shape;1241;p51">
              <a:extLst>
                <a:ext uri="{FF2B5EF4-FFF2-40B4-BE49-F238E27FC236}">
                  <a16:creationId xmlns:a16="http://schemas.microsoft.com/office/drawing/2014/main" id="{CDF0C48E-9277-238C-7436-375BF67DC964}"/>
                </a:ext>
              </a:extLst>
            </p:cNvPr>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8" name="Google Shape;1242;p51">
              <a:extLst>
                <a:ext uri="{FF2B5EF4-FFF2-40B4-BE49-F238E27FC236}">
                  <a16:creationId xmlns:a16="http://schemas.microsoft.com/office/drawing/2014/main" id="{68AFD203-B3A4-4805-C6E8-6C738FA590F0}"/>
                </a:ext>
              </a:extLst>
            </p:cNvPr>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9" name="Google Shape;1243;p51">
              <a:extLst>
                <a:ext uri="{FF2B5EF4-FFF2-40B4-BE49-F238E27FC236}">
                  <a16:creationId xmlns:a16="http://schemas.microsoft.com/office/drawing/2014/main" id="{2FBBFC74-2397-FAF9-1D0A-E0DD29A3BAEA}"/>
                </a:ext>
              </a:extLst>
            </p:cNvPr>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30" name="Google Shape;1244;p51">
              <a:extLst>
                <a:ext uri="{FF2B5EF4-FFF2-40B4-BE49-F238E27FC236}">
                  <a16:creationId xmlns:a16="http://schemas.microsoft.com/office/drawing/2014/main" id="{0626FD95-535F-410E-1EA1-004386FAE824}"/>
                </a:ext>
              </a:extLst>
            </p:cNvPr>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31" name="Google Shape;1245;p51">
              <a:extLst>
                <a:ext uri="{FF2B5EF4-FFF2-40B4-BE49-F238E27FC236}">
                  <a16:creationId xmlns:a16="http://schemas.microsoft.com/office/drawing/2014/main" id="{827F6620-74D2-2DE8-6DC9-905F8765B104}"/>
                </a:ext>
              </a:extLst>
            </p:cNvPr>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32" name="Google Shape;1246;p51">
              <a:extLst>
                <a:ext uri="{FF2B5EF4-FFF2-40B4-BE49-F238E27FC236}">
                  <a16:creationId xmlns:a16="http://schemas.microsoft.com/office/drawing/2014/main" id="{6DD827BC-0D6C-7B26-3BB4-E876CCB77E65}"/>
                </a:ext>
              </a:extLst>
            </p:cNvPr>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33" name="Google Shape;1247;p51">
              <a:extLst>
                <a:ext uri="{FF2B5EF4-FFF2-40B4-BE49-F238E27FC236}">
                  <a16:creationId xmlns:a16="http://schemas.microsoft.com/office/drawing/2014/main" id="{0D21BB01-57FE-DE5F-9DAA-C8B1D39E7971}"/>
                </a:ext>
              </a:extLst>
            </p:cNvPr>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grpSp>
      <p:sp>
        <p:nvSpPr>
          <p:cNvPr id="18" name="Espace réservé du texte 1">
            <a:extLst>
              <a:ext uri="{FF2B5EF4-FFF2-40B4-BE49-F238E27FC236}">
                <a16:creationId xmlns:a16="http://schemas.microsoft.com/office/drawing/2014/main" id="{6430BDBC-B23E-1836-048B-A168D1353F1D}"/>
              </a:ext>
            </a:extLst>
          </p:cNvPr>
          <p:cNvSpPr txBox="1">
            <a:spLocks/>
          </p:cNvSpPr>
          <p:nvPr/>
        </p:nvSpPr>
        <p:spPr>
          <a:xfrm>
            <a:off x="1517780" y="456044"/>
            <a:ext cx="6925077" cy="320284"/>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200" b="1" i="0" kern="1200">
                <a:solidFill>
                  <a:schemeClr val="bg1"/>
                </a:solidFill>
                <a:latin typeface="Arial" panose="020B0604020202020204" pitchFamily="34" charset="0"/>
                <a:ea typeface="+mn-ea"/>
                <a:cs typeface="Arial" panose="020B0604020202020204" pitchFamily="34" charset="0"/>
              </a:defRPr>
            </a:lvl1pPr>
            <a:lvl2pPr marL="360362" indent="-342900" algn="l" defTabSz="914400" rtl="0" eaLnBrk="1" latinLnBrk="0" hangingPunct="1">
              <a:lnSpc>
                <a:spcPct val="150000"/>
              </a:lnSpc>
              <a:spcBef>
                <a:spcPts val="500"/>
              </a:spcBef>
              <a:buClr>
                <a:srgbClr val="F18700"/>
              </a:buClr>
              <a:buFont typeface="Wingdings" pitchFamily="2" charset="2"/>
              <a:buChar char="§"/>
              <a:tabLst/>
              <a:defRPr sz="1600" b="1" kern="1200">
                <a:solidFill>
                  <a:schemeClr val="tx1"/>
                </a:solidFill>
                <a:latin typeface="Arial" panose="020B0604020202020204" pitchFamily="34" charset="0"/>
                <a:ea typeface="+mn-ea"/>
                <a:cs typeface="Arial" panose="020B0604020202020204" pitchFamily="34" charset="0"/>
              </a:defRPr>
            </a:lvl2pPr>
            <a:lvl3pPr marL="17463" indent="0" algn="l" defTabSz="914400" rtl="0" eaLnBrk="1" latinLnBrk="0" hangingPunct="1">
              <a:lnSpc>
                <a:spcPct val="150000"/>
              </a:lnSpc>
              <a:spcBef>
                <a:spcPts val="500"/>
              </a:spcBef>
              <a:buFont typeface="Arial" panose="020B0604020202020204" pitchFamily="34" charset="0"/>
              <a:buNone/>
              <a:tabLst/>
              <a:defRPr sz="1200" b="1" kern="1200">
                <a:solidFill>
                  <a:schemeClr val="tx1"/>
                </a:solidFill>
                <a:latin typeface="Arial" panose="020B0604020202020204" pitchFamily="34" charset="0"/>
                <a:ea typeface="+mn-ea"/>
                <a:cs typeface="Arial" panose="020B0604020202020204" pitchFamily="34" charset="0"/>
              </a:defRPr>
            </a:lvl3pPr>
            <a:lvl4pPr marL="17463"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4pPr>
            <a:lvl5pPr marL="184150" indent="-171450" algn="l" defTabSz="914400" rtl="0" eaLnBrk="1" latinLnBrk="0" hangingPunct="1">
              <a:lnSpc>
                <a:spcPct val="150000"/>
              </a:lnSpc>
              <a:spcBef>
                <a:spcPts val="500"/>
              </a:spcBef>
              <a:buClr>
                <a:srgbClr val="F18700"/>
              </a:buClr>
              <a:buFont typeface="Arial" panose="020B0604020202020204" pitchFamily="34" charset="0"/>
              <a:buChar char="•"/>
              <a:tabLst/>
              <a:defRPr sz="1200" b="1" kern="1200">
                <a:solidFill>
                  <a:schemeClr val="tx1"/>
                </a:solidFill>
                <a:latin typeface="Arial" panose="020B0604020202020204" pitchFamily="34" charset="0"/>
                <a:ea typeface="+mn-ea"/>
                <a:cs typeface="Arial" panose="020B0604020202020204" pitchFamily="34" charset="0"/>
              </a:defRPr>
            </a:lvl5pPr>
            <a:lvl6pPr marL="182563" indent="-169863" algn="l" defTabSz="914400" rtl="0" eaLnBrk="1" latinLnBrk="0" hangingPunct="1">
              <a:lnSpc>
                <a:spcPct val="150000"/>
              </a:lnSpc>
              <a:spcBef>
                <a:spcPts val="500"/>
              </a:spcBef>
              <a:buFontTx/>
              <a:buChar char="-"/>
              <a:tabLst/>
              <a:defRPr sz="1200" kern="1200">
                <a:solidFill>
                  <a:schemeClr val="tx1"/>
                </a:solidFill>
                <a:latin typeface="Arial" panose="020B0604020202020204" pitchFamily="34" charset="0"/>
                <a:ea typeface="+mn-ea"/>
                <a:cs typeface="Arial" panose="020B0604020202020204" pitchFamily="34" charset="0"/>
              </a:defRPr>
            </a:lvl6pPr>
            <a:lvl7pPr marL="225425"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500"/>
              <a:t> Les formations éligibles</a:t>
            </a:r>
          </a:p>
        </p:txBody>
      </p:sp>
      <p:sp>
        <p:nvSpPr>
          <p:cNvPr id="19" name="Espace réservé du texte 7">
            <a:extLst>
              <a:ext uri="{FF2B5EF4-FFF2-40B4-BE49-F238E27FC236}">
                <a16:creationId xmlns:a16="http://schemas.microsoft.com/office/drawing/2014/main" id="{A07B97D9-6B49-3874-1C83-6232C4DE83DF}"/>
              </a:ext>
            </a:extLst>
          </p:cNvPr>
          <p:cNvSpPr txBox="1">
            <a:spLocks/>
          </p:cNvSpPr>
          <p:nvPr/>
        </p:nvSpPr>
        <p:spPr>
          <a:xfrm>
            <a:off x="921513" y="453899"/>
            <a:ext cx="685417" cy="48383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4000" b="1" i="0" kern="1200">
                <a:solidFill>
                  <a:schemeClr val="bg1"/>
                </a:solidFill>
                <a:latin typeface="Arial" panose="020B0604020202020204" pitchFamily="34" charset="0"/>
                <a:ea typeface="+mn-ea"/>
                <a:cs typeface="Arial" panose="020B0604020202020204" pitchFamily="34" charset="0"/>
              </a:defRPr>
            </a:lvl1pPr>
            <a:lvl2pPr marL="360362" indent="-342900" algn="l" defTabSz="914400" rtl="0" eaLnBrk="1" latinLnBrk="0" hangingPunct="1">
              <a:lnSpc>
                <a:spcPct val="150000"/>
              </a:lnSpc>
              <a:spcBef>
                <a:spcPts val="500"/>
              </a:spcBef>
              <a:buClr>
                <a:srgbClr val="F18700"/>
              </a:buClr>
              <a:buFont typeface="Wingdings" pitchFamily="2" charset="2"/>
              <a:buChar char="§"/>
              <a:tabLst/>
              <a:defRPr sz="1600" b="1" kern="1200">
                <a:solidFill>
                  <a:schemeClr val="tx1"/>
                </a:solidFill>
                <a:latin typeface="Arial" panose="020B0604020202020204" pitchFamily="34" charset="0"/>
                <a:ea typeface="+mn-ea"/>
                <a:cs typeface="Arial" panose="020B0604020202020204" pitchFamily="34" charset="0"/>
              </a:defRPr>
            </a:lvl2pPr>
            <a:lvl3pPr marL="17463" indent="0" algn="l" defTabSz="914400" rtl="0" eaLnBrk="1" latinLnBrk="0" hangingPunct="1">
              <a:lnSpc>
                <a:spcPct val="150000"/>
              </a:lnSpc>
              <a:spcBef>
                <a:spcPts val="500"/>
              </a:spcBef>
              <a:buFont typeface="Arial" panose="020B0604020202020204" pitchFamily="34" charset="0"/>
              <a:buNone/>
              <a:tabLst/>
              <a:defRPr sz="1200" b="1" kern="1200">
                <a:solidFill>
                  <a:schemeClr val="tx1"/>
                </a:solidFill>
                <a:latin typeface="Arial" panose="020B0604020202020204" pitchFamily="34" charset="0"/>
                <a:ea typeface="+mn-ea"/>
                <a:cs typeface="Arial" panose="020B0604020202020204" pitchFamily="34" charset="0"/>
              </a:defRPr>
            </a:lvl3pPr>
            <a:lvl4pPr marL="17463"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4pPr>
            <a:lvl5pPr marL="184150" indent="-171450" algn="l" defTabSz="914400" rtl="0" eaLnBrk="1" latinLnBrk="0" hangingPunct="1">
              <a:lnSpc>
                <a:spcPct val="150000"/>
              </a:lnSpc>
              <a:spcBef>
                <a:spcPts val="500"/>
              </a:spcBef>
              <a:buClr>
                <a:srgbClr val="F18700"/>
              </a:buClr>
              <a:buFont typeface="Arial" panose="020B0604020202020204" pitchFamily="34" charset="0"/>
              <a:buChar char="•"/>
              <a:tabLst/>
              <a:defRPr sz="1200" b="1" kern="1200">
                <a:solidFill>
                  <a:schemeClr val="tx1"/>
                </a:solidFill>
                <a:latin typeface="Arial" panose="020B0604020202020204" pitchFamily="34" charset="0"/>
                <a:ea typeface="+mn-ea"/>
                <a:cs typeface="Arial" panose="020B0604020202020204" pitchFamily="34" charset="0"/>
              </a:defRPr>
            </a:lvl5pPr>
            <a:lvl6pPr marL="182563" indent="-169863" algn="l" defTabSz="914400" rtl="0" eaLnBrk="1" latinLnBrk="0" hangingPunct="1">
              <a:lnSpc>
                <a:spcPct val="150000"/>
              </a:lnSpc>
              <a:spcBef>
                <a:spcPts val="500"/>
              </a:spcBef>
              <a:buFontTx/>
              <a:buChar char="-"/>
              <a:tabLst/>
              <a:defRPr sz="1200" kern="1200">
                <a:solidFill>
                  <a:schemeClr val="tx1"/>
                </a:solidFill>
                <a:latin typeface="Arial" panose="020B0604020202020204" pitchFamily="34" charset="0"/>
                <a:ea typeface="+mn-ea"/>
                <a:cs typeface="Arial" panose="020B0604020202020204" pitchFamily="34" charset="0"/>
              </a:defRPr>
            </a:lvl6pPr>
            <a:lvl7pPr marL="225425"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500"/>
              <a:t>1.5</a:t>
            </a:r>
          </a:p>
        </p:txBody>
      </p:sp>
      <p:sp>
        <p:nvSpPr>
          <p:cNvPr id="5" name="Rectangle : avec coins rognés en diagonale 4">
            <a:extLst>
              <a:ext uri="{FF2B5EF4-FFF2-40B4-BE49-F238E27FC236}">
                <a16:creationId xmlns:a16="http://schemas.microsoft.com/office/drawing/2014/main" id="{6DE8F419-D073-ADD7-A89C-08DD5342D05C}"/>
              </a:ext>
            </a:extLst>
          </p:cNvPr>
          <p:cNvSpPr/>
          <p:nvPr/>
        </p:nvSpPr>
        <p:spPr>
          <a:xfrm>
            <a:off x="723420" y="1318661"/>
            <a:ext cx="1317546" cy="672233"/>
          </a:xfrm>
          <a:prstGeom prst="snip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numéro de diapositive 4">
            <a:extLst>
              <a:ext uri="{FF2B5EF4-FFF2-40B4-BE49-F238E27FC236}">
                <a16:creationId xmlns:a16="http://schemas.microsoft.com/office/drawing/2014/main" id="{9CA331C3-8F9D-8C07-0BE9-4E672806D1D9}"/>
              </a:ext>
            </a:extLst>
          </p:cNvPr>
          <p:cNvSpPr txBox="1">
            <a:spLocks/>
          </p:cNvSpPr>
          <p:nvPr/>
        </p:nvSpPr>
        <p:spPr>
          <a:xfrm>
            <a:off x="11659105" y="6320122"/>
            <a:ext cx="449765" cy="365125"/>
          </a:xfrm>
          <a:prstGeom prst="rect">
            <a:avLst/>
          </a:prstGeom>
        </p:spPr>
        <p:txBody>
          <a:bodyPr vert="horz" lIns="91440" tIns="45720" rIns="91440" bIns="45720" rtlCol="0" anchor="ctr"/>
          <a:lstStyle>
            <a:defPPr>
              <a:defRPr lang="fr-FR"/>
            </a:defPPr>
            <a:lvl1pPr marL="0" algn="r" defTabSz="914400" rtl="0" eaLnBrk="1" latinLnBrk="0" hangingPunct="1">
              <a:defRPr sz="1000" b="1" kern="1200">
                <a:solidFill>
                  <a:srgbClr val="21295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175C4A9-563C-D943-841B-F8A44946A7C2}" type="slidenum">
              <a:rPr lang="fr-FR" smtClean="0"/>
              <a:pPr>
                <a:defRPr/>
              </a:pPr>
              <a:t>12</a:t>
            </a:fld>
            <a:endParaRPr lang="fr-FR"/>
          </a:p>
        </p:txBody>
      </p:sp>
      <p:graphicFrame>
        <p:nvGraphicFramePr>
          <p:cNvPr id="16" name="Diagramme 15">
            <a:extLst>
              <a:ext uri="{FF2B5EF4-FFF2-40B4-BE49-F238E27FC236}">
                <a16:creationId xmlns:a16="http://schemas.microsoft.com/office/drawing/2014/main" id="{18922239-B6B3-5674-07FF-AE3B1BB7D1BF}"/>
              </a:ext>
            </a:extLst>
          </p:cNvPr>
          <p:cNvGraphicFramePr/>
          <p:nvPr>
            <p:extLst>
              <p:ext uri="{D42A27DB-BD31-4B8C-83A1-F6EECF244321}">
                <p14:modId xmlns:p14="http://schemas.microsoft.com/office/powerpoint/2010/main" val="1499764082"/>
              </p:ext>
            </p:extLst>
          </p:nvPr>
        </p:nvGraphicFramePr>
        <p:xfrm>
          <a:off x="-1157172" y="1135938"/>
          <a:ext cx="8941870" cy="16319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ZoneTexte 5">
            <a:extLst>
              <a:ext uri="{FF2B5EF4-FFF2-40B4-BE49-F238E27FC236}">
                <a16:creationId xmlns:a16="http://schemas.microsoft.com/office/drawing/2014/main" id="{06C1499A-CC51-0807-3E88-385A32C59DB4}"/>
              </a:ext>
            </a:extLst>
          </p:cNvPr>
          <p:cNvSpPr txBox="1"/>
          <p:nvPr/>
        </p:nvSpPr>
        <p:spPr>
          <a:xfrm>
            <a:off x="4958910" y="3284220"/>
            <a:ext cx="6925077" cy="1631909"/>
          </a:xfrm>
          <a:prstGeom prst="rect">
            <a:avLst/>
          </a:prstGeom>
          <a:solidFill>
            <a:schemeClr val="lt2"/>
          </a:solidFill>
          <a:ln>
            <a:noFill/>
          </a:ln>
          <a:effectLst>
            <a:outerShdw blurRad="50800" dist="50800" dir="600000" algn="ctr" rotWithShape="0">
              <a:srgbClr val="000000">
                <a:alpha val="43137"/>
              </a:srgbClr>
            </a:outerShdw>
          </a:effectLst>
        </p:spPr>
        <p:txBody>
          <a:bodyPr spcFirstLastPara="1" wrap="square" lIns="121900" tIns="121900" rIns="121900" bIns="121900" anchor="ctr" anchorCtr="0">
            <a:noAutofit/>
          </a:bodyPr>
          <a:lstStyle>
            <a:defPPr>
              <a:defRPr lang="fr-FR"/>
            </a:defPPr>
            <a:lvl1pPr>
              <a:defRPr sz="1600" b="1">
                <a:solidFill>
                  <a:srgbClr val="00B050"/>
                </a:solidFill>
                <a:latin typeface="Marianne"/>
              </a:defRPr>
            </a:lvl1pPr>
          </a:lstStyle>
          <a:p>
            <a:r>
              <a:rPr lang="fr-FR" dirty="0">
                <a:solidFill>
                  <a:schemeClr val="accent6"/>
                </a:solidFill>
              </a:rPr>
              <a:t>Les formations transverses</a:t>
            </a:r>
          </a:p>
          <a:p>
            <a:endParaRPr lang="fr-FR" dirty="0"/>
          </a:p>
          <a:p>
            <a:pPr algn="just"/>
            <a:r>
              <a:rPr lang="fr-FR" sz="1400" b="1" i="1" dirty="0">
                <a:solidFill>
                  <a:schemeClr val="accent6"/>
                </a:solidFill>
                <a:effectLst/>
                <a:latin typeface="Marianne"/>
              </a:rPr>
              <a:t>Exemples de formation</a:t>
            </a:r>
            <a:r>
              <a:rPr lang="fr-FR" sz="1400" b="1" i="0" dirty="0">
                <a:solidFill>
                  <a:schemeClr val="accent6"/>
                </a:solidFill>
                <a:effectLst/>
                <a:latin typeface="Marianne"/>
              </a:rPr>
              <a:t> : </a:t>
            </a:r>
            <a:r>
              <a:rPr lang="fr-FR" sz="1400" b="0" dirty="0">
                <a:solidFill>
                  <a:srgbClr val="333333"/>
                </a:solidFill>
              </a:rPr>
              <a:t>organisation et gestion d’entreprise, gestion de projet,  mise en place de nouveaux process, stratégie RH, gestion commerciale et développement de la clientèle, techniques de négociation, stratégie marketing, qualité, logistique et achats, etc.</a:t>
            </a:r>
          </a:p>
          <a:p>
            <a:endParaRPr lang="fr-FR" sz="1400" b="0" dirty="0">
              <a:solidFill>
                <a:srgbClr val="333333"/>
              </a:solidFill>
            </a:endParaRPr>
          </a:p>
        </p:txBody>
      </p:sp>
      <p:sp>
        <p:nvSpPr>
          <p:cNvPr id="2" name="ZoneTexte 1">
            <a:extLst>
              <a:ext uri="{FF2B5EF4-FFF2-40B4-BE49-F238E27FC236}">
                <a16:creationId xmlns:a16="http://schemas.microsoft.com/office/drawing/2014/main" id="{05FC72CA-327C-B45F-E6A0-FD56E65B1061}"/>
              </a:ext>
            </a:extLst>
          </p:cNvPr>
          <p:cNvSpPr txBox="1"/>
          <p:nvPr/>
        </p:nvSpPr>
        <p:spPr>
          <a:xfrm>
            <a:off x="4296850" y="5312210"/>
            <a:ext cx="7362255" cy="1373037"/>
          </a:xfrm>
          <a:prstGeom prst="rect">
            <a:avLst/>
          </a:prstGeom>
          <a:solidFill>
            <a:schemeClr val="lt2"/>
          </a:solidFill>
          <a:ln>
            <a:noFill/>
          </a:ln>
          <a:effectLst>
            <a:outerShdw blurRad="50800" dist="50800" dir="600000" algn="ctr" rotWithShape="0">
              <a:srgbClr val="000000">
                <a:alpha val="43137"/>
              </a:srgbClr>
            </a:outerShdw>
          </a:effectLst>
        </p:spPr>
        <p:txBody>
          <a:bodyPr spcFirstLastPara="1" wrap="square" lIns="121900" tIns="121900" rIns="121900" bIns="121900" anchor="ctr" anchorCtr="0">
            <a:noAutofit/>
          </a:bodyPr>
          <a:lstStyle>
            <a:defPPr>
              <a:defRPr lang="fr-FR"/>
            </a:defPPr>
            <a:lvl1pPr>
              <a:defRPr sz="1600">
                <a:solidFill>
                  <a:schemeClr val="bg2">
                    <a:lumMod val="25000"/>
                  </a:schemeClr>
                </a:solidFill>
                <a:latin typeface="Aptos (Corps)"/>
              </a:defRPr>
            </a:lvl1pPr>
          </a:lstStyle>
          <a:p>
            <a:r>
              <a:rPr lang="fr-FR" b="1">
                <a:solidFill>
                  <a:schemeClr val="accent6"/>
                </a:solidFill>
                <a:latin typeface="Marianne"/>
              </a:rPr>
              <a:t>Soft skills</a:t>
            </a:r>
          </a:p>
          <a:p>
            <a:endParaRPr lang="fr-FR" sz="1600"/>
          </a:p>
          <a:p>
            <a:r>
              <a:rPr lang="fr-FR" sz="1400" b="1" i="1">
                <a:solidFill>
                  <a:srgbClr val="333333"/>
                </a:solidFill>
                <a:effectLst/>
                <a:latin typeface="Marianne"/>
              </a:rPr>
              <a:t>Exemples de formation</a:t>
            </a:r>
            <a:r>
              <a:rPr lang="fr-FR" sz="1400" b="1" i="0">
                <a:solidFill>
                  <a:srgbClr val="333333"/>
                </a:solidFill>
                <a:effectLst/>
                <a:latin typeface="Marianne"/>
              </a:rPr>
              <a:t> : </a:t>
            </a:r>
            <a:r>
              <a:rPr lang="fr-FR" sz="1400">
                <a:solidFill>
                  <a:srgbClr val="333333"/>
                </a:solidFill>
                <a:latin typeface="Marianne"/>
              </a:rPr>
              <a:t>travail en équipe, compétences en communication, gestion du temps, la prise de décision, la gestion des conflits, la rédaction professionnelle, la créativité, etc.</a:t>
            </a:r>
          </a:p>
        </p:txBody>
      </p:sp>
      <p:pic>
        <p:nvPicPr>
          <p:cNvPr id="65" name="Image 64">
            <a:extLst>
              <a:ext uri="{FF2B5EF4-FFF2-40B4-BE49-F238E27FC236}">
                <a16:creationId xmlns:a16="http://schemas.microsoft.com/office/drawing/2014/main" id="{216468DF-6DD2-A82F-92B7-C02CCADD8D79}"/>
              </a:ext>
            </a:extLst>
          </p:cNvPr>
          <p:cNvPicPr>
            <a:picLocks noChangeAspect="1"/>
          </p:cNvPicPr>
          <p:nvPr/>
        </p:nvPicPr>
        <p:blipFill>
          <a:blip r:embed="rId7"/>
          <a:stretch>
            <a:fillRect/>
          </a:stretch>
        </p:blipFill>
        <p:spPr>
          <a:xfrm>
            <a:off x="144400" y="3488722"/>
            <a:ext cx="3372321" cy="3105583"/>
          </a:xfrm>
          <a:prstGeom prst="rect">
            <a:avLst/>
          </a:prstGeom>
        </p:spPr>
      </p:pic>
    </p:spTree>
    <p:extLst>
      <p:ext uri="{BB962C8B-B14F-4D97-AF65-F5344CB8AC3E}">
        <p14:creationId xmlns:p14="http://schemas.microsoft.com/office/powerpoint/2010/main" val="3689826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E2652-F725-D30C-D0C5-590BECB0CF03}"/>
            </a:ext>
          </a:extLst>
        </p:cNvPr>
        <p:cNvGrpSpPr/>
        <p:nvPr/>
      </p:nvGrpSpPr>
      <p:grpSpPr>
        <a:xfrm>
          <a:off x="0" y="0"/>
          <a:ext cx="0" cy="0"/>
          <a:chOff x="0" y="0"/>
          <a:chExt cx="0" cy="0"/>
        </a:xfrm>
      </p:grpSpPr>
      <p:sp>
        <p:nvSpPr>
          <p:cNvPr id="18" name="Espace réservé du texte 1">
            <a:extLst>
              <a:ext uri="{FF2B5EF4-FFF2-40B4-BE49-F238E27FC236}">
                <a16:creationId xmlns:a16="http://schemas.microsoft.com/office/drawing/2014/main" id="{0F0D8717-9439-B431-BD27-2312C0E85523}"/>
              </a:ext>
            </a:extLst>
          </p:cNvPr>
          <p:cNvSpPr txBox="1">
            <a:spLocks/>
          </p:cNvSpPr>
          <p:nvPr/>
        </p:nvSpPr>
        <p:spPr>
          <a:xfrm>
            <a:off x="1517780" y="456044"/>
            <a:ext cx="6925077" cy="320284"/>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200" b="1" i="0" kern="1200">
                <a:solidFill>
                  <a:schemeClr val="bg1"/>
                </a:solidFill>
                <a:latin typeface="Arial" panose="020B0604020202020204" pitchFamily="34" charset="0"/>
                <a:ea typeface="+mn-ea"/>
                <a:cs typeface="Arial" panose="020B0604020202020204" pitchFamily="34" charset="0"/>
              </a:defRPr>
            </a:lvl1pPr>
            <a:lvl2pPr marL="360362" indent="-342900" algn="l" defTabSz="914400" rtl="0" eaLnBrk="1" latinLnBrk="0" hangingPunct="1">
              <a:lnSpc>
                <a:spcPct val="150000"/>
              </a:lnSpc>
              <a:spcBef>
                <a:spcPts val="500"/>
              </a:spcBef>
              <a:buClr>
                <a:srgbClr val="F18700"/>
              </a:buClr>
              <a:buFont typeface="Wingdings" pitchFamily="2" charset="2"/>
              <a:buChar char="§"/>
              <a:tabLst/>
              <a:defRPr sz="1600" b="1" kern="1200">
                <a:solidFill>
                  <a:schemeClr val="tx1"/>
                </a:solidFill>
                <a:latin typeface="Arial" panose="020B0604020202020204" pitchFamily="34" charset="0"/>
                <a:ea typeface="+mn-ea"/>
                <a:cs typeface="Arial" panose="020B0604020202020204" pitchFamily="34" charset="0"/>
              </a:defRPr>
            </a:lvl2pPr>
            <a:lvl3pPr marL="17463" indent="0" algn="l" defTabSz="914400" rtl="0" eaLnBrk="1" latinLnBrk="0" hangingPunct="1">
              <a:lnSpc>
                <a:spcPct val="150000"/>
              </a:lnSpc>
              <a:spcBef>
                <a:spcPts val="500"/>
              </a:spcBef>
              <a:buFont typeface="Arial" panose="020B0604020202020204" pitchFamily="34" charset="0"/>
              <a:buNone/>
              <a:tabLst/>
              <a:defRPr sz="1200" b="1" kern="1200">
                <a:solidFill>
                  <a:schemeClr val="tx1"/>
                </a:solidFill>
                <a:latin typeface="Arial" panose="020B0604020202020204" pitchFamily="34" charset="0"/>
                <a:ea typeface="+mn-ea"/>
                <a:cs typeface="Arial" panose="020B0604020202020204" pitchFamily="34" charset="0"/>
              </a:defRPr>
            </a:lvl3pPr>
            <a:lvl4pPr marL="17463"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4pPr>
            <a:lvl5pPr marL="184150" indent="-171450" algn="l" defTabSz="914400" rtl="0" eaLnBrk="1" latinLnBrk="0" hangingPunct="1">
              <a:lnSpc>
                <a:spcPct val="150000"/>
              </a:lnSpc>
              <a:spcBef>
                <a:spcPts val="500"/>
              </a:spcBef>
              <a:buClr>
                <a:srgbClr val="F18700"/>
              </a:buClr>
              <a:buFont typeface="Arial" panose="020B0604020202020204" pitchFamily="34" charset="0"/>
              <a:buChar char="•"/>
              <a:tabLst/>
              <a:defRPr sz="1200" b="1" kern="1200">
                <a:solidFill>
                  <a:schemeClr val="tx1"/>
                </a:solidFill>
                <a:latin typeface="Arial" panose="020B0604020202020204" pitchFamily="34" charset="0"/>
                <a:ea typeface="+mn-ea"/>
                <a:cs typeface="Arial" panose="020B0604020202020204" pitchFamily="34" charset="0"/>
              </a:defRPr>
            </a:lvl5pPr>
            <a:lvl6pPr marL="182563" indent="-169863" algn="l" defTabSz="914400" rtl="0" eaLnBrk="1" latinLnBrk="0" hangingPunct="1">
              <a:lnSpc>
                <a:spcPct val="150000"/>
              </a:lnSpc>
              <a:spcBef>
                <a:spcPts val="500"/>
              </a:spcBef>
              <a:buFontTx/>
              <a:buChar char="-"/>
              <a:tabLst/>
              <a:defRPr sz="1200" kern="1200">
                <a:solidFill>
                  <a:schemeClr val="tx1"/>
                </a:solidFill>
                <a:latin typeface="Arial" panose="020B0604020202020204" pitchFamily="34" charset="0"/>
                <a:ea typeface="+mn-ea"/>
                <a:cs typeface="Arial" panose="020B0604020202020204" pitchFamily="34" charset="0"/>
              </a:defRPr>
            </a:lvl6pPr>
            <a:lvl7pPr marL="225425"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500"/>
              <a:t>Les formations NON éligibles</a:t>
            </a:r>
          </a:p>
        </p:txBody>
      </p:sp>
      <p:sp>
        <p:nvSpPr>
          <p:cNvPr id="19" name="Espace réservé du texte 7">
            <a:extLst>
              <a:ext uri="{FF2B5EF4-FFF2-40B4-BE49-F238E27FC236}">
                <a16:creationId xmlns:a16="http://schemas.microsoft.com/office/drawing/2014/main" id="{70BCE8ED-44A9-5849-2083-BC69BE2459D2}"/>
              </a:ext>
            </a:extLst>
          </p:cNvPr>
          <p:cNvSpPr txBox="1">
            <a:spLocks/>
          </p:cNvSpPr>
          <p:nvPr/>
        </p:nvSpPr>
        <p:spPr>
          <a:xfrm>
            <a:off x="921513" y="453899"/>
            <a:ext cx="916911" cy="483838"/>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 typeface="Arial" panose="020B0604020202020204" pitchFamily="34" charset="0"/>
              <a:buNone/>
              <a:defRPr sz="4000" b="1" i="0" kern="1200">
                <a:solidFill>
                  <a:schemeClr val="bg1"/>
                </a:solidFill>
                <a:latin typeface="Arial" panose="020B0604020202020204" pitchFamily="34" charset="0"/>
                <a:ea typeface="+mn-ea"/>
                <a:cs typeface="Arial" panose="020B0604020202020204" pitchFamily="34" charset="0"/>
              </a:defRPr>
            </a:lvl1pPr>
            <a:lvl2pPr marL="360362" indent="-342900" algn="l" defTabSz="914400" rtl="0" eaLnBrk="1" latinLnBrk="0" hangingPunct="1">
              <a:lnSpc>
                <a:spcPct val="150000"/>
              </a:lnSpc>
              <a:spcBef>
                <a:spcPts val="500"/>
              </a:spcBef>
              <a:buClr>
                <a:srgbClr val="F18700"/>
              </a:buClr>
              <a:buFont typeface="Wingdings" pitchFamily="2" charset="2"/>
              <a:buChar char="§"/>
              <a:tabLst/>
              <a:defRPr sz="1600" b="1" kern="1200">
                <a:solidFill>
                  <a:schemeClr val="tx1"/>
                </a:solidFill>
                <a:latin typeface="Arial" panose="020B0604020202020204" pitchFamily="34" charset="0"/>
                <a:ea typeface="+mn-ea"/>
                <a:cs typeface="Arial" panose="020B0604020202020204" pitchFamily="34" charset="0"/>
              </a:defRPr>
            </a:lvl2pPr>
            <a:lvl3pPr marL="17463" indent="0" algn="l" defTabSz="914400" rtl="0" eaLnBrk="1" latinLnBrk="0" hangingPunct="1">
              <a:lnSpc>
                <a:spcPct val="150000"/>
              </a:lnSpc>
              <a:spcBef>
                <a:spcPts val="500"/>
              </a:spcBef>
              <a:buFont typeface="Arial" panose="020B0604020202020204" pitchFamily="34" charset="0"/>
              <a:buNone/>
              <a:tabLst/>
              <a:defRPr sz="1200" b="1" kern="1200">
                <a:solidFill>
                  <a:schemeClr val="tx1"/>
                </a:solidFill>
                <a:latin typeface="Arial" panose="020B0604020202020204" pitchFamily="34" charset="0"/>
                <a:ea typeface="+mn-ea"/>
                <a:cs typeface="Arial" panose="020B0604020202020204" pitchFamily="34" charset="0"/>
              </a:defRPr>
            </a:lvl3pPr>
            <a:lvl4pPr marL="17463"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4pPr>
            <a:lvl5pPr marL="184150" indent="-171450" algn="l" defTabSz="914400" rtl="0" eaLnBrk="1" latinLnBrk="0" hangingPunct="1">
              <a:lnSpc>
                <a:spcPct val="150000"/>
              </a:lnSpc>
              <a:spcBef>
                <a:spcPts val="500"/>
              </a:spcBef>
              <a:buClr>
                <a:srgbClr val="F18700"/>
              </a:buClr>
              <a:buFont typeface="Arial" panose="020B0604020202020204" pitchFamily="34" charset="0"/>
              <a:buChar char="•"/>
              <a:tabLst/>
              <a:defRPr sz="1200" b="1" kern="1200">
                <a:solidFill>
                  <a:schemeClr val="tx1"/>
                </a:solidFill>
                <a:latin typeface="Arial" panose="020B0604020202020204" pitchFamily="34" charset="0"/>
                <a:ea typeface="+mn-ea"/>
                <a:cs typeface="Arial" panose="020B0604020202020204" pitchFamily="34" charset="0"/>
              </a:defRPr>
            </a:lvl5pPr>
            <a:lvl6pPr marL="182563" indent="-169863" algn="l" defTabSz="914400" rtl="0" eaLnBrk="1" latinLnBrk="0" hangingPunct="1">
              <a:lnSpc>
                <a:spcPct val="150000"/>
              </a:lnSpc>
              <a:spcBef>
                <a:spcPts val="500"/>
              </a:spcBef>
              <a:buFontTx/>
              <a:buChar char="-"/>
              <a:tabLst/>
              <a:defRPr sz="1200" kern="1200">
                <a:solidFill>
                  <a:schemeClr val="tx1"/>
                </a:solidFill>
                <a:latin typeface="Arial" panose="020B0604020202020204" pitchFamily="34" charset="0"/>
                <a:ea typeface="+mn-ea"/>
                <a:cs typeface="Arial" panose="020B0604020202020204" pitchFamily="34" charset="0"/>
              </a:defRPr>
            </a:lvl6pPr>
            <a:lvl7pPr marL="225425"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500"/>
              <a:t>1.5 </a:t>
            </a:r>
          </a:p>
        </p:txBody>
      </p:sp>
      <p:sp>
        <p:nvSpPr>
          <p:cNvPr id="50" name="ZoneTexte 46">
            <a:extLst>
              <a:ext uri="{FF2B5EF4-FFF2-40B4-BE49-F238E27FC236}">
                <a16:creationId xmlns:a16="http://schemas.microsoft.com/office/drawing/2014/main" id="{DA4FB04E-5A6C-444E-CA90-FDDA8FCEB0FB}"/>
              </a:ext>
            </a:extLst>
          </p:cNvPr>
          <p:cNvSpPr txBox="1"/>
          <p:nvPr/>
        </p:nvSpPr>
        <p:spPr>
          <a:xfrm>
            <a:off x="2276483" y="1286113"/>
            <a:ext cx="8106933" cy="4678204"/>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lvl="0" indent="-342900" algn="just">
              <a:buSzPts val="1100"/>
              <a:buFont typeface="Marianne"/>
              <a:buChar char="-"/>
            </a:pPr>
            <a:r>
              <a:rPr lang="fr-FR" sz="1800" dirty="0">
                <a:solidFill>
                  <a:srgbClr val="000000"/>
                </a:solidFill>
                <a:effectLst/>
                <a:latin typeface="Aptos" panose="020B0004020202020204" pitchFamily="34" charset="0"/>
                <a:ea typeface="Arial" panose="020B0604020202020204" pitchFamily="34" charset="0"/>
                <a:cs typeface="Marianne"/>
              </a:rPr>
              <a:t>Les formations relevant du « Guide des </a:t>
            </a:r>
            <a:r>
              <a:rPr lang="fr-FR" b="1" dirty="0">
                <a:solidFill>
                  <a:srgbClr val="000000"/>
                </a:solidFill>
                <a:effectLst/>
                <a:latin typeface="Aptos" panose="020B0004020202020204" pitchFamily="34" charset="0"/>
                <a:ea typeface="Arial" panose="020B0604020202020204" pitchFamily="34" charset="0"/>
                <a:cs typeface="Marianne"/>
              </a:rPr>
              <a:t>formations Prévention Santé Sécurité</a:t>
            </a:r>
            <a:r>
              <a:rPr lang="fr-FR" sz="1800" dirty="0">
                <a:solidFill>
                  <a:srgbClr val="000000"/>
                </a:solidFill>
                <a:effectLst/>
                <a:latin typeface="Aptos" panose="020B0004020202020204" pitchFamily="34" charset="0"/>
                <a:ea typeface="Arial" panose="020B0604020202020204" pitchFamily="34" charset="0"/>
                <a:cs typeface="Marianne"/>
              </a:rPr>
              <a:t> de la Construction » (GP2S), </a:t>
            </a:r>
            <a:r>
              <a:rPr lang="fr-FR" sz="1600" b="1" i="1" dirty="0">
                <a:solidFill>
                  <a:srgbClr val="000000"/>
                </a:solidFill>
                <a:effectLst/>
                <a:latin typeface="Aptos" panose="020B0004020202020204" pitchFamily="34" charset="0"/>
                <a:ea typeface="Arial" panose="020B0604020202020204" pitchFamily="34" charset="0"/>
                <a:cs typeface="Marianne"/>
              </a:rPr>
              <a:t>regroupées en 13 domaines : </a:t>
            </a:r>
          </a:p>
          <a:p>
            <a:pPr marL="800100" lvl="1" indent="-342900" algn="just">
              <a:buSzPts val="1100"/>
              <a:buFont typeface="Marianne"/>
              <a:buChar char="-"/>
            </a:pPr>
            <a:r>
              <a:rPr lang="fr-FR" sz="1600" i="1" dirty="0">
                <a:solidFill>
                  <a:srgbClr val="000000"/>
                </a:solidFill>
                <a:effectLst/>
                <a:latin typeface="Aptos" panose="020B0004020202020204" pitchFamily="34" charset="0"/>
                <a:ea typeface="Arial" panose="020B0604020202020204" pitchFamily="34" charset="0"/>
                <a:cs typeface="Marianne"/>
              </a:rPr>
              <a:t>Amiante, Conduite d’engins, Electricité, Ferroviaire, Installations thermiques et sanitaires, Nucléaire radioprotection, Risques explosifs incendie, Santé, Soudage, Transport, Travaux en hauteur, Travaux en milieu industriel, Travaux subaquatiques.</a:t>
            </a:r>
            <a:endParaRPr lang="fr-FR" sz="1600" i="1" dirty="0">
              <a:solidFill>
                <a:srgbClr val="000000"/>
              </a:solidFill>
              <a:latin typeface="Aptos" panose="020B0004020202020204" pitchFamily="34" charset="0"/>
              <a:ea typeface="Arial" panose="020B0604020202020204" pitchFamily="34" charset="0"/>
              <a:cs typeface="Marianne"/>
            </a:endParaRPr>
          </a:p>
          <a:p>
            <a:pPr marL="342900" lvl="0" indent="-342900" algn="just">
              <a:buSzPts val="1100"/>
              <a:buFont typeface="Marianne"/>
              <a:buChar char="-"/>
            </a:pPr>
            <a:endParaRPr lang="fr-FR" sz="1800" dirty="0">
              <a:solidFill>
                <a:srgbClr val="000000"/>
              </a:solidFill>
              <a:effectLst/>
              <a:latin typeface="Aptos" panose="020B0004020202020204" pitchFamily="34" charset="0"/>
              <a:ea typeface="Arial" panose="020B0604020202020204" pitchFamily="34" charset="0"/>
            </a:endParaRPr>
          </a:p>
          <a:p>
            <a:pPr marL="342900" lvl="0" indent="-342900" algn="just">
              <a:buSzPts val="1100"/>
              <a:buFont typeface="Marianne"/>
              <a:buChar char="-"/>
            </a:pPr>
            <a:r>
              <a:rPr lang="fr-FR" sz="1800" dirty="0">
                <a:solidFill>
                  <a:srgbClr val="000000"/>
                </a:solidFill>
                <a:effectLst/>
                <a:latin typeface="Aptos" panose="020B0004020202020204" pitchFamily="34" charset="0"/>
                <a:ea typeface="Arial" panose="020B0604020202020204" pitchFamily="34" charset="0"/>
                <a:cs typeface="Marianne"/>
              </a:rPr>
              <a:t>Les formations financées </a:t>
            </a:r>
            <a:r>
              <a:rPr lang="fr-FR" dirty="0">
                <a:solidFill>
                  <a:srgbClr val="000000"/>
                </a:solidFill>
                <a:latin typeface="Aptos" panose="020B0004020202020204" pitchFamily="34" charset="0"/>
                <a:ea typeface="Arial" panose="020B0604020202020204" pitchFamily="34" charset="0"/>
                <a:cs typeface="Marianne"/>
              </a:rPr>
              <a:t>dans le cadre du </a:t>
            </a:r>
            <a:r>
              <a:rPr lang="fr-FR" sz="1800" dirty="0">
                <a:solidFill>
                  <a:srgbClr val="000000"/>
                </a:solidFill>
                <a:effectLst/>
                <a:latin typeface="Aptos" panose="020B0004020202020204" pitchFamily="34" charset="0"/>
                <a:ea typeface="Arial" panose="020B0604020202020204" pitchFamily="34" charset="0"/>
                <a:cs typeface="Marianne"/>
              </a:rPr>
              <a:t>dispositif </a:t>
            </a:r>
            <a:r>
              <a:rPr lang="fr-FR" sz="1800" b="1" dirty="0">
                <a:solidFill>
                  <a:srgbClr val="000000"/>
                </a:solidFill>
                <a:effectLst/>
                <a:latin typeface="Aptos" panose="020B0004020202020204" pitchFamily="34" charset="0"/>
                <a:ea typeface="Arial" panose="020B0604020202020204" pitchFamily="34" charset="0"/>
                <a:cs typeface="Marianne"/>
              </a:rPr>
              <a:t>FEEBAT</a:t>
            </a:r>
          </a:p>
          <a:p>
            <a:pPr marL="342900" lvl="0" indent="-342900" algn="just">
              <a:buSzPts val="1100"/>
              <a:buFont typeface="Marianne"/>
              <a:buChar char="-"/>
            </a:pPr>
            <a:endParaRPr lang="fr-FR" sz="1800" dirty="0">
              <a:solidFill>
                <a:srgbClr val="000000"/>
              </a:solidFill>
              <a:effectLst/>
              <a:latin typeface="Aptos" panose="020B0004020202020204" pitchFamily="34" charset="0"/>
              <a:ea typeface="Arial" panose="020B0604020202020204" pitchFamily="34" charset="0"/>
              <a:cs typeface="Marianne"/>
            </a:endParaRPr>
          </a:p>
          <a:p>
            <a:pPr marL="342900" lvl="0" indent="-342900" algn="just">
              <a:buSzPts val="1100"/>
              <a:buFont typeface="Marianne"/>
              <a:buChar char="-"/>
            </a:pPr>
            <a:r>
              <a:rPr lang="fr-FR" sz="1800" dirty="0">
                <a:solidFill>
                  <a:srgbClr val="000000"/>
                </a:solidFill>
                <a:effectLst/>
                <a:latin typeface="Aptos" panose="020B0004020202020204" pitchFamily="34" charset="0"/>
                <a:ea typeface="Arial" panose="020B0604020202020204" pitchFamily="34" charset="0"/>
                <a:cs typeface="Marianne"/>
              </a:rPr>
              <a:t>Les actions de </a:t>
            </a:r>
            <a:r>
              <a:rPr lang="fr-FR" sz="1800" b="1" dirty="0">
                <a:solidFill>
                  <a:srgbClr val="000000"/>
                </a:solidFill>
                <a:effectLst/>
                <a:latin typeface="Aptos" panose="020B0004020202020204" pitchFamily="34" charset="0"/>
                <a:ea typeface="Arial" panose="020B0604020202020204" pitchFamily="34" charset="0"/>
                <a:cs typeface="Marianne"/>
              </a:rPr>
              <a:t>sensibilisation</a:t>
            </a:r>
            <a:r>
              <a:rPr lang="fr-FR" sz="1800" dirty="0">
                <a:solidFill>
                  <a:srgbClr val="000000"/>
                </a:solidFill>
                <a:effectLst/>
                <a:latin typeface="Aptos" panose="020B0004020202020204" pitchFamily="34" charset="0"/>
                <a:ea typeface="Arial" panose="020B0604020202020204" pitchFamily="34" charset="0"/>
                <a:cs typeface="Marianne"/>
              </a:rPr>
              <a:t> (non inclues dans un programme d’une formation) ou le coaching</a:t>
            </a:r>
          </a:p>
          <a:p>
            <a:pPr marL="342900" lvl="0" indent="-342900" algn="just">
              <a:buSzPts val="1100"/>
              <a:buFont typeface="Marianne"/>
              <a:buChar char="-"/>
            </a:pPr>
            <a:endParaRPr lang="fr-FR" sz="1800" dirty="0">
              <a:solidFill>
                <a:srgbClr val="000000"/>
              </a:solidFill>
              <a:effectLst/>
              <a:latin typeface="Aptos" panose="020B0004020202020204" pitchFamily="34" charset="0"/>
              <a:ea typeface="Arial" panose="020B0604020202020204" pitchFamily="34" charset="0"/>
              <a:cs typeface="Marianne"/>
            </a:endParaRPr>
          </a:p>
          <a:p>
            <a:pPr marL="342900" lvl="0" indent="-342900" algn="just">
              <a:buSzPts val="1100"/>
              <a:buFont typeface="Marianne"/>
              <a:buChar char="-"/>
            </a:pPr>
            <a:r>
              <a:rPr lang="fr-FR" sz="1800" dirty="0">
                <a:solidFill>
                  <a:srgbClr val="000000"/>
                </a:solidFill>
                <a:effectLst/>
                <a:latin typeface="Aptos" panose="020B0004020202020204" pitchFamily="34" charset="0"/>
                <a:ea typeface="Arial" panose="020B0604020202020204" pitchFamily="34" charset="0"/>
                <a:cs typeface="Marianne"/>
              </a:rPr>
              <a:t>Les </a:t>
            </a:r>
            <a:r>
              <a:rPr lang="fr-FR" sz="1800" b="1" dirty="0">
                <a:solidFill>
                  <a:srgbClr val="000000"/>
                </a:solidFill>
                <a:effectLst/>
                <a:latin typeface="Aptos" panose="020B0004020202020204" pitchFamily="34" charset="0"/>
                <a:ea typeface="Arial" panose="020B0604020202020204" pitchFamily="34" charset="0"/>
                <a:cs typeface="Marianne"/>
              </a:rPr>
              <a:t>bilans</a:t>
            </a:r>
            <a:r>
              <a:rPr lang="fr-FR" sz="1800" dirty="0">
                <a:solidFill>
                  <a:srgbClr val="000000"/>
                </a:solidFill>
                <a:effectLst/>
                <a:latin typeface="Aptos" panose="020B0004020202020204" pitchFamily="34" charset="0"/>
                <a:ea typeface="Arial" panose="020B0604020202020204" pitchFamily="34" charset="0"/>
                <a:cs typeface="Marianne"/>
              </a:rPr>
              <a:t> de compétences, les </a:t>
            </a:r>
            <a:r>
              <a:rPr lang="fr-FR" sz="1800" b="1" dirty="0">
                <a:solidFill>
                  <a:srgbClr val="000000"/>
                </a:solidFill>
                <a:effectLst/>
                <a:latin typeface="Aptos" panose="020B0004020202020204" pitchFamily="34" charset="0"/>
                <a:ea typeface="Arial" panose="020B0604020202020204" pitchFamily="34" charset="0"/>
                <a:cs typeface="Marianne"/>
              </a:rPr>
              <a:t>VAE</a:t>
            </a:r>
          </a:p>
          <a:p>
            <a:pPr marL="342900" lvl="0" indent="-342900" algn="just">
              <a:buSzPts val="1100"/>
              <a:buFont typeface="Marianne"/>
              <a:buChar char="-"/>
            </a:pPr>
            <a:endParaRPr lang="fr-FR" sz="1800" dirty="0">
              <a:solidFill>
                <a:srgbClr val="000000"/>
              </a:solidFill>
              <a:effectLst/>
              <a:latin typeface="Aptos" panose="020B0004020202020204" pitchFamily="34" charset="0"/>
              <a:ea typeface="Arial" panose="020B0604020202020204" pitchFamily="34" charset="0"/>
              <a:cs typeface="Marianne"/>
            </a:endParaRPr>
          </a:p>
          <a:p>
            <a:pPr marL="342900" lvl="0" indent="-342900" algn="just">
              <a:buSzPts val="1100"/>
              <a:buFont typeface="Marianne"/>
              <a:buChar char="-"/>
            </a:pPr>
            <a:r>
              <a:rPr lang="fr-FR" sz="1800" dirty="0">
                <a:solidFill>
                  <a:srgbClr val="000000"/>
                </a:solidFill>
                <a:effectLst/>
                <a:latin typeface="Aptos" panose="020B0004020202020204" pitchFamily="34" charset="0"/>
                <a:ea typeface="Arial" panose="020B0604020202020204" pitchFamily="34" charset="0"/>
                <a:cs typeface="Marianne"/>
              </a:rPr>
              <a:t>Les formations </a:t>
            </a:r>
            <a:r>
              <a:rPr lang="fr-FR" sz="1800" b="1" dirty="0">
                <a:solidFill>
                  <a:srgbClr val="000000"/>
                </a:solidFill>
                <a:effectLst/>
                <a:latin typeface="Aptos" panose="020B0004020202020204" pitchFamily="34" charset="0"/>
                <a:ea typeface="Arial" panose="020B0604020202020204" pitchFamily="34" charset="0"/>
                <a:cs typeface="Marianne"/>
              </a:rPr>
              <a:t>internes</a:t>
            </a:r>
          </a:p>
          <a:p>
            <a:pPr marL="342900" lvl="0" indent="-342900" algn="just">
              <a:buSzPts val="1100"/>
              <a:buFont typeface="Marianne"/>
              <a:buChar char="-"/>
            </a:pPr>
            <a:endParaRPr lang="fr-FR" dirty="0">
              <a:solidFill>
                <a:srgbClr val="000000"/>
              </a:solidFill>
              <a:latin typeface="Aptos" panose="020B0004020202020204" pitchFamily="34" charset="0"/>
              <a:ea typeface="Arial" panose="020B0604020202020204" pitchFamily="34" charset="0"/>
              <a:cs typeface="Marianne"/>
            </a:endParaRPr>
          </a:p>
          <a:p>
            <a:pPr marL="342900" lvl="0" indent="-342900" algn="just">
              <a:buSzPts val="1100"/>
              <a:buFont typeface="Marianne"/>
              <a:buChar char="-"/>
            </a:pPr>
            <a:r>
              <a:rPr lang="fr-FR" sz="1800" dirty="0">
                <a:solidFill>
                  <a:srgbClr val="000000"/>
                </a:solidFill>
                <a:effectLst/>
                <a:latin typeface="Aptos" panose="020B0004020202020204" pitchFamily="34" charset="0"/>
                <a:ea typeface="Arial" panose="020B0604020202020204" pitchFamily="34" charset="0"/>
                <a:cs typeface="Marianne"/>
              </a:rPr>
              <a:t>Les formations en </a:t>
            </a:r>
            <a:r>
              <a:rPr lang="fr-FR" sz="1800" b="1" dirty="0">
                <a:solidFill>
                  <a:srgbClr val="000000"/>
                </a:solidFill>
                <a:effectLst/>
                <a:latin typeface="Aptos" panose="020B0004020202020204" pitchFamily="34" charset="0"/>
                <a:ea typeface="Arial" panose="020B0604020202020204" pitchFamily="34" charset="0"/>
                <a:cs typeface="Marianne"/>
              </a:rPr>
              <a:t>e-learning</a:t>
            </a:r>
            <a:r>
              <a:rPr lang="fr-FR" sz="1800" dirty="0">
                <a:solidFill>
                  <a:srgbClr val="000000"/>
                </a:solidFill>
                <a:effectLst/>
                <a:latin typeface="Aptos" panose="020B0004020202020204" pitchFamily="34" charset="0"/>
                <a:ea typeface="Arial" panose="020B0604020202020204" pitchFamily="34" charset="0"/>
                <a:cs typeface="Marianne"/>
              </a:rPr>
              <a:t> ou les heures de formation </a:t>
            </a:r>
            <a:r>
              <a:rPr lang="fr-FR" sz="1800" b="1" dirty="0">
                <a:solidFill>
                  <a:srgbClr val="000000"/>
                </a:solidFill>
                <a:effectLst/>
                <a:latin typeface="Aptos" panose="020B0004020202020204" pitchFamily="34" charset="0"/>
                <a:ea typeface="Arial" panose="020B0604020202020204" pitchFamily="34" charset="0"/>
                <a:cs typeface="Marianne"/>
              </a:rPr>
              <a:t>asynchrones</a:t>
            </a:r>
          </a:p>
        </p:txBody>
      </p:sp>
      <p:sp>
        <p:nvSpPr>
          <p:cNvPr id="7" name="Espace réservé du numéro de diapositive 4">
            <a:extLst>
              <a:ext uri="{FF2B5EF4-FFF2-40B4-BE49-F238E27FC236}">
                <a16:creationId xmlns:a16="http://schemas.microsoft.com/office/drawing/2014/main" id="{3B9376F8-EDCC-2B5E-2A8D-F40AA9BEDD9A}"/>
              </a:ext>
            </a:extLst>
          </p:cNvPr>
          <p:cNvSpPr txBox="1">
            <a:spLocks/>
          </p:cNvSpPr>
          <p:nvPr/>
        </p:nvSpPr>
        <p:spPr>
          <a:xfrm>
            <a:off x="11659105" y="6320122"/>
            <a:ext cx="449765" cy="365125"/>
          </a:xfrm>
          <a:prstGeom prst="rect">
            <a:avLst/>
          </a:prstGeom>
        </p:spPr>
        <p:txBody>
          <a:bodyPr vert="horz" lIns="91440" tIns="45720" rIns="91440" bIns="45720" rtlCol="0" anchor="ctr"/>
          <a:lstStyle>
            <a:defPPr>
              <a:defRPr lang="fr-FR"/>
            </a:defPPr>
            <a:lvl1pPr marL="0" algn="r" defTabSz="914400" rtl="0" eaLnBrk="1" latinLnBrk="0" hangingPunct="1">
              <a:defRPr sz="1000" b="1" kern="1200">
                <a:solidFill>
                  <a:srgbClr val="21295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175C4A9-563C-D943-841B-F8A44946A7C2}" type="slidenum">
              <a:rPr lang="fr-FR" smtClean="0"/>
              <a:pPr>
                <a:defRPr/>
              </a:pPr>
              <a:t>13</a:t>
            </a:fld>
            <a:endParaRPr lang="fr-FR"/>
          </a:p>
        </p:txBody>
      </p:sp>
      <p:pic>
        <p:nvPicPr>
          <p:cNvPr id="3" name="Picture 10">
            <a:extLst>
              <a:ext uri="{FF2B5EF4-FFF2-40B4-BE49-F238E27FC236}">
                <a16:creationId xmlns:a16="http://schemas.microsoft.com/office/drawing/2014/main" id="{81493797-9647-E850-FA5D-300A97B1F5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1513" y="4057767"/>
            <a:ext cx="959213" cy="95921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2981B78D-931C-E528-544E-BBFA2C12831F}"/>
              </a:ext>
            </a:extLst>
          </p:cNvPr>
          <p:cNvPicPr>
            <a:picLocks noChangeAspect="1"/>
          </p:cNvPicPr>
          <p:nvPr/>
        </p:nvPicPr>
        <p:blipFill>
          <a:blip r:embed="rId3"/>
          <a:stretch>
            <a:fillRect/>
          </a:stretch>
        </p:blipFill>
        <p:spPr>
          <a:xfrm>
            <a:off x="900361" y="1904366"/>
            <a:ext cx="959213" cy="505093"/>
          </a:xfrm>
          <a:prstGeom prst="rect">
            <a:avLst/>
          </a:prstGeom>
        </p:spPr>
      </p:pic>
      <p:pic>
        <p:nvPicPr>
          <p:cNvPr id="1026" name="Picture 2" descr="FEEBAT - éduscol STI">
            <a:extLst>
              <a:ext uri="{FF2B5EF4-FFF2-40B4-BE49-F238E27FC236}">
                <a16:creationId xmlns:a16="http://schemas.microsoft.com/office/drawing/2014/main" id="{58CC1D82-EA60-3D06-7BBE-4C06A92659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8157" y="3067732"/>
            <a:ext cx="565923" cy="50663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EA41BC77-C4DF-E656-5283-AD010FED6FD8}"/>
              </a:ext>
            </a:extLst>
          </p:cNvPr>
          <p:cNvPicPr>
            <a:picLocks noChangeAspect="1"/>
          </p:cNvPicPr>
          <p:nvPr/>
        </p:nvPicPr>
        <p:blipFill>
          <a:blip r:embed="rId5"/>
          <a:stretch>
            <a:fillRect/>
          </a:stretch>
        </p:blipFill>
        <p:spPr>
          <a:xfrm>
            <a:off x="8842394" y="5964317"/>
            <a:ext cx="2253545" cy="897244"/>
          </a:xfrm>
          <a:prstGeom prst="rect">
            <a:avLst/>
          </a:prstGeom>
        </p:spPr>
      </p:pic>
      <p:sp>
        <p:nvSpPr>
          <p:cNvPr id="6" name="Rectangle : coins arrondis 5">
            <a:extLst>
              <a:ext uri="{FF2B5EF4-FFF2-40B4-BE49-F238E27FC236}">
                <a16:creationId xmlns:a16="http://schemas.microsoft.com/office/drawing/2014/main" id="{146E7FA4-44FD-7941-13BA-3B70B6FC1AB6}"/>
              </a:ext>
            </a:extLst>
          </p:cNvPr>
          <p:cNvSpPr/>
          <p:nvPr/>
        </p:nvSpPr>
        <p:spPr>
          <a:xfrm>
            <a:off x="1096061" y="1504335"/>
            <a:ext cx="575423" cy="268639"/>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4" name="Google Shape;1225;p51">
            <a:extLst>
              <a:ext uri="{FF2B5EF4-FFF2-40B4-BE49-F238E27FC236}">
                <a16:creationId xmlns:a16="http://schemas.microsoft.com/office/drawing/2014/main" id="{E5868032-E04D-8E8B-F3CD-BCAEFFE8EF45}"/>
              </a:ext>
            </a:extLst>
          </p:cNvPr>
          <p:cNvGrpSpPr/>
          <p:nvPr/>
        </p:nvGrpSpPr>
        <p:grpSpPr>
          <a:xfrm rot="17453521">
            <a:off x="-864417" y="5279627"/>
            <a:ext cx="2445527" cy="2446115"/>
            <a:chOff x="1347125" y="349025"/>
            <a:chExt cx="4978800" cy="4980000"/>
          </a:xfrm>
          <a:solidFill>
            <a:srgbClr val="656989"/>
          </a:solidFill>
        </p:grpSpPr>
        <p:sp>
          <p:nvSpPr>
            <p:cNvPr id="15" name="Google Shape;1226;p51">
              <a:extLst>
                <a:ext uri="{FF2B5EF4-FFF2-40B4-BE49-F238E27FC236}">
                  <a16:creationId xmlns:a16="http://schemas.microsoft.com/office/drawing/2014/main" id="{E2F44154-4DD4-EA13-5C23-46E43C094B77}"/>
                </a:ext>
              </a:extLst>
            </p:cNvPr>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16" name="Google Shape;1227;p51">
              <a:extLst>
                <a:ext uri="{FF2B5EF4-FFF2-40B4-BE49-F238E27FC236}">
                  <a16:creationId xmlns:a16="http://schemas.microsoft.com/office/drawing/2014/main" id="{9BFFE4B3-333F-25CF-068D-7E247368DF85}"/>
                </a:ext>
              </a:extLst>
            </p:cNvPr>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17" name="Google Shape;1228;p51">
              <a:extLst>
                <a:ext uri="{FF2B5EF4-FFF2-40B4-BE49-F238E27FC236}">
                  <a16:creationId xmlns:a16="http://schemas.microsoft.com/office/drawing/2014/main" id="{6B9DE3B1-6468-FBC7-E4B9-03021F7676E0}"/>
                </a:ext>
              </a:extLst>
            </p:cNvPr>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0" name="Google Shape;1229;p51">
              <a:extLst>
                <a:ext uri="{FF2B5EF4-FFF2-40B4-BE49-F238E27FC236}">
                  <a16:creationId xmlns:a16="http://schemas.microsoft.com/office/drawing/2014/main" id="{CD23785E-D1C3-1347-7615-D955B3232B3B}"/>
                </a:ext>
              </a:extLst>
            </p:cNvPr>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1" name="Google Shape;1230;p51">
              <a:extLst>
                <a:ext uri="{FF2B5EF4-FFF2-40B4-BE49-F238E27FC236}">
                  <a16:creationId xmlns:a16="http://schemas.microsoft.com/office/drawing/2014/main" id="{91D441D3-1896-3050-6ABF-924F1107154C}"/>
                </a:ext>
              </a:extLst>
            </p:cNvPr>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2" name="Google Shape;1231;p51">
              <a:extLst>
                <a:ext uri="{FF2B5EF4-FFF2-40B4-BE49-F238E27FC236}">
                  <a16:creationId xmlns:a16="http://schemas.microsoft.com/office/drawing/2014/main" id="{CB1650E4-F9C8-369F-CFC8-2D40401ACA9F}"/>
                </a:ext>
              </a:extLst>
            </p:cNvPr>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3" name="Google Shape;1232;p51">
              <a:extLst>
                <a:ext uri="{FF2B5EF4-FFF2-40B4-BE49-F238E27FC236}">
                  <a16:creationId xmlns:a16="http://schemas.microsoft.com/office/drawing/2014/main" id="{E0E7E8C6-B592-A794-FEA4-3CD2EF63769A}"/>
                </a:ext>
              </a:extLst>
            </p:cNvPr>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4" name="Google Shape;1233;p51">
              <a:extLst>
                <a:ext uri="{FF2B5EF4-FFF2-40B4-BE49-F238E27FC236}">
                  <a16:creationId xmlns:a16="http://schemas.microsoft.com/office/drawing/2014/main" id="{3D5D408D-A504-D6F9-4D32-A150D0F87B03}"/>
                </a:ext>
              </a:extLst>
            </p:cNvPr>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5" name="Google Shape;1234;p51">
              <a:extLst>
                <a:ext uri="{FF2B5EF4-FFF2-40B4-BE49-F238E27FC236}">
                  <a16:creationId xmlns:a16="http://schemas.microsoft.com/office/drawing/2014/main" id="{090840FC-8A1B-19EE-DB23-D84169C607E1}"/>
                </a:ext>
              </a:extLst>
            </p:cNvPr>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6" name="Google Shape;1235;p51">
              <a:extLst>
                <a:ext uri="{FF2B5EF4-FFF2-40B4-BE49-F238E27FC236}">
                  <a16:creationId xmlns:a16="http://schemas.microsoft.com/office/drawing/2014/main" id="{D8B8C9B7-06B3-41AD-DAF8-40BDA47CE800}"/>
                </a:ext>
              </a:extLst>
            </p:cNvPr>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7" name="Google Shape;1236;p51">
              <a:extLst>
                <a:ext uri="{FF2B5EF4-FFF2-40B4-BE49-F238E27FC236}">
                  <a16:creationId xmlns:a16="http://schemas.microsoft.com/office/drawing/2014/main" id="{6B144FDD-8C2E-05E0-01C2-0310A80038F8}"/>
                </a:ext>
              </a:extLst>
            </p:cNvPr>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8" name="Google Shape;1237;p51">
              <a:extLst>
                <a:ext uri="{FF2B5EF4-FFF2-40B4-BE49-F238E27FC236}">
                  <a16:creationId xmlns:a16="http://schemas.microsoft.com/office/drawing/2014/main" id="{CB48C2C3-61D1-D6BD-1620-C0956204978F}"/>
                </a:ext>
              </a:extLst>
            </p:cNvPr>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9" name="Google Shape;1238;p51">
              <a:extLst>
                <a:ext uri="{FF2B5EF4-FFF2-40B4-BE49-F238E27FC236}">
                  <a16:creationId xmlns:a16="http://schemas.microsoft.com/office/drawing/2014/main" id="{8058730D-1FB7-4DA7-0A18-8F13641EBE7B}"/>
                </a:ext>
              </a:extLst>
            </p:cNvPr>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30" name="Google Shape;1239;p51">
              <a:extLst>
                <a:ext uri="{FF2B5EF4-FFF2-40B4-BE49-F238E27FC236}">
                  <a16:creationId xmlns:a16="http://schemas.microsoft.com/office/drawing/2014/main" id="{6525F13B-AAFB-6261-2EB2-F5D6A60A5661}"/>
                </a:ext>
              </a:extLst>
            </p:cNvPr>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31" name="Google Shape;1240;p51">
              <a:extLst>
                <a:ext uri="{FF2B5EF4-FFF2-40B4-BE49-F238E27FC236}">
                  <a16:creationId xmlns:a16="http://schemas.microsoft.com/office/drawing/2014/main" id="{D20DEBD9-6A5E-E000-DD2D-ED7CBEDCD0C5}"/>
                </a:ext>
              </a:extLst>
            </p:cNvPr>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32" name="Google Shape;1241;p51">
              <a:extLst>
                <a:ext uri="{FF2B5EF4-FFF2-40B4-BE49-F238E27FC236}">
                  <a16:creationId xmlns:a16="http://schemas.microsoft.com/office/drawing/2014/main" id="{899ACD62-711C-A58A-D6CC-EFE8D9A80E00}"/>
                </a:ext>
              </a:extLst>
            </p:cNvPr>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33" name="Google Shape;1242;p51">
              <a:extLst>
                <a:ext uri="{FF2B5EF4-FFF2-40B4-BE49-F238E27FC236}">
                  <a16:creationId xmlns:a16="http://schemas.microsoft.com/office/drawing/2014/main" id="{7747D7DD-467A-5AF8-B28F-0123B0B0D644}"/>
                </a:ext>
              </a:extLst>
            </p:cNvPr>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34" name="Google Shape;1243;p51">
              <a:extLst>
                <a:ext uri="{FF2B5EF4-FFF2-40B4-BE49-F238E27FC236}">
                  <a16:creationId xmlns:a16="http://schemas.microsoft.com/office/drawing/2014/main" id="{DB3D00C5-1A61-5511-DCB4-970FAA612E4F}"/>
                </a:ext>
              </a:extLst>
            </p:cNvPr>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35" name="Google Shape;1244;p51">
              <a:extLst>
                <a:ext uri="{FF2B5EF4-FFF2-40B4-BE49-F238E27FC236}">
                  <a16:creationId xmlns:a16="http://schemas.microsoft.com/office/drawing/2014/main" id="{5DA9F01C-C43B-7EB7-92A2-AFEDC5B5EC67}"/>
                </a:ext>
              </a:extLst>
            </p:cNvPr>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36" name="Google Shape;1245;p51">
              <a:extLst>
                <a:ext uri="{FF2B5EF4-FFF2-40B4-BE49-F238E27FC236}">
                  <a16:creationId xmlns:a16="http://schemas.microsoft.com/office/drawing/2014/main" id="{EE9A03A7-AA11-F4C9-DC27-21FC9D218C05}"/>
                </a:ext>
              </a:extLst>
            </p:cNvPr>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37" name="Google Shape;1246;p51">
              <a:extLst>
                <a:ext uri="{FF2B5EF4-FFF2-40B4-BE49-F238E27FC236}">
                  <a16:creationId xmlns:a16="http://schemas.microsoft.com/office/drawing/2014/main" id="{DD559950-150B-2B9A-2FCC-8E7F955B035B}"/>
                </a:ext>
              </a:extLst>
            </p:cNvPr>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38" name="Google Shape;1247;p51">
              <a:extLst>
                <a:ext uri="{FF2B5EF4-FFF2-40B4-BE49-F238E27FC236}">
                  <a16:creationId xmlns:a16="http://schemas.microsoft.com/office/drawing/2014/main" id="{A06FCC81-B65C-4E68-A5F7-E3F521ECFC9B}"/>
                </a:ext>
              </a:extLst>
            </p:cNvPr>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20503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DFC37-A1B1-58BB-988B-1CE555606E63}"/>
            </a:ext>
          </a:extLst>
        </p:cNvPr>
        <p:cNvGrpSpPr/>
        <p:nvPr/>
      </p:nvGrpSpPr>
      <p:grpSpPr>
        <a:xfrm>
          <a:off x="0" y="0"/>
          <a:ext cx="0" cy="0"/>
          <a:chOff x="0" y="0"/>
          <a:chExt cx="0" cy="0"/>
        </a:xfrm>
      </p:grpSpPr>
      <p:sp>
        <p:nvSpPr>
          <p:cNvPr id="2" name="Google Shape;113;p9">
            <a:extLst>
              <a:ext uri="{FF2B5EF4-FFF2-40B4-BE49-F238E27FC236}">
                <a16:creationId xmlns:a16="http://schemas.microsoft.com/office/drawing/2014/main" id="{0BAF4891-3A64-35AC-0985-B16B0B82AA66}"/>
              </a:ext>
            </a:extLst>
          </p:cNvPr>
          <p:cNvSpPr>
            <a:spLocks/>
          </p:cNvSpPr>
          <p:nvPr/>
        </p:nvSpPr>
        <p:spPr>
          <a:xfrm flipH="1">
            <a:off x="0" y="1009650"/>
            <a:ext cx="4165766" cy="5848350"/>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13" name="Groupe 12">
            <a:extLst>
              <a:ext uri="{FF2B5EF4-FFF2-40B4-BE49-F238E27FC236}">
                <a16:creationId xmlns:a16="http://schemas.microsoft.com/office/drawing/2014/main" id="{BA7445F7-DAEB-A408-3D32-9EE021084D03}"/>
              </a:ext>
            </a:extLst>
          </p:cNvPr>
          <p:cNvGrpSpPr>
            <a:grpSpLocks noChangeAspect="1"/>
          </p:cNvGrpSpPr>
          <p:nvPr/>
        </p:nvGrpSpPr>
        <p:grpSpPr>
          <a:xfrm rot="20507424" flipV="1">
            <a:off x="8828342" y="5543251"/>
            <a:ext cx="1641508" cy="1188652"/>
            <a:chOff x="11180819" y="2565945"/>
            <a:chExt cx="980774" cy="722358"/>
          </a:xfrm>
        </p:grpSpPr>
        <p:sp>
          <p:nvSpPr>
            <p:cNvPr id="15" name="Google Shape;4923;p22">
              <a:extLst>
                <a:ext uri="{FF2B5EF4-FFF2-40B4-BE49-F238E27FC236}">
                  <a16:creationId xmlns:a16="http://schemas.microsoft.com/office/drawing/2014/main" id="{4A9DDDFB-CCED-7658-C192-3E084B0175B5}"/>
                </a:ext>
              </a:extLst>
            </p:cNvPr>
            <p:cNvSpPr/>
            <p:nvPr/>
          </p:nvSpPr>
          <p:spPr>
            <a:xfrm>
              <a:off x="11459996" y="2951655"/>
              <a:ext cx="369387" cy="336648"/>
            </a:xfrm>
            <a:custGeom>
              <a:avLst/>
              <a:gdLst/>
              <a:ahLst/>
              <a:cxnLst/>
              <a:rect l="l" t="t" r="r" b="b"/>
              <a:pathLst>
                <a:path w="6623" h="6036" extrusionOk="0">
                  <a:moveTo>
                    <a:pt x="3311" y="1"/>
                  </a:moveTo>
                  <a:cubicBezTo>
                    <a:pt x="2539" y="1"/>
                    <a:pt x="1767" y="295"/>
                    <a:pt x="1178" y="884"/>
                  </a:cubicBezTo>
                  <a:cubicBezTo>
                    <a:pt x="0" y="2064"/>
                    <a:pt x="0" y="3974"/>
                    <a:pt x="1178" y="5151"/>
                  </a:cubicBezTo>
                  <a:cubicBezTo>
                    <a:pt x="1767" y="5741"/>
                    <a:pt x="2539" y="6036"/>
                    <a:pt x="3311" y="6036"/>
                  </a:cubicBezTo>
                  <a:cubicBezTo>
                    <a:pt x="4084" y="6036"/>
                    <a:pt x="4856" y="5741"/>
                    <a:pt x="5445" y="5151"/>
                  </a:cubicBezTo>
                  <a:cubicBezTo>
                    <a:pt x="6623" y="3974"/>
                    <a:pt x="6623" y="2064"/>
                    <a:pt x="5445" y="884"/>
                  </a:cubicBezTo>
                  <a:cubicBezTo>
                    <a:pt x="4856" y="295"/>
                    <a:pt x="4084" y="1"/>
                    <a:pt x="3311" y="1"/>
                  </a:cubicBezTo>
                  <a:close/>
                </a:path>
              </a:pathLst>
            </a:custGeom>
            <a:solidFill>
              <a:schemeClr val="accent1"/>
            </a:solidFill>
            <a:ln>
              <a:noFill/>
            </a:ln>
          </p:spPr>
          <p:txBody>
            <a:bodyPr spcFirstLastPara="1" wrap="square" lIns="121900" tIns="121900" rIns="121900" bIns="1219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sz="2400"/>
            </a:p>
          </p:txBody>
        </p:sp>
        <p:grpSp>
          <p:nvGrpSpPr>
            <p:cNvPr id="16" name="Google Shape;4924;p22">
              <a:extLst>
                <a:ext uri="{FF2B5EF4-FFF2-40B4-BE49-F238E27FC236}">
                  <a16:creationId xmlns:a16="http://schemas.microsoft.com/office/drawing/2014/main" id="{AF24F695-9230-0314-85AF-D9C45A3974A1}"/>
                </a:ext>
              </a:extLst>
            </p:cNvPr>
            <p:cNvGrpSpPr/>
            <p:nvPr/>
          </p:nvGrpSpPr>
          <p:grpSpPr>
            <a:xfrm>
              <a:off x="11180819" y="2565945"/>
              <a:ext cx="980774" cy="420475"/>
              <a:chOff x="2159100" y="2882550"/>
              <a:chExt cx="439625" cy="188475"/>
            </a:xfrm>
          </p:grpSpPr>
          <p:sp>
            <p:nvSpPr>
              <p:cNvPr id="17" name="Google Shape;4925;p22">
                <a:extLst>
                  <a:ext uri="{FF2B5EF4-FFF2-40B4-BE49-F238E27FC236}">
                    <a16:creationId xmlns:a16="http://schemas.microsoft.com/office/drawing/2014/main" id="{B483DB41-3198-9C4B-2709-865711C7796C}"/>
                  </a:ext>
                </a:extLst>
              </p:cNvPr>
              <p:cNvSpPr/>
              <p:nvPr/>
            </p:nvSpPr>
            <p:spPr>
              <a:xfrm>
                <a:off x="2159100" y="3015125"/>
                <a:ext cx="58125" cy="55900"/>
              </a:xfrm>
              <a:custGeom>
                <a:avLst/>
                <a:gdLst/>
                <a:ahLst/>
                <a:cxnLst/>
                <a:rect l="l" t="t" r="r" b="b"/>
                <a:pathLst>
                  <a:path w="2325" h="2236" extrusionOk="0">
                    <a:moveTo>
                      <a:pt x="1206" y="0"/>
                    </a:moveTo>
                    <a:cubicBezTo>
                      <a:pt x="754" y="0"/>
                      <a:pt x="347" y="271"/>
                      <a:pt x="174" y="690"/>
                    </a:cubicBezTo>
                    <a:cubicBezTo>
                      <a:pt x="1" y="1107"/>
                      <a:pt x="96" y="1589"/>
                      <a:pt x="416" y="1907"/>
                    </a:cubicBezTo>
                    <a:cubicBezTo>
                      <a:pt x="630" y="2121"/>
                      <a:pt x="916" y="2235"/>
                      <a:pt x="1207" y="2235"/>
                    </a:cubicBezTo>
                    <a:cubicBezTo>
                      <a:pt x="1351" y="2235"/>
                      <a:pt x="1496" y="2207"/>
                      <a:pt x="1634" y="2150"/>
                    </a:cubicBezTo>
                    <a:cubicBezTo>
                      <a:pt x="2052" y="1977"/>
                      <a:pt x="2325" y="1569"/>
                      <a:pt x="2325" y="1117"/>
                    </a:cubicBezTo>
                    <a:cubicBezTo>
                      <a:pt x="2325" y="500"/>
                      <a:pt x="1823" y="0"/>
                      <a:pt x="1206" y="0"/>
                    </a:cubicBezTo>
                    <a:close/>
                  </a:path>
                </a:pathLst>
              </a:custGeom>
              <a:solidFill>
                <a:schemeClr val="accent3"/>
              </a:solid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sz="2400"/>
              </a:p>
            </p:txBody>
          </p:sp>
          <p:sp>
            <p:nvSpPr>
              <p:cNvPr id="18" name="Google Shape;4928;p22">
                <a:extLst>
                  <a:ext uri="{FF2B5EF4-FFF2-40B4-BE49-F238E27FC236}">
                    <a16:creationId xmlns:a16="http://schemas.microsoft.com/office/drawing/2014/main" id="{E1D1A2CA-03AE-FD0A-24B3-530B831743AE}"/>
                  </a:ext>
                </a:extLst>
              </p:cNvPr>
              <p:cNvSpPr/>
              <p:nvPr/>
            </p:nvSpPr>
            <p:spPr>
              <a:xfrm>
                <a:off x="2542800" y="2882550"/>
                <a:ext cx="55925" cy="55925"/>
              </a:xfrm>
              <a:custGeom>
                <a:avLst/>
                <a:gdLst/>
                <a:ahLst/>
                <a:cxnLst/>
                <a:rect l="l" t="t" r="r" b="b"/>
                <a:pathLst>
                  <a:path w="2237" h="2237" extrusionOk="0">
                    <a:moveTo>
                      <a:pt x="1118" y="1"/>
                    </a:moveTo>
                    <a:cubicBezTo>
                      <a:pt x="501" y="1"/>
                      <a:pt x="1" y="501"/>
                      <a:pt x="1" y="1118"/>
                    </a:cubicBezTo>
                    <a:cubicBezTo>
                      <a:pt x="1" y="1736"/>
                      <a:pt x="501" y="2237"/>
                      <a:pt x="1118" y="2237"/>
                    </a:cubicBezTo>
                    <a:cubicBezTo>
                      <a:pt x="1737" y="2237"/>
                      <a:pt x="2237" y="1736"/>
                      <a:pt x="2237" y="1118"/>
                    </a:cubicBezTo>
                    <a:cubicBezTo>
                      <a:pt x="2237" y="501"/>
                      <a:pt x="1737" y="1"/>
                      <a:pt x="1118" y="1"/>
                    </a:cubicBezTo>
                    <a:close/>
                  </a:path>
                </a:pathLst>
              </a:custGeom>
              <a:solidFill>
                <a:schemeClr val="accent2"/>
              </a:solid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sz="2400"/>
              </a:p>
            </p:txBody>
          </p:sp>
        </p:grpSp>
      </p:grpSp>
      <p:sp>
        <p:nvSpPr>
          <p:cNvPr id="1520" name="Google Shape;29648;p119">
            <a:extLst>
              <a:ext uri="{FF2B5EF4-FFF2-40B4-BE49-F238E27FC236}">
                <a16:creationId xmlns:a16="http://schemas.microsoft.com/office/drawing/2014/main" id="{F1A3D8FD-9099-9F22-CA14-612237BA71A5}"/>
              </a:ext>
            </a:extLst>
          </p:cNvPr>
          <p:cNvSpPr/>
          <p:nvPr/>
        </p:nvSpPr>
        <p:spPr>
          <a:xfrm>
            <a:off x="2926359" y="5869284"/>
            <a:ext cx="4729925" cy="484005"/>
          </a:xfrm>
          <a:prstGeom prst="roundRect">
            <a:avLst/>
          </a:prstGeom>
          <a:solidFill>
            <a:schemeClr val="lt2"/>
          </a:solidFill>
          <a:ln>
            <a:noFill/>
          </a:ln>
          <a:effectLst>
            <a:outerShdw blurRad="50800" dist="50800" dir="600000" algn="ctr" rotWithShape="0">
              <a:srgbClr val="000000">
                <a:alpha val="43137"/>
              </a:srgbClr>
            </a:outerShdw>
          </a:effectLst>
        </p:spPr>
        <p:txBody>
          <a:bodyPr spcFirstLastPara="1" wrap="square" lIns="121900" tIns="121900" rIns="121900" bIns="121900" anchor="ctr" anchorCtr="0">
            <a:noAutofit/>
          </a:bodyPr>
          <a:lstStyle/>
          <a:p>
            <a:pPr algn="ctr"/>
            <a:r>
              <a:rPr lang="fr-FR" sz="1400" dirty="0">
                <a:solidFill>
                  <a:schemeClr val="bg2">
                    <a:lumMod val="25000"/>
                  </a:schemeClr>
                </a:solidFill>
                <a:latin typeface="Aptos (Corps)"/>
              </a:rPr>
              <a:t>Cofinancement </a:t>
            </a:r>
            <a:r>
              <a:rPr lang="fr-FR" sz="1400" dirty="0">
                <a:solidFill>
                  <a:schemeClr val="tx1">
                    <a:lumMod val="85000"/>
                    <a:lumOff val="15000"/>
                  </a:schemeClr>
                </a:solidFill>
                <a:latin typeface="Aptos (Corps)"/>
              </a:rPr>
              <a:t>obligatoire</a:t>
            </a:r>
            <a:r>
              <a:rPr lang="fr-FR" sz="1400" dirty="0">
                <a:solidFill>
                  <a:schemeClr val="bg2">
                    <a:lumMod val="25000"/>
                  </a:schemeClr>
                </a:solidFill>
                <a:latin typeface="Aptos (Corps)"/>
              </a:rPr>
              <a:t> : OPCO ou VV en fonction de la branche professionnelle et de la taille de l’entreprise</a:t>
            </a:r>
          </a:p>
        </p:txBody>
      </p:sp>
      <p:sp>
        <p:nvSpPr>
          <p:cNvPr id="43" name="Espace réservé du texte 1">
            <a:extLst>
              <a:ext uri="{FF2B5EF4-FFF2-40B4-BE49-F238E27FC236}">
                <a16:creationId xmlns:a16="http://schemas.microsoft.com/office/drawing/2014/main" id="{E9B47B11-E8B0-36D2-0243-556BB749641D}"/>
              </a:ext>
            </a:extLst>
          </p:cNvPr>
          <p:cNvSpPr txBox="1">
            <a:spLocks/>
          </p:cNvSpPr>
          <p:nvPr/>
        </p:nvSpPr>
        <p:spPr>
          <a:xfrm>
            <a:off x="1479280" y="456044"/>
            <a:ext cx="6925077" cy="320284"/>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200" b="1" i="0" kern="1200">
                <a:solidFill>
                  <a:schemeClr val="bg1"/>
                </a:solidFill>
                <a:latin typeface="Arial" panose="020B0604020202020204" pitchFamily="34" charset="0"/>
                <a:ea typeface="+mn-ea"/>
                <a:cs typeface="Arial" panose="020B0604020202020204" pitchFamily="34" charset="0"/>
              </a:defRPr>
            </a:lvl1pPr>
            <a:lvl2pPr marL="360362" indent="-342900" algn="l" defTabSz="914400" rtl="0" eaLnBrk="1" latinLnBrk="0" hangingPunct="1">
              <a:lnSpc>
                <a:spcPct val="150000"/>
              </a:lnSpc>
              <a:spcBef>
                <a:spcPts val="500"/>
              </a:spcBef>
              <a:buClr>
                <a:srgbClr val="F18700"/>
              </a:buClr>
              <a:buFont typeface="Wingdings" pitchFamily="2" charset="2"/>
              <a:buChar char="§"/>
              <a:tabLst/>
              <a:defRPr sz="1600" b="1" kern="1200">
                <a:solidFill>
                  <a:schemeClr val="tx1"/>
                </a:solidFill>
                <a:latin typeface="Arial" panose="020B0604020202020204" pitchFamily="34" charset="0"/>
                <a:ea typeface="+mn-ea"/>
                <a:cs typeface="Arial" panose="020B0604020202020204" pitchFamily="34" charset="0"/>
              </a:defRPr>
            </a:lvl2pPr>
            <a:lvl3pPr marL="17463" indent="0" algn="l" defTabSz="914400" rtl="0" eaLnBrk="1" latinLnBrk="0" hangingPunct="1">
              <a:lnSpc>
                <a:spcPct val="150000"/>
              </a:lnSpc>
              <a:spcBef>
                <a:spcPts val="500"/>
              </a:spcBef>
              <a:buFont typeface="Arial" panose="020B0604020202020204" pitchFamily="34" charset="0"/>
              <a:buNone/>
              <a:tabLst/>
              <a:defRPr sz="1200" b="1" kern="1200">
                <a:solidFill>
                  <a:schemeClr val="tx1"/>
                </a:solidFill>
                <a:latin typeface="Arial" panose="020B0604020202020204" pitchFamily="34" charset="0"/>
                <a:ea typeface="+mn-ea"/>
                <a:cs typeface="Arial" panose="020B0604020202020204" pitchFamily="34" charset="0"/>
              </a:defRPr>
            </a:lvl3pPr>
            <a:lvl4pPr marL="17463"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4pPr>
            <a:lvl5pPr marL="184150" indent="-171450" algn="l" defTabSz="914400" rtl="0" eaLnBrk="1" latinLnBrk="0" hangingPunct="1">
              <a:lnSpc>
                <a:spcPct val="150000"/>
              </a:lnSpc>
              <a:spcBef>
                <a:spcPts val="500"/>
              </a:spcBef>
              <a:buClr>
                <a:srgbClr val="F18700"/>
              </a:buClr>
              <a:buFont typeface="Arial" panose="020B0604020202020204" pitchFamily="34" charset="0"/>
              <a:buChar char="•"/>
              <a:tabLst/>
              <a:defRPr sz="1200" b="1" kern="1200">
                <a:solidFill>
                  <a:schemeClr val="tx1"/>
                </a:solidFill>
                <a:latin typeface="Arial" panose="020B0604020202020204" pitchFamily="34" charset="0"/>
                <a:ea typeface="+mn-ea"/>
                <a:cs typeface="Arial" panose="020B0604020202020204" pitchFamily="34" charset="0"/>
              </a:defRPr>
            </a:lvl5pPr>
            <a:lvl6pPr marL="182563" indent="-169863" algn="l" defTabSz="914400" rtl="0" eaLnBrk="1" latinLnBrk="0" hangingPunct="1">
              <a:lnSpc>
                <a:spcPct val="150000"/>
              </a:lnSpc>
              <a:spcBef>
                <a:spcPts val="500"/>
              </a:spcBef>
              <a:buFontTx/>
              <a:buChar char="-"/>
              <a:tabLst/>
              <a:defRPr sz="1200" kern="1200">
                <a:solidFill>
                  <a:schemeClr val="tx1"/>
                </a:solidFill>
                <a:latin typeface="Arial" panose="020B0604020202020204" pitchFamily="34" charset="0"/>
                <a:ea typeface="+mn-ea"/>
                <a:cs typeface="Arial" panose="020B0604020202020204" pitchFamily="34" charset="0"/>
              </a:defRPr>
            </a:lvl6pPr>
            <a:lvl7pPr marL="225425"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500"/>
              <a:t> Critères de prise en charge FSE+</a:t>
            </a:r>
          </a:p>
        </p:txBody>
      </p:sp>
      <p:sp>
        <p:nvSpPr>
          <p:cNvPr id="44" name="Espace réservé du texte 7">
            <a:extLst>
              <a:ext uri="{FF2B5EF4-FFF2-40B4-BE49-F238E27FC236}">
                <a16:creationId xmlns:a16="http://schemas.microsoft.com/office/drawing/2014/main" id="{04F56621-12D6-6B70-928E-72B70887C857}"/>
              </a:ext>
            </a:extLst>
          </p:cNvPr>
          <p:cNvSpPr txBox="1">
            <a:spLocks/>
          </p:cNvSpPr>
          <p:nvPr/>
        </p:nvSpPr>
        <p:spPr>
          <a:xfrm>
            <a:off x="921514" y="453899"/>
            <a:ext cx="602738" cy="483838"/>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 typeface="Arial" panose="020B0604020202020204" pitchFamily="34" charset="0"/>
              <a:buNone/>
              <a:defRPr sz="4000" b="1" i="0" kern="1200">
                <a:solidFill>
                  <a:schemeClr val="bg1"/>
                </a:solidFill>
                <a:latin typeface="Arial" panose="020B0604020202020204" pitchFamily="34" charset="0"/>
                <a:ea typeface="+mn-ea"/>
                <a:cs typeface="Arial" panose="020B0604020202020204" pitchFamily="34" charset="0"/>
              </a:defRPr>
            </a:lvl1pPr>
            <a:lvl2pPr marL="360362" indent="-342900" algn="l" defTabSz="914400" rtl="0" eaLnBrk="1" latinLnBrk="0" hangingPunct="1">
              <a:lnSpc>
                <a:spcPct val="150000"/>
              </a:lnSpc>
              <a:spcBef>
                <a:spcPts val="500"/>
              </a:spcBef>
              <a:buClr>
                <a:srgbClr val="F18700"/>
              </a:buClr>
              <a:buFont typeface="Wingdings" pitchFamily="2" charset="2"/>
              <a:buChar char="§"/>
              <a:tabLst/>
              <a:defRPr sz="1600" b="1" kern="1200">
                <a:solidFill>
                  <a:schemeClr val="tx1"/>
                </a:solidFill>
                <a:latin typeface="Arial" panose="020B0604020202020204" pitchFamily="34" charset="0"/>
                <a:ea typeface="+mn-ea"/>
                <a:cs typeface="Arial" panose="020B0604020202020204" pitchFamily="34" charset="0"/>
              </a:defRPr>
            </a:lvl2pPr>
            <a:lvl3pPr marL="17463" indent="0" algn="l" defTabSz="914400" rtl="0" eaLnBrk="1" latinLnBrk="0" hangingPunct="1">
              <a:lnSpc>
                <a:spcPct val="150000"/>
              </a:lnSpc>
              <a:spcBef>
                <a:spcPts val="500"/>
              </a:spcBef>
              <a:buFont typeface="Arial" panose="020B0604020202020204" pitchFamily="34" charset="0"/>
              <a:buNone/>
              <a:tabLst/>
              <a:defRPr sz="1200" b="1" kern="1200">
                <a:solidFill>
                  <a:schemeClr val="tx1"/>
                </a:solidFill>
                <a:latin typeface="Arial" panose="020B0604020202020204" pitchFamily="34" charset="0"/>
                <a:ea typeface="+mn-ea"/>
                <a:cs typeface="Arial" panose="020B0604020202020204" pitchFamily="34" charset="0"/>
              </a:defRPr>
            </a:lvl3pPr>
            <a:lvl4pPr marL="17463"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4pPr>
            <a:lvl5pPr marL="184150" indent="-171450" algn="l" defTabSz="914400" rtl="0" eaLnBrk="1" latinLnBrk="0" hangingPunct="1">
              <a:lnSpc>
                <a:spcPct val="150000"/>
              </a:lnSpc>
              <a:spcBef>
                <a:spcPts val="500"/>
              </a:spcBef>
              <a:buClr>
                <a:srgbClr val="F18700"/>
              </a:buClr>
              <a:buFont typeface="Arial" panose="020B0604020202020204" pitchFamily="34" charset="0"/>
              <a:buChar char="•"/>
              <a:tabLst/>
              <a:defRPr sz="1200" b="1" kern="1200">
                <a:solidFill>
                  <a:schemeClr val="tx1"/>
                </a:solidFill>
                <a:latin typeface="Arial" panose="020B0604020202020204" pitchFamily="34" charset="0"/>
                <a:ea typeface="+mn-ea"/>
                <a:cs typeface="Arial" panose="020B0604020202020204" pitchFamily="34" charset="0"/>
              </a:defRPr>
            </a:lvl5pPr>
            <a:lvl6pPr marL="182563" indent="-169863" algn="l" defTabSz="914400" rtl="0" eaLnBrk="1" latinLnBrk="0" hangingPunct="1">
              <a:lnSpc>
                <a:spcPct val="150000"/>
              </a:lnSpc>
              <a:spcBef>
                <a:spcPts val="500"/>
              </a:spcBef>
              <a:buFontTx/>
              <a:buChar char="-"/>
              <a:tabLst/>
              <a:defRPr sz="1200" kern="1200">
                <a:solidFill>
                  <a:schemeClr val="tx1"/>
                </a:solidFill>
                <a:latin typeface="Arial" panose="020B0604020202020204" pitchFamily="34" charset="0"/>
                <a:ea typeface="+mn-ea"/>
                <a:cs typeface="Arial" panose="020B0604020202020204" pitchFamily="34" charset="0"/>
              </a:defRPr>
            </a:lvl6pPr>
            <a:lvl7pPr marL="225425"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500"/>
              <a:t>1.6</a:t>
            </a:r>
          </a:p>
        </p:txBody>
      </p:sp>
      <p:grpSp>
        <p:nvGrpSpPr>
          <p:cNvPr id="65" name="Groupe 64">
            <a:extLst>
              <a:ext uri="{FF2B5EF4-FFF2-40B4-BE49-F238E27FC236}">
                <a16:creationId xmlns:a16="http://schemas.microsoft.com/office/drawing/2014/main" id="{AF28142E-9223-6BB4-24F1-DC564583CAE7}"/>
              </a:ext>
            </a:extLst>
          </p:cNvPr>
          <p:cNvGrpSpPr/>
          <p:nvPr/>
        </p:nvGrpSpPr>
        <p:grpSpPr>
          <a:xfrm>
            <a:off x="22906" y="1599351"/>
            <a:ext cx="4302584" cy="1960679"/>
            <a:chOff x="6318069" y="5171212"/>
            <a:chExt cx="5521822" cy="1300277"/>
          </a:xfrm>
        </p:grpSpPr>
        <p:sp>
          <p:nvSpPr>
            <p:cNvPr id="50" name="ZoneTexte 23">
              <a:extLst>
                <a:ext uri="{FF2B5EF4-FFF2-40B4-BE49-F238E27FC236}">
                  <a16:creationId xmlns:a16="http://schemas.microsoft.com/office/drawing/2014/main" id="{4D6DE431-55A1-5DE1-6648-85FCCC2C553E}"/>
                </a:ext>
              </a:extLst>
            </p:cNvPr>
            <p:cNvSpPr txBox="1"/>
            <p:nvPr/>
          </p:nvSpPr>
          <p:spPr>
            <a:xfrm>
              <a:off x="7893525" y="6267378"/>
              <a:ext cx="3102397" cy="204111"/>
            </a:xfrm>
            <a:prstGeom prst="rect">
              <a:avLst/>
            </a:prstGeom>
            <a:noFill/>
            <a:ln cap="flat">
              <a:noFill/>
            </a:ln>
          </p:spPr>
          <p:txBody>
            <a:bodyPr vert="horz" wrap="square" lIns="91440" tIns="45720" rIns="91440" bIns="45720" anchor="t" anchorCtr="0" compatLnSpc="1">
              <a:spAutoFit/>
            </a:bodyPr>
            <a:lstStyle/>
            <a:p>
              <a:pPr marL="0" marR="0" lvl="0" indent="0"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i="1" u="none" strike="noStrike" kern="1200" cap="none" spc="0" baseline="0" dirty="0">
                  <a:solidFill>
                    <a:schemeClr val="bg1"/>
                  </a:solidFill>
                  <a:uFillTx/>
                  <a:latin typeface="Aptos (Corps)"/>
                </a:rPr>
                <a:t>*Frais annexes non éligibles</a:t>
              </a:r>
            </a:p>
          </p:txBody>
        </p:sp>
        <p:grpSp>
          <p:nvGrpSpPr>
            <p:cNvPr id="56" name="Groupe 55">
              <a:extLst>
                <a:ext uri="{FF2B5EF4-FFF2-40B4-BE49-F238E27FC236}">
                  <a16:creationId xmlns:a16="http://schemas.microsoft.com/office/drawing/2014/main" id="{C32C1012-B389-8813-76AF-F2BE9CA0D84A}"/>
                </a:ext>
              </a:extLst>
            </p:cNvPr>
            <p:cNvGrpSpPr/>
            <p:nvPr/>
          </p:nvGrpSpPr>
          <p:grpSpPr>
            <a:xfrm>
              <a:off x="6318069" y="5826676"/>
              <a:ext cx="5315153" cy="402388"/>
              <a:chOff x="6135628" y="5918988"/>
              <a:chExt cx="5793141" cy="373450"/>
            </a:xfrm>
          </p:grpSpPr>
          <p:sp>
            <p:nvSpPr>
              <p:cNvPr id="57" name="Rectangle : avec coins arrondis en diagonale 56">
                <a:extLst>
                  <a:ext uri="{FF2B5EF4-FFF2-40B4-BE49-F238E27FC236}">
                    <a16:creationId xmlns:a16="http://schemas.microsoft.com/office/drawing/2014/main" id="{5E159BDE-6D02-FF5A-3BB1-55131CB1272A}"/>
                  </a:ext>
                </a:extLst>
              </p:cNvPr>
              <p:cNvSpPr/>
              <p:nvPr/>
            </p:nvSpPr>
            <p:spPr>
              <a:xfrm>
                <a:off x="6135628" y="5921100"/>
                <a:ext cx="2825245" cy="371338"/>
              </a:xfrm>
              <a:prstGeom prst="round2DiagRect">
                <a:avLst/>
              </a:prstGeom>
              <a:solidFill>
                <a:schemeClr val="accent1"/>
              </a:solidFill>
              <a:effectLst>
                <a:softEdge rad="0"/>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1058" tIns="91441" rIns="170688" bIns="91440" numCol="1" spcCol="1270" anchor="ctr" anchorCtr="0">
                <a:noAutofit/>
              </a:bodyPr>
              <a:lstStyle/>
              <a:p>
                <a:pPr marL="0" lvl="0" indent="0" algn="ctr" defTabSz="1066800">
                  <a:lnSpc>
                    <a:spcPct val="90000"/>
                  </a:lnSpc>
                  <a:spcBef>
                    <a:spcPct val="0"/>
                  </a:spcBef>
                  <a:spcAft>
                    <a:spcPct val="35000"/>
                  </a:spcAft>
                  <a:buNone/>
                </a:pPr>
                <a:r>
                  <a:rPr lang="fr-FR" kern="1200" dirty="0"/>
                  <a:t>Coûts pédagogiques</a:t>
                </a:r>
              </a:p>
            </p:txBody>
          </p:sp>
          <p:sp>
            <p:nvSpPr>
              <p:cNvPr id="59" name="Rectangle : avec coins arrondis en diagonale 58">
                <a:extLst>
                  <a:ext uri="{FF2B5EF4-FFF2-40B4-BE49-F238E27FC236}">
                    <a16:creationId xmlns:a16="http://schemas.microsoft.com/office/drawing/2014/main" id="{F71162F9-F05E-590B-F01B-9EAAEA573FFA}"/>
                  </a:ext>
                </a:extLst>
              </p:cNvPr>
              <p:cNvSpPr/>
              <p:nvPr/>
            </p:nvSpPr>
            <p:spPr>
              <a:xfrm>
                <a:off x="9103524" y="5918988"/>
                <a:ext cx="2825245" cy="371337"/>
              </a:xfrm>
              <a:prstGeom prst="round2Diag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1058" tIns="91440" rIns="170688" bIns="91441" numCol="1" spcCol="1270" anchor="ctr" anchorCtr="0">
                <a:noAutofit/>
              </a:bodyPr>
              <a:lstStyle/>
              <a:p>
                <a:pPr marL="0" lvl="0" indent="0" algn="ctr" defTabSz="1066800">
                  <a:lnSpc>
                    <a:spcPct val="90000"/>
                  </a:lnSpc>
                  <a:spcBef>
                    <a:spcPct val="0"/>
                  </a:spcBef>
                  <a:spcAft>
                    <a:spcPct val="35000"/>
                  </a:spcAft>
                  <a:buNone/>
                </a:pPr>
                <a:r>
                  <a:rPr lang="fr-FR" kern="1200" dirty="0"/>
                  <a:t>Rémunération</a:t>
                </a:r>
              </a:p>
            </p:txBody>
          </p:sp>
        </p:grpSp>
        <p:pic>
          <p:nvPicPr>
            <p:cNvPr id="62" name="Graphique 61" descr="Pièces contour">
              <a:extLst>
                <a:ext uri="{FF2B5EF4-FFF2-40B4-BE49-F238E27FC236}">
                  <a16:creationId xmlns:a16="http://schemas.microsoft.com/office/drawing/2014/main" id="{CAA3B0C6-6002-7DB5-5641-0FF2869F492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784240" y="5171212"/>
              <a:ext cx="1023506" cy="412274"/>
            </a:xfrm>
            <a:prstGeom prst="rect">
              <a:avLst/>
            </a:prstGeom>
          </p:spPr>
        </p:pic>
        <p:sp>
          <p:nvSpPr>
            <p:cNvPr id="64" name="ZoneTexte 63">
              <a:extLst>
                <a:ext uri="{FF2B5EF4-FFF2-40B4-BE49-F238E27FC236}">
                  <a16:creationId xmlns:a16="http://schemas.microsoft.com/office/drawing/2014/main" id="{22BBBC46-6588-7991-6C93-2D1B2B4822DB}"/>
                </a:ext>
              </a:extLst>
            </p:cNvPr>
            <p:cNvSpPr txBox="1"/>
            <p:nvPr/>
          </p:nvSpPr>
          <p:spPr>
            <a:xfrm>
              <a:off x="7893527" y="5345771"/>
              <a:ext cx="3946364" cy="236926"/>
            </a:xfrm>
            <a:prstGeom prst="rect">
              <a:avLst/>
            </a:prstGeom>
            <a:noFill/>
          </p:spPr>
          <p:txBody>
            <a:bodyPr wrap="square" rtlCol="0">
              <a:spAutoFit/>
            </a:bodyPr>
            <a:lstStyle/>
            <a:p>
              <a:r>
                <a:rPr lang="fr-FR" sz="2000" b="1" dirty="0">
                  <a:solidFill>
                    <a:srgbClr val="002060"/>
                  </a:solidFill>
                  <a:latin typeface="Aptos (Corps)"/>
                </a:rPr>
                <a:t>Dépenses éligibles*</a:t>
              </a:r>
            </a:p>
          </p:txBody>
        </p:sp>
      </p:grpSp>
      <p:sp>
        <p:nvSpPr>
          <p:cNvPr id="66" name="Espace réservé du numéro de diapositive 4">
            <a:extLst>
              <a:ext uri="{FF2B5EF4-FFF2-40B4-BE49-F238E27FC236}">
                <a16:creationId xmlns:a16="http://schemas.microsoft.com/office/drawing/2014/main" id="{5BA06A55-6199-7743-6D96-119EDD443E69}"/>
              </a:ext>
            </a:extLst>
          </p:cNvPr>
          <p:cNvSpPr txBox="1">
            <a:spLocks/>
          </p:cNvSpPr>
          <p:nvPr/>
        </p:nvSpPr>
        <p:spPr>
          <a:xfrm>
            <a:off x="11659105" y="6320122"/>
            <a:ext cx="449765" cy="365125"/>
          </a:xfrm>
          <a:prstGeom prst="rect">
            <a:avLst/>
          </a:prstGeom>
        </p:spPr>
        <p:txBody>
          <a:bodyPr vert="horz" lIns="91440" tIns="45720" rIns="91440" bIns="45720" rtlCol="0" anchor="ctr"/>
          <a:lstStyle>
            <a:defPPr>
              <a:defRPr lang="fr-FR"/>
            </a:defPPr>
            <a:lvl1pPr marL="0" algn="r" defTabSz="914400" rtl="0" eaLnBrk="1" latinLnBrk="0" hangingPunct="1">
              <a:defRPr sz="1000" b="1" kern="1200">
                <a:solidFill>
                  <a:srgbClr val="21295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175C4A9-563C-D943-841B-F8A44946A7C2}" type="slidenum">
              <a:rPr lang="fr-FR" smtClean="0"/>
              <a:pPr>
                <a:defRPr/>
              </a:pPr>
              <a:t>14</a:t>
            </a:fld>
            <a:endParaRPr lang="fr-FR"/>
          </a:p>
        </p:txBody>
      </p:sp>
      <p:grpSp>
        <p:nvGrpSpPr>
          <p:cNvPr id="6" name="Groupe 5">
            <a:extLst>
              <a:ext uri="{FF2B5EF4-FFF2-40B4-BE49-F238E27FC236}">
                <a16:creationId xmlns:a16="http://schemas.microsoft.com/office/drawing/2014/main" id="{89366432-F1FC-72A6-4CB4-C911B5B2FCDE}"/>
              </a:ext>
            </a:extLst>
          </p:cNvPr>
          <p:cNvGrpSpPr/>
          <p:nvPr/>
        </p:nvGrpSpPr>
        <p:grpSpPr>
          <a:xfrm>
            <a:off x="6976943" y="2201576"/>
            <a:ext cx="4729925" cy="3084862"/>
            <a:chOff x="5567583" y="2883674"/>
            <a:chExt cx="4302584" cy="2724386"/>
          </a:xfrm>
        </p:grpSpPr>
        <p:sp>
          <p:nvSpPr>
            <p:cNvPr id="7" name="Rectangle : coins arrondis 6">
              <a:extLst>
                <a:ext uri="{FF2B5EF4-FFF2-40B4-BE49-F238E27FC236}">
                  <a16:creationId xmlns:a16="http://schemas.microsoft.com/office/drawing/2014/main" id="{90FC6DF9-0725-77CD-53F1-3211E403DC43}"/>
                </a:ext>
              </a:extLst>
            </p:cNvPr>
            <p:cNvSpPr/>
            <p:nvPr/>
          </p:nvSpPr>
          <p:spPr>
            <a:xfrm>
              <a:off x="5888872" y="2934595"/>
              <a:ext cx="3737615" cy="2351113"/>
            </a:xfrm>
            <a:prstGeom prst="roundRect">
              <a:avLst/>
            </a:prstGeom>
            <a:solidFill>
              <a:schemeClr val="accent3"/>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100%</a:t>
              </a:r>
            </a:p>
            <a:p>
              <a:pPr algn="ctr"/>
              <a:endParaRPr lang="fr-FR"/>
            </a:p>
            <a:p>
              <a:pPr algn="ctr"/>
              <a:endParaRPr lang="fr-FR"/>
            </a:p>
            <a:p>
              <a:pPr algn="ctr"/>
              <a:endParaRPr lang="fr-FR"/>
            </a:p>
            <a:p>
              <a:pPr algn="ctr"/>
              <a:endParaRPr lang="fr-FR"/>
            </a:p>
            <a:p>
              <a:pPr algn="ctr"/>
              <a:endParaRPr lang="fr-FR"/>
            </a:p>
            <a:p>
              <a:pPr algn="ctr"/>
              <a:endParaRPr lang="fr-FR"/>
            </a:p>
            <a:p>
              <a:pPr algn="ctr"/>
              <a:endParaRPr lang="fr-FR"/>
            </a:p>
          </p:txBody>
        </p:sp>
        <p:graphicFrame>
          <p:nvGraphicFramePr>
            <p:cNvPr id="8" name="Graphique 7">
              <a:extLst>
                <a:ext uri="{FF2B5EF4-FFF2-40B4-BE49-F238E27FC236}">
                  <a16:creationId xmlns:a16="http://schemas.microsoft.com/office/drawing/2014/main" id="{13D79E58-6844-BC17-04B4-E5E46F8928B8}"/>
                </a:ext>
              </a:extLst>
            </p:cNvPr>
            <p:cNvGraphicFramePr/>
            <p:nvPr>
              <p:extLst>
                <p:ext uri="{D42A27DB-BD31-4B8C-83A1-F6EECF244321}">
                  <p14:modId xmlns:p14="http://schemas.microsoft.com/office/powerpoint/2010/main" val="2254058573"/>
                </p:ext>
              </p:extLst>
            </p:nvPr>
          </p:nvGraphicFramePr>
          <p:xfrm>
            <a:off x="5567583" y="2883674"/>
            <a:ext cx="4302584" cy="2724386"/>
          </p:xfrm>
          <a:graphic>
            <a:graphicData uri="http://schemas.openxmlformats.org/drawingml/2006/chart">
              <c:chart xmlns:c="http://schemas.openxmlformats.org/drawingml/2006/chart" xmlns:r="http://schemas.openxmlformats.org/officeDocument/2006/relationships" r:id="rId5"/>
            </a:graphicData>
          </a:graphic>
        </p:graphicFrame>
      </p:grpSp>
      <p:sp>
        <p:nvSpPr>
          <p:cNvPr id="10" name="Google Shape;15975;p80">
            <a:extLst>
              <a:ext uri="{FF2B5EF4-FFF2-40B4-BE49-F238E27FC236}">
                <a16:creationId xmlns:a16="http://schemas.microsoft.com/office/drawing/2014/main" id="{C3793C59-2A53-0C6A-0417-5A00FD46B0D9}"/>
              </a:ext>
            </a:extLst>
          </p:cNvPr>
          <p:cNvSpPr txBox="1"/>
          <p:nvPr/>
        </p:nvSpPr>
        <p:spPr>
          <a:xfrm>
            <a:off x="4278361" y="3039596"/>
            <a:ext cx="2693268" cy="1788458"/>
          </a:xfrm>
          <a:prstGeom prst="rect">
            <a:avLst/>
          </a:prstGeom>
          <a:solidFill>
            <a:srgbClr val="000000">
              <a:alpha val="0"/>
            </a:srgbClr>
          </a:solidFill>
          <a:ln>
            <a:noFill/>
          </a:ln>
        </p:spPr>
        <p:txBody>
          <a:bodyPr spcFirstLastPara="1" wrap="square" lIns="91425" tIns="91425" rIns="91425" bIns="91425" anchor="t" anchorCtr="0">
            <a:noAutofit/>
          </a:bodyPr>
          <a:lstStyle/>
          <a:p>
            <a:pPr marL="0" lvl="0" indent="0" algn="ctr" rtl="0">
              <a:spcBef>
                <a:spcPts val="0"/>
              </a:spcBef>
              <a:buNone/>
            </a:pPr>
            <a:r>
              <a:rPr lang="fr-FR" sz="2000" b="1" dirty="0">
                <a:solidFill>
                  <a:srgbClr val="273269"/>
                </a:solidFill>
                <a:highlight>
                  <a:srgbClr val="FFFFFF"/>
                </a:highlight>
                <a:latin typeface="Aptos (Corps)"/>
                <a:sym typeface="Poppins Light"/>
              </a:rPr>
              <a:t>Cadrage AAP</a:t>
            </a:r>
          </a:p>
          <a:p>
            <a:pPr marL="0" lvl="0" indent="0" algn="ctr" rtl="0">
              <a:spcBef>
                <a:spcPts val="0"/>
              </a:spcBef>
              <a:buNone/>
            </a:pPr>
            <a:endParaRPr lang="fr-FR" sz="2000" b="1" dirty="0">
              <a:solidFill>
                <a:schemeClr val="accent2"/>
              </a:solidFill>
              <a:highlight>
                <a:srgbClr val="FFFFFF"/>
              </a:highlight>
              <a:latin typeface="Aptos (Corps)"/>
              <a:sym typeface="Poppins Light"/>
            </a:endParaRPr>
          </a:p>
          <a:p>
            <a:pPr marL="0" lvl="0" indent="0" algn="ctr" rtl="0">
              <a:spcBef>
                <a:spcPts val="0"/>
              </a:spcBef>
              <a:buNone/>
            </a:pPr>
            <a:r>
              <a:rPr lang="fr-FR" sz="2000" b="1" dirty="0">
                <a:solidFill>
                  <a:schemeClr val="accent2"/>
                </a:solidFill>
                <a:highlight>
                  <a:srgbClr val="FFFFFF"/>
                </a:highlight>
                <a:latin typeface="Aptos (Corps)"/>
                <a:sym typeface="Poppins Light"/>
              </a:rPr>
              <a:t>PEC FSE+ </a:t>
            </a:r>
            <a:r>
              <a:rPr lang="fr-FR" b="1" dirty="0">
                <a:solidFill>
                  <a:schemeClr val="accent2"/>
                </a:solidFill>
                <a:highlight>
                  <a:srgbClr val="FFFFFF"/>
                </a:highlight>
                <a:latin typeface="Aptos (Corps)"/>
                <a:sym typeface="Poppins Light"/>
              </a:rPr>
              <a:t>=</a:t>
            </a:r>
            <a:r>
              <a:rPr lang="fr-FR" sz="2000" b="1" dirty="0">
                <a:solidFill>
                  <a:schemeClr val="accent2"/>
                </a:solidFill>
                <a:highlight>
                  <a:srgbClr val="FFFFFF"/>
                </a:highlight>
                <a:latin typeface="Aptos (Corps)"/>
                <a:sym typeface="Poppins Light"/>
              </a:rPr>
              <a:t> 50%</a:t>
            </a:r>
          </a:p>
          <a:p>
            <a:pPr marL="0" lvl="0" indent="0" algn="ctr" rtl="0">
              <a:spcBef>
                <a:spcPts val="0"/>
              </a:spcBef>
              <a:buNone/>
            </a:pPr>
            <a:r>
              <a:rPr lang="fr-FR" sz="1400" b="1" dirty="0">
                <a:solidFill>
                  <a:schemeClr val="accent2"/>
                </a:solidFill>
                <a:highlight>
                  <a:srgbClr val="FFFFFF"/>
                </a:highlight>
                <a:latin typeface="Aptos (Corps)"/>
                <a:sym typeface="Poppins Light"/>
              </a:rPr>
              <a:t>Sans distinction de taille d’entreprise</a:t>
            </a:r>
          </a:p>
        </p:txBody>
      </p:sp>
      <p:sp>
        <p:nvSpPr>
          <p:cNvPr id="12" name="ZoneTexte 11">
            <a:extLst>
              <a:ext uri="{FF2B5EF4-FFF2-40B4-BE49-F238E27FC236}">
                <a16:creationId xmlns:a16="http://schemas.microsoft.com/office/drawing/2014/main" id="{83765833-3FD4-DCAA-8589-E17045D4341D}"/>
              </a:ext>
            </a:extLst>
          </p:cNvPr>
          <p:cNvSpPr txBox="1"/>
          <p:nvPr/>
        </p:nvSpPr>
        <p:spPr>
          <a:xfrm>
            <a:off x="6750105" y="1321896"/>
            <a:ext cx="4909000" cy="400110"/>
          </a:xfrm>
          <a:prstGeom prst="rect">
            <a:avLst/>
          </a:prstGeom>
          <a:noFill/>
        </p:spPr>
        <p:txBody>
          <a:bodyPr wrap="square" rtlCol="0">
            <a:spAutoFit/>
          </a:bodyPr>
          <a:lstStyle/>
          <a:p>
            <a:r>
              <a:rPr lang="fr-FR" sz="2000" b="1" dirty="0">
                <a:solidFill>
                  <a:srgbClr val="4CBDCC"/>
                </a:solidFill>
                <a:effectLst/>
                <a:latin typeface="Aptos (Corps)"/>
              </a:rPr>
              <a:t>Par type de dépense (CP/Rémunération)</a:t>
            </a:r>
            <a:endParaRPr lang="fr-FR" sz="2000" b="1" dirty="0">
              <a:solidFill>
                <a:schemeClr val="accent3"/>
              </a:solidFill>
              <a:latin typeface="Aptos (Corps)"/>
            </a:endParaRPr>
          </a:p>
        </p:txBody>
      </p:sp>
      <p:grpSp>
        <p:nvGrpSpPr>
          <p:cNvPr id="3" name="Google Shape;2421;p40">
            <a:extLst>
              <a:ext uri="{FF2B5EF4-FFF2-40B4-BE49-F238E27FC236}">
                <a16:creationId xmlns:a16="http://schemas.microsoft.com/office/drawing/2014/main" id="{F14F4C96-3D31-3E49-0AF4-1CA0DA50E9DF}"/>
              </a:ext>
            </a:extLst>
          </p:cNvPr>
          <p:cNvGrpSpPr/>
          <p:nvPr/>
        </p:nvGrpSpPr>
        <p:grpSpPr>
          <a:xfrm>
            <a:off x="560712" y="4749891"/>
            <a:ext cx="1379568" cy="1164375"/>
            <a:chOff x="7475500" y="1518075"/>
            <a:chExt cx="413000" cy="368600"/>
          </a:xfrm>
          <a:solidFill>
            <a:schemeClr val="bg1"/>
          </a:solidFill>
        </p:grpSpPr>
        <p:sp>
          <p:nvSpPr>
            <p:cNvPr id="5" name="Google Shape;2422;p40">
              <a:extLst>
                <a:ext uri="{FF2B5EF4-FFF2-40B4-BE49-F238E27FC236}">
                  <a16:creationId xmlns:a16="http://schemas.microsoft.com/office/drawing/2014/main" id="{F420A6C9-3163-2997-184A-C4AEE4D089C6}"/>
                </a:ext>
              </a:extLst>
            </p:cNvPr>
            <p:cNvSpPr/>
            <p:nvPr/>
          </p:nvSpPr>
          <p:spPr>
            <a:xfrm>
              <a:off x="7475500" y="1584550"/>
              <a:ext cx="346625" cy="302125"/>
            </a:xfrm>
            <a:custGeom>
              <a:avLst/>
              <a:gdLst/>
              <a:ahLst/>
              <a:cxnLst/>
              <a:rect l="l" t="t" r="r" b="b"/>
              <a:pathLst>
                <a:path w="13865" h="12085" extrusionOk="0">
                  <a:moveTo>
                    <a:pt x="7253" y="1"/>
                  </a:moveTo>
                  <a:cubicBezTo>
                    <a:pt x="5110" y="1"/>
                    <a:pt x="2995" y="1129"/>
                    <a:pt x="1890" y="3239"/>
                  </a:cubicBezTo>
                  <a:cubicBezTo>
                    <a:pt x="0" y="6849"/>
                    <a:pt x="2146" y="11253"/>
                    <a:pt x="6153" y="11990"/>
                  </a:cubicBezTo>
                  <a:cubicBezTo>
                    <a:pt x="6512" y="12057"/>
                    <a:pt x="6880" y="12085"/>
                    <a:pt x="7239" y="12085"/>
                  </a:cubicBezTo>
                  <a:cubicBezTo>
                    <a:pt x="8071" y="12085"/>
                    <a:pt x="8884" y="11915"/>
                    <a:pt x="9649" y="11584"/>
                  </a:cubicBezTo>
                  <a:cubicBezTo>
                    <a:pt x="9880" y="11485"/>
                    <a:pt x="9781" y="11164"/>
                    <a:pt x="9570" y="11164"/>
                  </a:cubicBezTo>
                  <a:cubicBezTo>
                    <a:pt x="9539" y="11164"/>
                    <a:pt x="9505" y="11171"/>
                    <a:pt x="9470" y="11187"/>
                  </a:cubicBezTo>
                  <a:cubicBezTo>
                    <a:pt x="8747" y="11501"/>
                    <a:pt x="7993" y="11650"/>
                    <a:pt x="7251" y="11650"/>
                  </a:cubicBezTo>
                  <a:cubicBezTo>
                    <a:pt x="5176" y="11650"/>
                    <a:pt x="3189" y="10487"/>
                    <a:pt x="2221" y="8503"/>
                  </a:cubicBezTo>
                  <a:cubicBezTo>
                    <a:pt x="917" y="5819"/>
                    <a:pt x="1957" y="2578"/>
                    <a:pt x="4584" y="1151"/>
                  </a:cubicBezTo>
                  <a:cubicBezTo>
                    <a:pt x="5428" y="695"/>
                    <a:pt x="6341" y="478"/>
                    <a:pt x="7242" y="478"/>
                  </a:cubicBezTo>
                  <a:cubicBezTo>
                    <a:pt x="9144" y="478"/>
                    <a:pt x="10995" y="1447"/>
                    <a:pt x="12040" y="3192"/>
                  </a:cubicBezTo>
                  <a:cubicBezTo>
                    <a:pt x="13571" y="5753"/>
                    <a:pt x="12815" y="9080"/>
                    <a:pt x="10320" y="10724"/>
                  </a:cubicBezTo>
                  <a:cubicBezTo>
                    <a:pt x="10117" y="10857"/>
                    <a:pt x="10250" y="11132"/>
                    <a:pt x="10441" y="11132"/>
                  </a:cubicBezTo>
                  <a:cubicBezTo>
                    <a:pt x="10481" y="11132"/>
                    <a:pt x="10524" y="11120"/>
                    <a:pt x="10566" y="11093"/>
                  </a:cubicBezTo>
                  <a:cubicBezTo>
                    <a:pt x="10897" y="10866"/>
                    <a:pt x="11218" y="10611"/>
                    <a:pt x="11511" y="10318"/>
                  </a:cubicBezTo>
                  <a:cubicBezTo>
                    <a:pt x="13864" y="7955"/>
                    <a:pt x="13864" y="4128"/>
                    <a:pt x="11511" y="1774"/>
                  </a:cubicBezTo>
                  <a:lnTo>
                    <a:pt x="11511" y="1765"/>
                  </a:lnTo>
                  <a:cubicBezTo>
                    <a:pt x="10313" y="571"/>
                    <a:pt x="8776" y="1"/>
                    <a:pt x="7253"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1" name="Google Shape;2423;p40">
              <a:extLst>
                <a:ext uri="{FF2B5EF4-FFF2-40B4-BE49-F238E27FC236}">
                  <a16:creationId xmlns:a16="http://schemas.microsoft.com/office/drawing/2014/main" id="{0D2392FD-C3DB-352E-099B-B6554DB29A0D}"/>
                </a:ext>
              </a:extLst>
            </p:cNvPr>
            <p:cNvSpPr/>
            <p:nvPr/>
          </p:nvSpPr>
          <p:spPr>
            <a:xfrm>
              <a:off x="7534100" y="1613050"/>
              <a:ext cx="256600" cy="245025"/>
            </a:xfrm>
            <a:custGeom>
              <a:avLst/>
              <a:gdLst/>
              <a:ahLst/>
              <a:cxnLst/>
              <a:rect l="l" t="t" r="r" b="b"/>
              <a:pathLst>
                <a:path w="10264" h="9801" extrusionOk="0">
                  <a:moveTo>
                    <a:pt x="4892" y="436"/>
                  </a:moveTo>
                  <a:cubicBezTo>
                    <a:pt x="6050" y="436"/>
                    <a:pt x="7190" y="888"/>
                    <a:pt x="8043" y="1740"/>
                  </a:cubicBezTo>
                  <a:cubicBezTo>
                    <a:pt x="9791" y="3488"/>
                    <a:pt x="9791" y="6314"/>
                    <a:pt x="8043" y="8053"/>
                  </a:cubicBezTo>
                  <a:cubicBezTo>
                    <a:pt x="7188" y="8901"/>
                    <a:pt x="6045" y="9355"/>
                    <a:pt x="4884" y="9355"/>
                  </a:cubicBezTo>
                  <a:cubicBezTo>
                    <a:pt x="4311" y="9355"/>
                    <a:pt x="3734" y="9245"/>
                    <a:pt x="3185" y="9017"/>
                  </a:cubicBezTo>
                  <a:cubicBezTo>
                    <a:pt x="1522" y="8327"/>
                    <a:pt x="435" y="6702"/>
                    <a:pt x="435" y="4897"/>
                  </a:cubicBezTo>
                  <a:cubicBezTo>
                    <a:pt x="435" y="3091"/>
                    <a:pt x="1522" y="1466"/>
                    <a:pt x="3185" y="776"/>
                  </a:cubicBezTo>
                  <a:cubicBezTo>
                    <a:pt x="3737" y="547"/>
                    <a:pt x="4317" y="436"/>
                    <a:pt x="4892" y="436"/>
                  </a:cubicBezTo>
                  <a:close/>
                  <a:moveTo>
                    <a:pt x="4900" y="0"/>
                  </a:moveTo>
                  <a:cubicBezTo>
                    <a:pt x="4266" y="0"/>
                    <a:pt x="3625" y="124"/>
                    <a:pt x="3015" y="379"/>
                  </a:cubicBezTo>
                  <a:cubicBezTo>
                    <a:pt x="1191" y="1135"/>
                    <a:pt x="0" y="2921"/>
                    <a:pt x="0" y="4897"/>
                  </a:cubicBezTo>
                  <a:cubicBezTo>
                    <a:pt x="0" y="6881"/>
                    <a:pt x="1191" y="8667"/>
                    <a:pt x="3015" y="9423"/>
                  </a:cubicBezTo>
                  <a:cubicBezTo>
                    <a:pt x="3622" y="9677"/>
                    <a:pt x="4260" y="9800"/>
                    <a:pt x="4892" y="9800"/>
                  </a:cubicBezTo>
                  <a:cubicBezTo>
                    <a:pt x="6167" y="9800"/>
                    <a:pt x="7419" y="9300"/>
                    <a:pt x="8354" y="8365"/>
                  </a:cubicBezTo>
                  <a:cubicBezTo>
                    <a:pt x="10263" y="6446"/>
                    <a:pt x="10263" y="3347"/>
                    <a:pt x="8354" y="1438"/>
                  </a:cubicBezTo>
                  <a:cubicBezTo>
                    <a:pt x="7421" y="498"/>
                    <a:pt x="6173" y="0"/>
                    <a:pt x="490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 name="Google Shape;2424;p40">
              <a:extLst>
                <a:ext uri="{FF2B5EF4-FFF2-40B4-BE49-F238E27FC236}">
                  <a16:creationId xmlns:a16="http://schemas.microsoft.com/office/drawing/2014/main" id="{E38BBA3E-538F-CF50-3563-F63034FAE3F6}"/>
                </a:ext>
              </a:extLst>
            </p:cNvPr>
            <p:cNvSpPr/>
            <p:nvPr/>
          </p:nvSpPr>
          <p:spPr>
            <a:xfrm>
              <a:off x="7602175" y="1528775"/>
              <a:ext cx="72050" cy="54025"/>
            </a:xfrm>
            <a:custGeom>
              <a:avLst/>
              <a:gdLst/>
              <a:ahLst/>
              <a:cxnLst/>
              <a:rect l="l" t="t" r="r" b="b"/>
              <a:pathLst>
                <a:path w="2882" h="2161" extrusionOk="0">
                  <a:moveTo>
                    <a:pt x="2629" y="0"/>
                  </a:moveTo>
                  <a:cubicBezTo>
                    <a:pt x="2602" y="0"/>
                    <a:pt x="2575" y="6"/>
                    <a:pt x="2550" y="17"/>
                  </a:cubicBezTo>
                  <a:cubicBezTo>
                    <a:pt x="1794" y="320"/>
                    <a:pt x="1114" y="773"/>
                    <a:pt x="547" y="1350"/>
                  </a:cubicBezTo>
                  <a:cubicBezTo>
                    <a:pt x="405" y="1491"/>
                    <a:pt x="263" y="1643"/>
                    <a:pt x="141" y="1794"/>
                  </a:cubicBezTo>
                  <a:cubicBezTo>
                    <a:pt x="1" y="1962"/>
                    <a:pt x="151" y="2161"/>
                    <a:pt x="315" y="2161"/>
                  </a:cubicBezTo>
                  <a:cubicBezTo>
                    <a:pt x="372" y="2161"/>
                    <a:pt x="432" y="2136"/>
                    <a:pt x="481" y="2077"/>
                  </a:cubicBezTo>
                  <a:cubicBezTo>
                    <a:pt x="594" y="1926"/>
                    <a:pt x="727" y="1784"/>
                    <a:pt x="859" y="1652"/>
                  </a:cubicBezTo>
                  <a:cubicBezTo>
                    <a:pt x="1388" y="1123"/>
                    <a:pt x="2012" y="707"/>
                    <a:pt x="2711" y="424"/>
                  </a:cubicBezTo>
                  <a:cubicBezTo>
                    <a:pt x="2825" y="386"/>
                    <a:pt x="2881" y="253"/>
                    <a:pt x="2834" y="140"/>
                  </a:cubicBezTo>
                  <a:cubicBezTo>
                    <a:pt x="2798" y="54"/>
                    <a:pt x="2713" y="0"/>
                    <a:pt x="2629"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0" name="Google Shape;2425;p40">
              <a:extLst>
                <a:ext uri="{FF2B5EF4-FFF2-40B4-BE49-F238E27FC236}">
                  <a16:creationId xmlns:a16="http://schemas.microsoft.com/office/drawing/2014/main" id="{A1A7FAE0-8B68-A07C-CE64-AE63CCA3DA45}"/>
                </a:ext>
              </a:extLst>
            </p:cNvPr>
            <p:cNvSpPr/>
            <p:nvPr/>
          </p:nvSpPr>
          <p:spPr>
            <a:xfrm>
              <a:off x="7683225" y="1518075"/>
              <a:ext cx="205275" cy="269575"/>
            </a:xfrm>
            <a:custGeom>
              <a:avLst/>
              <a:gdLst/>
              <a:ahLst/>
              <a:cxnLst/>
              <a:rect l="l" t="t" r="r" b="b"/>
              <a:pathLst>
                <a:path w="8211" h="10783" extrusionOk="0">
                  <a:moveTo>
                    <a:pt x="1572" y="1"/>
                  </a:moveTo>
                  <a:cubicBezTo>
                    <a:pt x="1140" y="1"/>
                    <a:pt x="704" y="48"/>
                    <a:pt x="272" y="143"/>
                  </a:cubicBezTo>
                  <a:cubicBezTo>
                    <a:pt x="0" y="204"/>
                    <a:pt x="63" y="584"/>
                    <a:pt x="308" y="584"/>
                  </a:cubicBezTo>
                  <a:cubicBezTo>
                    <a:pt x="327" y="584"/>
                    <a:pt x="346" y="582"/>
                    <a:pt x="367" y="577"/>
                  </a:cubicBezTo>
                  <a:cubicBezTo>
                    <a:pt x="773" y="488"/>
                    <a:pt x="1180" y="444"/>
                    <a:pt x="1583" y="444"/>
                  </a:cubicBezTo>
                  <a:cubicBezTo>
                    <a:pt x="3593" y="444"/>
                    <a:pt x="5491" y="1528"/>
                    <a:pt x="6491" y="3347"/>
                  </a:cubicBezTo>
                  <a:cubicBezTo>
                    <a:pt x="7691" y="5539"/>
                    <a:pt x="7304" y="8251"/>
                    <a:pt x="5536" y="10009"/>
                  </a:cubicBezTo>
                  <a:cubicBezTo>
                    <a:pt x="5404" y="10142"/>
                    <a:pt x="5272" y="10274"/>
                    <a:pt x="5121" y="10387"/>
                  </a:cubicBezTo>
                  <a:cubicBezTo>
                    <a:pt x="4941" y="10537"/>
                    <a:pt x="5082" y="10783"/>
                    <a:pt x="5262" y="10783"/>
                  </a:cubicBezTo>
                  <a:cubicBezTo>
                    <a:pt x="5308" y="10783"/>
                    <a:pt x="5357" y="10766"/>
                    <a:pt x="5404" y="10727"/>
                  </a:cubicBezTo>
                  <a:cubicBezTo>
                    <a:pt x="5555" y="10605"/>
                    <a:pt x="5707" y="10463"/>
                    <a:pt x="5848" y="10321"/>
                  </a:cubicBezTo>
                  <a:cubicBezTo>
                    <a:pt x="8211" y="7958"/>
                    <a:pt x="8211" y="4131"/>
                    <a:pt x="5848" y="1778"/>
                  </a:cubicBezTo>
                  <a:cubicBezTo>
                    <a:pt x="4705" y="627"/>
                    <a:pt x="3159" y="1"/>
                    <a:pt x="157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1" name="Google Shape;2426;p40">
              <a:extLst>
                <a:ext uri="{FF2B5EF4-FFF2-40B4-BE49-F238E27FC236}">
                  <a16:creationId xmlns:a16="http://schemas.microsoft.com/office/drawing/2014/main" id="{2CBEB2E4-AE57-5A5F-4976-DC15A312B0BD}"/>
                </a:ext>
              </a:extLst>
            </p:cNvPr>
            <p:cNvSpPr/>
            <p:nvPr/>
          </p:nvSpPr>
          <p:spPr>
            <a:xfrm>
              <a:off x="7651575" y="1546525"/>
              <a:ext cx="195825" cy="191225"/>
            </a:xfrm>
            <a:custGeom>
              <a:avLst/>
              <a:gdLst/>
              <a:ahLst/>
              <a:cxnLst/>
              <a:rect l="l" t="t" r="r" b="b"/>
              <a:pathLst>
                <a:path w="7833" h="7649" extrusionOk="0">
                  <a:moveTo>
                    <a:pt x="2828" y="1"/>
                  </a:moveTo>
                  <a:cubicBezTo>
                    <a:pt x="1944" y="1"/>
                    <a:pt x="1040" y="243"/>
                    <a:pt x="206" y="772"/>
                  </a:cubicBezTo>
                  <a:cubicBezTo>
                    <a:pt x="1" y="906"/>
                    <a:pt x="132" y="1186"/>
                    <a:pt x="324" y="1186"/>
                  </a:cubicBezTo>
                  <a:cubicBezTo>
                    <a:pt x="362" y="1186"/>
                    <a:pt x="402" y="1175"/>
                    <a:pt x="442" y="1150"/>
                  </a:cubicBezTo>
                  <a:cubicBezTo>
                    <a:pt x="1180" y="680"/>
                    <a:pt x="2013" y="451"/>
                    <a:pt x="2839" y="451"/>
                  </a:cubicBezTo>
                  <a:cubicBezTo>
                    <a:pt x="3992" y="451"/>
                    <a:pt x="5135" y="896"/>
                    <a:pt x="5999" y="1755"/>
                  </a:cubicBezTo>
                  <a:cubicBezTo>
                    <a:pt x="7473" y="3239"/>
                    <a:pt x="7729" y="5545"/>
                    <a:pt x="6604" y="7302"/>
                  </a:cubicBezTo>
                  <a:cubicBezTo>
                    <a:pt x="6499" y="7480"/>
                    <a:pt x="6645" y="7648"/>
                    <a:pt x="6798" y="7648"/>
                  </a:cubicBezTo>
                  <a:cubicBezTo>
                    <a:pt x="6865" y="7648"/>
                    <a:pt x="6933" y="7616"/>
                    <a:pt x="6982" y="7539"/>
                  </a:cubicBezTo>
                  <a:cubicBezTo>
                    <a:pt x="7568" y="6613"/>
                    <a:pt x="7833" y="5507"/>
                    <a:pt x="7719" y="4401"/>
                  </a:cubicBezTo>
                  <a:cubicBezTo>
                    <a:pt x="7443" y="1761"/>
                    <a:pt x="5212" y="1"/>
                    <a:pt x="2828"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 name="Google Shape;2427;p40">
              <a:extLst>
                <a:ext uri="{FF2B5EF4-FFF2-40B4-BE49-F238E27FC236}">
                  <a16:creationId xmlns:a16="http://schemas.microsoft.com/office/drawing/2014/main" id="{469AC5BC-BA6B-392B-94C7-326C75372EC4}"/>
                </a:ext>
              </a:extLst>
            </p:cNvPr>
            <p:cNvSpPr/>
            <p:nvPr/>
          </p:nvSpPr>
          <p:spPr>
            <a:xfrm>
              <a:off x="7592675" y="1670950"/>
              <a:ext cx="105825" cy="129275"/>
            </a:xfrm>
            <a:custGeom>
              <a:avLst/>
              <a:gdLst/>
              <a:ahLst/>
              <a:cxnLst/>
              <a:rect l="l" t="t" r="r" b="b"/>
              <a:pathLst>
                <a:path w="4233" h="5171" extrusionOk="0">
                  <a:moveTo>
                    <a:pt x="2619" y="1"/>
                  </a:moveTo>
                  <a:cubicBezTo>
                    <a:pt x="1655" y="1"/>
                    <a:pt x="842" y="794"/>
                    <a:pt x="587" y="1872"/>
                  </a:cubicBezTo>
                  <a:lnTo>
                    <a:pt x="303" y="1872"/>
                  </a:lnTo>
                  <a:cubicBezTo>
                    <a:pt x="1" y="1872"/>
                    <a:pt x="1" y="2316"/>
                    <a:pt x="303" y="2316"/>
                  </a:cubicBezTo>
                  <a:lnTo>
                    <a:pt x="521" y="2316"/>
                  </a:lnTo>
                  <a:cubicBezTo>
                    <a:pt x="511" y="2401"/>
                    <a:pt x="511" y="2496"/>
                    <a:pt x="511" y="2581"/>
                  </a:cubicBezTo>
                  <a:cubicBezTo>
                    <a:pt x="511" y="2675"/>
                    <a:pt x="511" y="2770"/>
                    <a:pt x="521" y="2855"/>
                  </a:cubicBezTo>
                  <a:lnTo>
                    <a:pt x="303" y="2855"/>
                  </a:lnTo>
                  <a:cubicBezTo>
                    <a:pt x="1" y="2855"/>
                    <a:pt x="1" y="3299"/>
                    <a:pt x="303" y="3299"/>
                  </a:cubicBezTo>
                  <a:lnTo>
                    <a:pt x="587" y="3299"/>
                  </a:lnTo>
                  <a:cubicBezTo>
                    <a:pt x="842" y="4376"/>
                    <a:pt x="1655" y="5170"/>
                    <a:pt x="2619" y="5170"/>
                  </a:cubicBezTo>
                  <a:cubicBezTo>
                    <a:pt x="3195" y="5161"/>
                    <a:pt x="3743" y="4887"/>
                    <a:pt x="4102" y="4423"/>
                  </a:cubicBezTo>
                  <a:cubicBezTo>
                    <a:pt x="4178" y="4329"/>
                    <a:pt x="4159" y="4187"/>
                    <a:pt x="4065" y="4112"/>
                  </a:cubicBezTo>
                  <a:cubicBezTo>
                    <a:pt x="4023" y="4078"/>
                    <a:pt x="3971" y="4061"/>
                    <a:pt x="3921" y="4061"/>
                  </a:cubicBezTo>
                  <a:cubicBezTo>
                    <a:pt x="3857" y="4061"/>
                    <a:pt x="3795" y="4087"/>
                    <a:pt x="3753" y="4140"/>
                  </a:cubicBezTo>
                  <a:cubicBezTo>
                    <a:pt x="3479" y="4499"/>
                    <a:pt x="3063" y="4716"/>
                    <a:pt x="2609" y="4735"/>
                  </a:cubicBezTo>
                  <a:cubicBezTo>
                    <a:pt x="1881" y="4735"/>
                    <a:pt x="1267" y="4130"/>
                    <a:pt x="1040" y="3299"/>
                  </a:cubicBezTo>
                  <a:lnTo>
                    <a:pt x="2704" y="3299"/>
                  </a:lnTo>
                  <a:cubicBezTo>
                    <a:pt x="2997" y="3299"/>
                    <a:pt x="2997" y="2855"/>
                    <a:pt x="2704" y="2855"/>
                  </a:cubicBezTo>
                  <a:lnTo>
                    <a:pt x="965" y="2855"/>
                  </a:lnTo>
                  <a:cubicBezTo>
                    <a:pt x="955" y="2770"/>
                    <a:pt x="946" y="2675"/>
                    <a:pt x="946" y="2590"/>
                  </a:cubicBezTo>
                  <a:cubicBezTo>
                    <a:pt x="946" y="2496"/>
                    <a:pt x="946" y="2401"/>
                    <a:pt x="965" y="2316"/>
                  </a:cubicBezTo>
                  <a:lnTo>
                    <a:pt x="2704" y="2316"/>
                  </a:lnTo>
                  <a:cubicBezTo>
                    <a:pt x="2997" y="2316"/>
                    <a:pt x="2997" y="1872"/>
                    <a:pt x="2704" y="1872"/>
                  </a:cubicBezTo>
                  <a:lnTo>
                    <a:pt x="1040" y="1872"/>
                  </a:lnTo>
                  <a:cubicBezTo>
                    <a:pt x="1267" y="1040"/>
                    <a:pt x="1891" y="445"/>
                    <a:pt x="2609" y="445"/>
                  </a:cubicBezTo>
                  <a:cubicBezTo>
                    <a:pt x="3063" y="454"/>
                    <a:pt x="3488" y="672"/>
                    <a:pt x="3753" y="1031"/>
                  </a:cubicBezTo>
                  <a:cubicBezTo>
                    <a:pt x="3802" y="1090"/>
                    <a:pt x="3861" y="1114"/>
                    <a:pt x="3919" y="1114"/>
                  </a:cubicBezTo>
                  <a:cubicBezTo>
                    <a:pt x="4083" y="1114"/>
                    <a:pt x="4233" y="915"/>
                    <a:pt x="4093" y="747"/>
                  </a:cubicBezTo>
                  <a:cubicBezTo>
                    <a:pt x="3743" y="294"/>
                    <a:pt x="3195" y="10"/>
                    <a:pt x="2619"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Tree>
    <p:extLst>
      <p:ext uri="{BB962C8B-B14F-4D97-AF65-F5344CB8AC3E}">
        <p14:creationId xmlns:p14="http://schemas.microsoft.com/office/powerpoint/2010/main" val="525001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20CC9-3FD9-2515-5EA2-29BEBE84708B}"/>
            </a:ext>
          </a:extLst>
        </p:cNvPr>
        <p:cNvGrpSpPr/>
        <p:nvPr/>
      </p:nvGrpSpPr>
      <p:grpSpPr>
        <a:xfrm>
          <a:off x="0" y="0"/>
          <a:ext cx="0" cy="0"/>
          <a:chOff x="0" y="0"/>
          <a:chExt cx="0" cy="0"/>
        </a:xfrm>
      </p:grpSpPr>
      <p:sp>
        <p:nvSpPr>
          <p:cNvPr id="18" name="Espace réservé du texte 1">
            <a:extLst>
              <a:ext uri="{FF2B5EF4-FFF2-40B4-BE49-F238E27FC236}">
                <a16:creationId xmlns:a16="http://schemas.microsoft.com/office/drawing/2014/main" id="{B8A497D2-37A5-A4A9-4B56-231A4C80A49C}"/>
              </a:ext>
            </a:extLst>
          </p:cNvPr>
          <p:cNvSpPr txBox="1">
            <a:spLocks/>
          </p:cNvSpPr>
          <p:nvPr/>
        </p:nvSpPr>
        <p:spPr>
          <a:xfrm>
            <a:off x="1524252" y="535676"/>
            <a:ext cx="6925077" cy="320284"/>
          </a:xfrm>
          <a:prstGeom prst="rect">
            <a:avLst/>
          </a:prstGeom>
        </p:spPr>
        <p:txBody>
          <a:bodyPr vert="horz" lIns="0" tIns="0" rIns="0" bIns="0" rtlCol="0">
            <a:normAutofit fontScale="70000" lnSpcReduction="20000"/>
          </a:bodyPr>
          <a:lstStyle>
            <a:lvl1pPr marL="0" indent="0" algn="l" defTabSz="914400" rtl="0" eaLnBrk="1" latinLnBrk="0" hangingPunct="1">
              <a:lnSpc>
                <a:spcPct val="100000"/>
              </a:lnSpc>
              <a:spcBef>
                <a:spcPts val="1000"/>
              </a:spcBef>
              <a:buFont typeface="Arial" panose="020B0604020202020204" pitchFamily="34" charset="0"/>
              <a:buNone/>
              <a:defRPr sz="1200" b="1" i="0" kern="1200">
                <a:solidFill>
                  <a:schemeClr val="bg1"/>
                </a:solidFill>
                <a:latin typeface="Arial" panose="020B0604020202020204" pitchFamily="34" charset="0"/>
                <a:ea typeface="+mn-ea"/>
                <a:cs typeface="Arial" panose="020B0604020202020204" pitchFamily="34" charset="0"/>
              </a:defRPr>
            </a:lvl1pPr>
            <a:lvl2pPr marL="360362" indent="-342900" algn="l" defTabSz="914400" rtl="0" eaLnBrk="1" latinLnBrk="0" hangingPunct="1">
              <a:lnSpc>
                <a:spcPct val="150000"/>
              </a:lnSpc>
              <a:spcBef>
                <a:spcPts val="500"/>
              </a:spcBef>
              <a:buClr>
                <a:srgbClr val="F18700"/>
              </a:buClr>
              <a:buFont typeface="Wingdings" pitchFamily="2" charset="2"/>
              <a:buChar char="§"/>
              <a:tabLst/>
              <a:defRPr sz="1600" b="1" kern="1200">
                <a:solidFill>
                  <a:schemeClr val="tx1"/>
                </a:solidFill>
                <a:latin typeface="Arial" panose="020B0604020202020204" pitchFamily="34" charset="0"/>
                <a:ea typeface="+mn-ea"/>
                <a:cs typeface="Arial" panose="020B0604020202020204" pitchFamily="34" charset="0"/>
              </a:defRPr>
            </a:lvl2pPr>
            <a:lvl3pPr marL="17463" indent="0" algn="l" defTabSz="914400" rtl="0" eaLnBrk="1" latinLnBrk="0" hangingPunct="1">
              <a:lnSpc>
                <a:spcPct val="150000"/>
              </a:lnSpc>
              <a:spcBef>
                <a:spcPts val="500"/>
              </a:spcBef>
              <a:buFont typeface="Arial" panose="020B0604020202020204" pitchFamily="34" charset="0"/>
              <a:buNone/>
              <a:tabLst/>
              <a:defRPr sz="1200" b="1" kern="1200">
                <a:solidFill>
                  <a:schemeClr val="tx1"/>
                </a:solidFill>
                <a:latin typeface="Arial" panose="020B0604020202020204" pitchFamily="34" charset="0"/>
                <a:ea typeface="+mn-ea"/>
                <a:cs typeface="Arial" panose="020B0604020202020204" pitchFamily="34" charset="0"/>
              </a:defRPr>
            </a:lvl3pPr>
            <a:lvl4pPr marL="17463"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4pPr>
            <a:lvl5pPr marL="184150" indent="-171450" algn="l" defTabSz="914400" rtl="0" eaLnBrk="1" latinLnBrk="0" hangingPunct="1">
              <a:lnSpc>
                <a:spcPct val="150000"/>
              </a:lnSpc>
              <a:spcBef>
                <a:spcPts val="500"/>
              </a:spcBef>
              <a:buClr>
                <a:srgbClr val="F18700"/>
              </a:buClr>
              <a:buFont typeface="Arial" panose="020B0604020202020204" pitchFamily="34" charset="0"/>
              <a:buChar char="•"/>
              <a:tabLst/>
              <a:defRPr sz="1200" b="1" kern="1200">
                <a:solidFill>
                  <a:schemeClr val="tx1"/>
                </a:solidFill>
                <a:latin typeface="Arial" panose="020B0604020202020204" pitchFamily="34" charset="0"/>
                <a:ea typeface="+mn-ea"/>
                <a:cs typeface="Arial" panose="020B0604020202020204" pitchFamily="34" charset="0"/>
              </a:defRPr>
            </a:lvl5pPr>
            <a:lvl6pPr marL="182563" indent="-169863" algn="l" defTabSz="914400" rtl="0" eaLnBrk="1" latinLnBrk="0" hangingPunct="1">
              <a:lnSpc>
                <a:spcPct val="150000"/>
              </a:lnSpc>
              <a:spcBef>
                <a:spcPts val="500"/>
              </a:spcBef>
              <a:buFontTx/>
              <a:buChar char="-"/>
              <a:tabLst/>
              <a:defRPr sz="1200" kern="1200">
                <a:solidFill>
                  <a:schemeClr val="tx1"/>
                </a:solidFill>
                <a:latin typeface="Arial" panose="020B0604020202020204" pitchFamily="34" charset="0"/>
                <a:ea typeface="+mn-ea"/>
                <a:cs typeface="Arial" panose="020B0604020202020204" pitchFamily="34" charset="0"/>
              </a:defRPr>
            </a:lvl6pPr>
            <a:lvl7pPr marL="225425"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3600" dirty="0"/>
              <a:t>Plafond de prise en charge Constructys</a:t>
            </a:r>
          </a:p>
        </p:txBody>
      </p:sp>
      <p:sp>
        <p:nvSpPr>
          <p:cNvPr id="19" name="Espace réservé du texte 7">
            <a:extLst>
              <a:ext uri="{FF2B5EF4-FFF2-40B4-BE49-F238E27FC236}">
                <a16:creationId xmlns:a16="http://schemas.microsoft.com/office/drawing/2014/main" id="{85873399-33FA-13A6-3C7B-268BB68833D1}"/>
              </a:ext>
            </a:extLst>
          </p:cNvPr>
          <p:cNvSpPr txBox="1">
            <a:spLocks/>
          </p:cNvSpPr>
          <p:nvPr/>
        </p:nvSpPr>
        <p:spPr>
          <a:xfrm>
            <a:off x="921514" y="453899"/>
            <a:ext cx="602738" cy="483838"/>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 typeface="Arial" panose="020B0604020202020204" pitchFamily="34" charset="0"/>
              <a:buNone/>
              <a:defRPr sz="4000" b="1" i="0" kern="1200">
                <a:solidFill>
                  <a:schemeClr val="bg1"/>
                </a:solidFill>
                <a:latin typeface="Arial" panose="020B0604020202020204" pitchFamily="34" charset="0"/>
                <a:ea typeface="+mn-ea"/>
                <a:cs typeface="Arial" panose="020B0604020202020204" pitchFamily="34" charset="0"/>
              </a:defRPr>
            </a:lvl1pPr>
            <a:lvl2pPr marL="360362" indent="-342900" algn="l" defTabSz="914400" rtl="0" eaLnBrk="1" latinLnBrk="0" hangingPunct="1">
              <a:lnSpc>
                <a:spcPct val="150000"/>
              </a:lnSpc>
              <a:spcBef>
                <a:spcPts val="500"/>
              </a:spcBef>
              <a:buClr>
                <a:srgbClr val="F18700"/>
              </a:buClr>
              <a:buFont typeface="Wingdings" pitchFamily="2" charset="2"/>
              <a:buChar char="§"/>
              <a:tabLst/>
              <a:defRPr sz="1600" b="1" kern="1200">
                <a:solidFill>
                  <a:schemeClr val="tx1"/>
                </a:solidFill>
                <a:latin typeface="Arial" panose="020B0604020202020204" pitchFamily="34" charset="0"/>
                <a:ea typeface="+mn-ea"/>
                <a:cs typeface="Arial" panose="020B0604020202020204" pitchFamily="34" charset="0"/>
              </a:defRPr>
            </a:lvl2pPr>
            <a:lvl3pPr marL="17463" indent="0" algn="l" defTabSz="914400" rtl="0" eaLnBrk="1" latinLnBrk="0" hangingPunct="1">
              <a:lnSpc>
                <a:spcPct val="150000"/>
              </a:lnSpc>
              <a:spcBef>
                <a:spcPts val="500"/>
              </a:spcBef>
              <a:buFont typeface="Arial" panose="020B0604020202020204" pitchFamily="34" charset="0"/>
              <a:buNone/>
              <a:tabLst/>
              <a:defRPr sz="1200" b="1" kern="1200">
                <a:solidFill>
                  <a:schemeClr val="tx1"/>
                </a:solidFill>
                <a:latin typeface="Arial" panose="020B0604020202020204" pitchFamily="34" charset="0"/>
                <a:ea typeface="+mn-ea"/>
                <a:cs typeface="Arial" panose="020B0604020202020204" pitchFamily="34" charset="0"/>
              </a:defRPr>
            </a:lvl3pPr>
            <a:lvl4pPr marL="17463"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4pPr>
            <a:lvl5pPr marL="184150" indent="-171450" algn="l" defTabSz="914400" rtl="0" eaLnBrk="1" latinLnBrk="0" hangingPunct="1">
              <a:lnSpc>
                <a:spcPct val="150000"/>
              </a:lnSpc>
              <a:spcBef>
                <a:spcPts val="500"/>
              </a:spcBef>
              <a:buClr>
                <a:srgbClr val="F18700"/>
              </a:buClr>
              <a:buFont typeface="Arial" panose="020B0604020202020204" pitchFamily="34" charset="0"/>
              <a:buChar char="•"/>
              <a:tabLst/>
              <a:defRPr sz="1200" b="1" kern="1200">
                <a:solidFill>
                  <a:schemeClr val="tx1"/>
                </a:solidFill>
                <a:latin typeface="Arial" panose="020B0604020202020204" pitchFamily="34" charset="0"/>
                <a:ea typeface="+mn-ea"/>
                <a:cs typeface="Arial" panose="020B0604020202020204" pitchFamily="34" charset="0"/>
              </a:defRPr>
            </a:lvl5pPr>
            <a:lvl6pPr marL="182563" indent="-169863" algn="l" defTabSz="914400" rtl="0" eaLnBrk="1" latinLnBrk="0" hangingPunct="1">
              <a:lnSpc>
                <a:spcPct val="150000"/>
              </a:lnSpc>
              <a:spcBef>
                <a:spcPts val="500"/>
              </a:spcBef>
              <a:buFontTx/>
              <a:buChar char="-"/>
              <a:tabLst/>
              <a:defRPr sz="1200" kern="1200">
                <a:solidFill>
                  <a:schemeClr val="tx1"/>
                </a:solidFill>
                <a:latin typeface="Arial" panose="020B0604020202020204" pitchFamily="34" charset="0"/>
                <a:ea typeface="+mn-ea"/>
                <a:cs typeface="Arial" panose="020B0604020202020204" pitchFamily="34" charset="0"/>
              </a:defRPr>
            </a:lvl6pPr>
            <a:lvl7pPr marL="225425"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500"/>
              <a:t>1.7</a:t>
            </a:r>
          </a:p>
        </p:txBody>
      </p:sp>
      <p:sp>
        <p:nvSpPr>
          <p:cNvPr id="3" name="Espace réservé du numéro de diapositive 4">
            <a:extLst>
              <a:ext uri="{FF2B5EF4-FFF2-40B4-BE49-F238E27FC236}">
                <a16:creationId xmlns:a16="http://schemas.microsoft.com/office/drawing/2014/main" id="{3D601C92-8C00-2E26-48A3-6D8FDF1D3988}"/>
              </a:ext>
            </a:extLst>
          </p:cNvPr>
          <p:cNvSpPr txBox="1">
            <a:spLocks/>
          </p:cNvSpPr>
          <p:nvPr/>
        </p:nvSpPr>
        <p:spPr>
          <a:xfrm>
            <a:off x="11659105" y="6345522"/>
            <a:ext cx="449765" cy="365125"/>
          </a:xfrm>
          <a:prstGeom prst="rect">
            <a:avLst/>
          </a:prstGeom>
        </p:spPr>
        <p:txBody>
          <a:bodyPr vert="horz" lIns="91440" tIns="45720" rIns="91440" bIns="45720" rtlCol="0" anchor="ctr"/>
          <a:lstStyle>
            <a:defPPr>
              <a:defRPr lang="fr-FR"/>
            </a:defPPr>
            <a:lvl1pPr marL="0" algn="r" defTabSz="914400" rtl="0" eaLnBrk="1" latinLnBrk="0" hangingPunct="1">
              <a:defRPr sz="1000" b="1" kern="1200">
                <a:solidFill>
                  <a:srgbClr val="21295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175C4A9-563C-D943-841B-F8A44946A7C2}" type="slidenum">
              <a:rPr lang="fr-FR" smtClean="0"/>
              <a:pPr>
                <a:defRPr/>
              </a:pPr>
              <a:t>15</a:t>
            </a:fld>
            <a:endParaRPr lang="fr-FR"/>
          </a:p>
        </p:txBody>
      </p:sp>
      <p:pic>
        <p:nvPicPr>
          <p:cNvPr id="5" name="Image 4" descr="Une image contenant motif, tissu, conception, Caractère coloré&#10;&#10;Description générée automatiquement">
            <a:extLst>
              <a:ext uri="{FF2B5EF4-FFF2-40B4-BE49-F238E27FC236}">
                <a16:creationId xmlns:a16="http://schemas.microsoft.com/office/drawing/2014/main" id="{EFDD933F-BC60-55B8-125E-D69C03DAF677}"/>
              </a:ext>
            </a:extLst>
          </p:cNvPr>
          <p:cNvPicPr>
            <a:picLocks noChangeAspect="1"/>
          </p:cNvPicPr>
          <p:nvPr/>
        </p:nvPicPr>
        <p:blipFill>
          <a:blip r:embed="rId2"/>
          <a:stretch>
            <a:fillRect/>
          </a:stretch>
        </p:blipFill>
        <p:spPr>
          <a:xfrm>
            <a:off x="5359130" y="6528084"/>
            <a:ext cx="1461398" cy="234652"/>
          </a:xfrm>
          <a:prstGeom prst="rect">
            <a:avLst/>
          </a:prstGeom>
        </p:spPr>
      </p:pic>
      <p:pic>
        <p:nvPicPr>
          <p:cNvPr id="13" name="Image 12" descr="Une image contenant motif, tissu, conception, Caractère coloré&#10;&#10;Description générée automatiquement">
            <a:extLst>
              <a:ext uri="{FF2B5EF4-FFF2-40B4-BE49-F238E27FC236}">
                <a16:creationId xmlns:a16="http://schemas.microsoft.com/office/drawing/2014/main" id="{09CB5673-3666-646F-5FF3-0186659B530F}"/>
              </a:ext>
            </a:extLst>
          </p:cNvPr>
          <p:cNvPicPr>
            <a:picLocks noChangeAspect="1"/>
          </p:cNvPicPr>
          <p:nvPr/>
        </p:nvPicPr>
        <p:blipFill>
          <a:blip r:embed="rId2"/>
          <a:stretch>
            <a:fillRect/>
          </a:stretch>
        </p:blipFill>
        <p:spPr>
          <a:xfrm>
            <a:off x="9949185" y="6521962"/>
            <a:ext cx="1461398" cy="234652"/>
          </a:xfrm>
          <a:prstGeom prst="rect">
            <a:avLst/>
          </a:prstGeom>
        </p:spPr>
      </p:pic>
      <p:pic>
        <p:nvPicPr>
          <p:cNvPr id="14" name="Image 13" descr="Une image contenant motif, tissu, conception, Caractère coloré&#10;&#10;Description générée automatiquement">
            <a:extLst>
              <a:ext uri="{FF2B5EF4-FFF2-40B4-BE49-F238E27FC236}">
                <a16:creationId xmlns:a16="http://schemas.microsoft.com/office/drawing/2014/main" id="{409983C8-717D-993A-EDDF-1448AA1407D0}"/>
              </a:ext>
            </a:extLst>
          </p:cNvPr>
          <p:cNvPicPr>
            <a:picLocks noChangeAspect="1"/>
          </p:cNvPicPr>
          <p:nvPr/>
        </p:nvPicPr>
        <p:blipFill>
          <a:blip r:embed="rId2"/>
          <a:stretch>
            <a:fillRect/>
          </a:stretch>
        </p:blipFill>
        <p:spPr>
          <a:xfrm>
            <a:off x="585684" y="6521962"/>
            <a:ext cx="1461398" cy="234652"/>
          </a:xfrm>
          <a:prstGeom prst="rect">
            <a:avLst/>
          </a:prstGeom>
        </p:spPr>
      </p:pic>
      <p:sp>
        <p:nvSpPr>
          <p:cNvPr id="9" name="ZoneTexte 8">
            <a:extLst>
              <a:ext uri="{FF2B5EF4-FFF2-40B4-BE49-F238E27FC236}">
                <a16:creationId xmlns:a16="http://schemas.microsoft.com/office/drawing/2014/main" id="{0C86C990-8844-5FB0-D9B0-58F3F071BF23}"/>
              </a:ext>
            </a:extLst>
          </p:cNvPr>
          <p:cNvSpPr txBox="1"/>
          <p:nvPr/>
        </p:nvSpPr>
        <p:spPr>
          <a:xfrm>
            <a:off x="199658" y="5827170"/>
            <a:ext cx="12125692" cy="338554"/>
          </a:xfrm>
          <a:prstGeom prst="rect">
            <a:avLst/>
          </a:prstGeom>
          <a:noFill/>
        </p:spPr>
        <p:txBody>
          <a:bodyPr wrap="square">
            <a:spAutoFit/>
          </a:bodyPr>
          <a:lstStyle/>
          <a:p>
            <a:r>
              <a:rPr lang="fr-FR" sz="1600" b="0" i="0" u="none" strike="noStrike" dirty="0">
                <a:solidFill>
                  <a:srgbClr val="000000"/>
                </a:solidFill>
                <a:effectLst/>
                <a:latin typeface="Aptos" panose="020B0004020202020204" pitchFamily="34" charset="0"/>
              </a:rPr>
              <a:t>Possibilité d’appeler ou d’augmenter la VV si le coût est supérieur au coût branche (le dépassement = 100% VV) sauf pour les -11</a:t>
            </a:r>
            <a:r>
              <a:rPr lang="fr-FR" sz="1600" dirty="0"/>
              <a:t> </a:t>
            </a:r>
          </a:p>
        </p:txBody>
      </p:sp>
      <p:graphicFrame>
        <p:nvGraphicFramePr>
          <p:cNvPr id="2" name="Diagramme 1">
            <a:extLst>
              <a:ext uri="{FF2B5EF4-FFF2-40B4-BE49-F238E27FC236}">
                <a16:creationId xmlns:a16="http://schemas.microsoft.com/office/drawing/2014/main" id="{834E9988-41FB-59BE-DEFF-92FC7C5CE602}"/>
              </a:ext>
            </a:extLst>
          </p:cNvPr>
          <p:cNvGraphicFramePr/>
          <p:nvPr>
            <p:extLst>
              <p:ext uri="{D42A27DB-BD31-4B8C-83A1-F6EECF244321}">
                <p14:modId xmlns:p14="http://schemas.microsoft.com/office/powerpoint/2010/main" val="3504195161"/>
              </p:ext>
            </p:extLst>
          </p:nvPr>
        </p:nvGraphicFramePr>
        <p:xfrm>
          <a:off x="793132" y="3553844"/>
          <a:ext cx="3513577" cy="15641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rme libre : forme 3">
            <a:extLst>
              <a:ext uri="{FF2B5EF4-FFF2-40B4-BE49-F238E27FC236}">
                <a16:creationId xmlns:a16="http://schemas.microsoft.com/office/drawing/2014/main" id="{18CBF76C-5759-1633-4F17-2A17DD0F7903}"/>
              </a:ext>
            </a:extLst>
          </p:cNvPr>
          <p:cNvSpPr/>
          <p:nvPr/>
        </p:nvSpPr>
        <p:spPr>
          <a:xfrm>
            <a:off x="1448831" y="1450862"/>
            <a:ext cx="2519112" cy="1701625"/>
          </a:xfrm>
          <a:custGeom>
            <a:avLst/>
            <a:gdLst>
              <a:gd name="connsiteX0" fmla="*/ 0 w 2519112"/>
              <a:gd name="connsiteY0" fmla="*/ 151147 h 1511467"/>
              <a:gd name="connsiteX1" fmla="*/ 151147 w 2519112"/>
              <a:gd name="connsiteY1" fmla="*/ 0 h 1511467"/>
              <a:gd name="connsiteX2" fmla="*/ 2367965 w 2519112"/>
              <a:gd name="connsiteY2" fmla="*/ 0 h 1511467"/>
              <a:gd name="connsiteX3" fmla="*/ 2519112 w 2519112"/>
              <a:gd name="connsiteY3" fmla="*/ 151147 h 1511467"/>
              <a:gd name="connsiteX4" fmla="*/ 2519112 w 2519112"/>
              <a:gd name="connsiteY4" fmla="*/ 1360320 h 1511467"/>
              <a:gd name="connsiteX5" fmla="*/ 2367965 w 2519112"/>
              <a:gd name="connsiteY5" fmla="*/ 1511467 h 1511467"/>
              <a:gd name="connsiteX6" fmla="*/ 151147 w 2519112"/>
              <a:gd name="connsiteY6" fmla="*/ 1511467 h 1511467"/>
              <a:gd name="connsiteX7" fmla="*/ 0 w 2519112"/>
              <a:gd name="connsiteY7" fmla="*/ 1360320 h 1511467"/>
              <a:gd name="connsiteX8" fmla="*/ 0 w 2519112"/>
              <a:gd name="connsiteY8" fmla="*/ 151147 h 1511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9112" h="1511467">
                <a:moveTo>
                  <a:pt x="0" y="151147"/>
                </a:moveTo>
                <a:cubicBezTo>
                  <a:pt x="0" y="67671"/>
                  <a:pt x="67671" y="0"/>
                  <a:pt x="151147" y="0"/>
                </a:cubicBezTo>
                <a:lnTo>
                  <a:pt x="2367965" y="0"/>
                </a:lnTo>
                <a:cubicBezTo>
                  <a:pt x="2451441" y="0"/>
                  <a:pt x="2519112" y="67671"/>
                  <a:pt x="2519112" y="151147"/>
                </a:cubicBezTo>
                <a:lnTo>
                  <a:pt x="2519112" y="1360320"/>
                </a:lnTo>
                <a:cubicBezTo>
                  <a:pt x="2519112" y="1443796"/>
                  <a:pt x="2451441" y="1511467"/>
                  <a:pt x="2367965" y="1511467"/>
                </a:cubicBezTo>
                <a:lnTo>
                  <a:pt x="151147" y="1511467"/>
                </a:lnTo>
                <a:cubicBezTo>
                  <a:pt x="67671" y="1511467"/>
                  <a:pt x="0" y="1443796"/>
                  <a:pt x="0" y="1360320"/>
                </a:cubicBezTo>
                <a:lnTo>
                  <a:pt x="0" y="151147"/>
                </a:lnTo>
                <a:close/>
              </a:path>
            </a:pathLst>
          </a:custGeom>
          <a:solidFill>
            <a:srgbClr val="156082"/>
          </a:solidFill>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6669" tIns="196669" rIns="196669" bIns="196669" numCol="1" spcCol="1270" anchor="b" anchorCtr="0">
            <a:noAutofit/>
          </a:bodyPr>
          <a:lstStyle/>
          <a:p>
            <a:pPr marL="0" lvl="0" indent="0" algn="ctr" defTabSz="1778000">
              <a:lnSpc>
                <a:spcPct val="90000"/>
              </a:lnSpc>
              <a:spcBef>
                <a:spcPct val="0"/>
              </a:spcBef>
              <a:spcAft>
                <a:spcPct val="35000"/>
              </a:spcAft>
              <a:buNone/>
            </a:pPr>
            <a:r>
              <a:rPr lang="fr-FR" sz="2800" kern="1200" dirty="0"/>
              <a:t>Plafonds Travaux Publics</a:t>
            </a:r>
          </a:p>
        </p:txBody>
      </p:sp>
      <p:sp>
        <p:nvSpPr>
          <p:cNvPr id="7" name="Forme libre : forme 6">
            <a:extLst>
              <a:ext uri="{FF2B5EF4-FFF2-40B4-BE49-F238E27FC236}">
                <a16:creationId xmlns:a16="http://schemas.microsoft.com/office/drawing/2014/main" id="{957A7C75-984C-8367-2F59-AE5E1F91862F}"/>
              </a:ext>
            </a:extLst>
          </p:cNvPr>
          <p:cNvSpPr/>
          <p:nvPr/>
        </p:nvSpPr>
        <p:spPr>
          <a:xfrm rot="5400000">
            <a:off x="2560701" y="3017384"/>
            <a:ext cx="401775" cy="624739"/>
          </a:xfrm>
          <a:custGeom>
            <a:avLst/>
            <a:gdLst>
              <a:gd name="connsiteX0" fmla="*/ 0 w 534051"/>
              <a:gd name="connsiteY0" fmla="*/ 124948 h 624739"/>
              <a:gd name="connsiteX1" fmla="*/ 267026 w 534051"/>
              <a:gd name="connsiteY1" fmla="*/ 124948 h 624739"/>
              <a:gd name="connsiteX2" fmla="*/ 267026 w 534051"/>
              <a:gd name="connsiteY2" fmla="*/ 0 h 624739"/>
              <a:gd name="connsiteX3" fmla="*/ 534051 w 534051"/>
              <a:gd name="connsiteY3" fmla="*/ 312370 h 624739"/>
              <a:gd name="connsiteX4" fmla="*/ 267026 w 534051"/>
              <a:gd name="connsiteY4" fmla="*/ 624739 h 624739"/>
              <a:gd name="connsiteX5" fmla="*/ 267026 w 534051"/>
              <a:gd name="connsiteY5" fmla="*/ 499791 h 624739"/>
              <a:gd name="connsiteX6" fmla="*/ 0 w 534051"/>
              <a:gd name="connsiteY6" fmla="*/ 499791 h 624739"/>
              <a:gd name="connsiteX7" fmla="*/ 0 w 534051"/>
              <a:gd name="connsiteY7" fmla="*/ 124948 h 62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4051" h="624739">
                <a:moveTo>
                  <a:pt x="0" y="124948"/>
                </a:moveTo>
                <a:lnTo>
                  <a:pt x="267026" y="124948"/>
                </a:lnTo>
                <a:lnTo>
                  <a:pt x="267026" y="0"/>
                </a:lnTo>
                <a:lnTo>
                  <a:pt x="534051" y="312370"/>
                </a:lnTo>
                <a:lnTo>
                  <a:pt x="267026" y="624739"/>
                </a:lnTo>
                <a:lnTo>
                  <a:pt x="267026" y="499791"/>
                </a:lnTo>
                <a:lnTo>
                  <a:pt x="0" y="499791"/>
                </a:lnTo>
                <a:lnTo>
                  <a:pt x="0" y="124948"/>
                </a:lnTo>
                <a:close/>
              </a:path>
            </a:pathLst>
          </a:custGeom>
          <a:solidFill>
            <a:srgbClr val="156082"/>
          </a:solidFill>
          <a:ln>
            <a:noFill/>
          </a:ln>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124948" rIns="160215" bIns="124948" numCol="1" spcCol="1270" anchor="ctr" anchorCtr="0">
            <a:noAutofit/>
          </a:bodyPr>
          <a:lstStyle/>
          <a:p>
            <a:pPr marL="0" lvl="0" indent="0" algn="ctr" defTabSz="1155700">
              <a:lnSpc>
                <a:spcPct val="90000"/>
              </a:lnSpc>
              <a:spcBef>
                <a:spcPct val="0"/>
              </a:spcBef>
              <a:spcAft>
                <a:spcPct val="35000"/>
              </a:spcAft>
              <a:buNone/>
            </a:pPr>
            <a:endParaRPr lang="fr-FR" sz="2600" kern="1200"/>
          </a:p>
        </p:txBody>
      </p:sp>
      <p:sp>
        <p:nvSpPr>
          <p:cNvPr id="8" name="Forme libre : forme 7">
            <a:extLst>
              <a:ext uri="{FF2B5EF4-FFF2-40B4-BE49-F238E27FC236}">
                <a16:creationId xmlns:a16="http://schemas.microsoft.com/office/drawing/2014/main" id="{91102701-19C1-FFD4-887E-C9B472F6710C}"/>
              </a:ext>
            </a:extLst>
          </p:cNvPr>
          <p:cNvSpPr/>
          <p:nvPr/>
        </p:nvSpPr>
        <p:spPr>
          <a:xfrm>
            <a:off x="6933258" y="2247752"/>
            <a:ext cx="4098808" cy="2916343"/>
          </a:xfrm>
          <a:custGeom>
            <a:avLst/>
            <a:gdLst>
              <a:gd name="connsiteX0" fmla="*/ 0 w 2519112"/>
              <a:gd name="connsiteY0" fmla="*/ 151147 h 1511467"/>
              <a:gd name="connsiteX1" fmla="*/ 151147 w 2519112"/>
              <a:gd name="connsiteY1" fmla="*/ 0 h 1511467"/>
              <a:gd name="connsiteX2" fmla="*/ 2367965 w 2519112"/>
              <a:gd name="connsiteY2" fmla="*/ 0 h 1511467"/>
              <a:gd name="connsiteX3" fmla="*/ 2519112 w 2519112"/>
              <a:gd name="connsiteY3" fmla="*/ 151147 h 1511467"/>
              <a:gd name="connsiteX4" fmla="*/ 2519112 w 2519112"/>
              <a:gd name="connsiteY4" fmla="*/ 1360320 h 1511467"/>
              <a:gd name="connsiteX5" fmla="*/ 2367965 w 2519112"/>
              <a:gd name="connsiteY5" fmla="*/ 1511467 h 1511467"/>
              <a:gd name="connsiteX6" fmla="*/ 151147 w 2519112"/>
              <a:gd name="connsiteY6" fmla="*/ 1511467 h 1511467"/>
              <a:gd name="connsiteX7" fmla="*/ 0 w 2519112"/>
              <a:gd name="connsiteY7" fmla="*/ 1360320 h 1511467"/>
              <a:gd name="connsiteX8" fmla="*/ 0 w 2519112"/>
              <a:gd name="connsiteY8" fmla="*/ 151147 h 1511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9112" h="1511467">
                <a:moveTo>
                  <a:pt x="0" y="151147"/>
                </a:moveTo>
                <a:cubicBezTo>
                  <a:pt x="0" y="67671"/>
                  <a:pt x="67671" y="0"/>
                  <a:pt x="151147" y="0"/>
                </a:cubicBezTo>
                <a:lnTo>
                  <a:pt x="2367965" y="0"/>
                </a:lnTo>
                <a:cubicBezTo>
                  <a:pt x="2451441" y="0"/>
                  <a:pt x="2519112" y="67671"/>
                  <a:pt x="2519112" y="151147"/>
                </a:cubicBezTo>
                <a:lnTo>
                  <a:pt x="2519112" y="1360320"/>
                </a:lnTo>
                <a:cubicBezTo>
                  <a:pt x="2519112" y="1443796"/>
                  <a:pt x="2451441" y="1511467"/>
                  <a:pt x="2367965" y="1511467"/>
                </a:cubicBezTo>
                <a:lnTo>
                  <a:pt x="151147" y="1511467"/>
                </a:lnTo>
                <a:cubicBezTo>
                  <a:pt x="67671" y="1511467"/>
                  <a:pt x="0" y="1443796"/>
                  <a:pt x="0" y="1360320"/>
                </a:cubicBezTo>
                <a:lnTo>
                  <a:pt x="0" y="151147"/>
                </a:lnTo>
                <a:close/>
              </a:path>
            </a:pathLst>
          </a:custGeom>
          <a:solidFill>
            <a:srgbClr val="156082"/>
          </a:solidFill>
          <a:ln>
            <a:no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6669" tIns="196669" rIns="196669" bIns="196669" numCol="1" spcCol="1270" anchor="b" anchorCtr="0">
            <a:noAutofit/>
          </a:bodyPr>
          <a:lstStyle/>
          <a:p>
            <a:pPr marL="285750" lvl="0" indent="-285750" defTabSz="1778000">
              <a:lnSpc>
                <a:spcPct val="90000"/>
              </a:lnSpc>
              <a:spcBef>
                <a:spcPct val="0"/>
              </a:spcBef>
              <a:spcAft>
                <a:spcPct val="35000"/>
              </a:spcAft>
              <a:buFont typeface="Wingdings" panose="05000000000000000000" pitchFamily="2" charset="2"/>
              <a:buChar char="§"/>
            </a:pPr>
            <a:r>
              <a:rPr lang="fr-FR" sz="2000" dirty="0"/>
              <a:t>- d</a:t>
            </a:r>
            <a:r>
              <a:rPr lang="fr-FR" sz="2000" kern="1200" dirty="0"/>
              <a:t>e 11 : conventionnelle</a:t>
            </a:r>
          </a:p>
          <a:p>
            <a:pPr marL="285750" lvl="0" indent="-285750" defTabSz="1778000">
              <a:lnSpc>
                <a:spcPct val="90000"/>
              </a:lnSpc>
              <a:spcBef>
                <a:spcPct val="0"/>
              </a:spcBef>
              <a:spcAft>
                <a:spcPct val="35000"/>
              </a:spcAft>
              <a:buFont typeface="Wingdings" panose="05000000000000000000" pitchFamily="2" charset="2"/>
              <a:buChar char="§"/>
            </a:pPr>
            <a:endParaRPr lang="fr-FR" sz="2000" kern="1200" dirty="0"/>
          </a:p>
          <a:p>
            <a:pPr marL="285750" lvl="0" indent="-285750" defTabSz="1778000">
              <a:lnSpc>
                <a:spcPct val="90000"/>
              </a:lnSpc>
              <a:spcBef>
                <a:spcPct val="0"/>
              </a:spcBef>
              <a:spcAft>
                <a:spcPct val="35000"/>
              </a:spcAft>
              <a:buFont typeface="Wingdings" panose="05000000000000000000" pitchFamily="2" charset="2"/>
              <a:buChar char="§"/>
            </a:pPr>
            <a:r>
              <a:rPr lang="fr-FR" sz="2000" kern="1200" dirty="0"/>
              <a:t>+ de 11 : v</a:t>
            </a:r>
            <a:r>
              <a:rPr lang="fr-FR" sz="2000" dirty="0"/>
              <a:t>ersement volontaire</a:t>
            </a:r>
          </a:p>
          <a:p>
            <a:pPr marL="285750" lvl="0" indent="-285750" defTabSz="1778000">
              <a:lnSpc>
                <a:spcPct val="90000"/>
              </a:lnSpc>
              <a:spcBef>
                <a:spcPct val="0"/>
              </a:spcBef>
              <a:spcAft>
                <a:spcPct val="35000"/>
              </a:spcAft>
              <a:buFont typeface="Wingdings" panose="05000000000000000000" pitchFamily="2" charset="2"/>
              <a:buChar char="§"/>
            </a:pPr>
            <a:endParaRPr lang="fr-FR" sz="2000" dirty="0"/>
          </a:p>
          <a:p>
            <a:pPr marL="285750" lvl="0" indent="-285750" defTabSz="1778000">
              <a:lnSpc>
                <a:spcPct val="90000"/>
              </a:lnSpc>
              <a:spcBef>
                <a:spcPct val="0"/>
              </a:spcBef>
              <a:spcAft>
                <a:spcPct val="35000"/>
              </a:spcAft>
              <a:buFont typeface="Wingdings" panose="05000000000000000000" pitchFamily="2" charset="2"/>
              <a:buChar char="§"/>
            </a:pPr>
            <a:endParaRPr lang="fr-FR" sz="2000" dirty="0"/>
          </a:p>
        </p:txBody>
      </p:sp>
      <p:sp>
        <p:nvSpPr>
          <p:cNvPr id="16" name="Rectangle : coins arrondis 15">
            <a:extLst>
              <a:ext uri="{FF2B5EF4-FFF2-40B4-BE49-F238E27FC236}">
                <a16:creationId xmlns:a16="http://schemas.microsoft.com/office/drawing/2014/main" id="{95332062-9AE1-2314-7F21-8FBB3FCDEAED}"/>
              </a:ext>
            </a:extLst>
          </p:cNvPr>
          <p:cNvSpPr/>
          <p:nvPr/>
        </p:nvSpPr>
        <p:spPr>
          <a:xfrm rot="19476944">
            <a:off x="5621118" y="1760436"/>
            <a:ext cx="2767145" cy="111186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sz="1200" dirty="0">
                <a:latin typeface="Aptos" panose="020B0004020202020204" pitchFamily="34" charset="0"/>
              </a:rPr>
              <a:t>Cofinancement au FSE+</a:t>
            </a:r>
          </a:p>
        </p:txBody>
      </p:sp>
    </p:spTree>
    <p:extLst>
      <p:ext uri="{BB962C8B-B14F-4D97-AF65-F5344CB8AC3E}">
        <p14:creationId xmlns:p14="http://schemas.microsoft.com/office/powerpoint/2010/main" val="671096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11619-0C03-2BAE-A698-B208900EB910}"/>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EB1AB8A-A426-4635-E64B-21A7B19F6C65}"/>
              </a:ext>
            </a:extLst>
          </p:cNvPr>
          <p:cNvSpPr>
            <a:spLocks noGrp="1"/>
          </p:cNvSpPr>
          <p:nvPr>
            <p:ph type="body" idx="30"/>
          </p:nvPr>
        </p:nvSpPr>
        <p:spPr>
          <a:xfrm>
            <a:off x="2233055" y="1131113"/>
            <a:ext cx="1355727" cy="1097617"/>
          </a:xfrm>
        </p:spPr>
        <p:txBody>
          <a:bodyPr>
            <a:normAutofit fontScale="92500" lnSpcReduction="20000"/>
          </a:bodyPr>
          <a:lstStyle/>
          <a:p>
            <a:r>
              <a:rPr lang="fr-FR"/>
              <a:t>02</a:t>
            </a:r>
          </a:p>
          <a:p>
            <a:endParaRPr lang="fr-FR"/>
          </a:p>
        </p:txBody>
      </p:sp>
      <p:sp>
        <p:nvSpPr>
          <p:cNvPr id="4" name="Espace réservé du texte 3">
            <a:extLst>
              <a:ext uri="{FF2B5EF4-FFF2-40B4-BE49-F238E27FC236}">
                <a16:creationId xmlns:a16="http://schemas.microsoft.com/office/drawing/2014/main" id="{3BCC5D67-102F-28F1-E5E5-D2531038BF9D}"/>
              </a:ext>
            </a:extLst>
          </p:cNvPr>
          <p:cNvSpPr>
            <a:spLocks noGrp="1"/>
          </p:cNvSpPr>
          <p:nvPr>
            <p:ph type="body" idx="15"/>
          </p:nvPr>
        </p:nvSpPr>
        <p:spPr>
          <a:xfrm>
            <a:off x="1999837" y="2965557"/>
            <a:ext cx="7307792" cy="2280211"/>
          </a:xfrm>
        </p:spPr>
        <p:txBody>
          <a:bodyPr>
            <a:noAutofit/>
          </a:bodyPr>
          <a:lstStyle/>
          <a:p>
            <a:r>
              <a:rPr lang="fr-FR">
                <a:solidFill>
                  <a:schemeClr val="bg1"/>
                </a:solidFill>
              </a:rPr>
              <a:t>Gestion administrative d’un dossier de financement</a:t>
            </a:r>
          </a:p>
          <a:p>
            <a:r>
              <a:rPr lang="fr-FR">
                <a:solidFill>
                  <a:schemeClr val="bg1"/>
                </a:solidFill>
              </a:rPr>
              <a:t> </a:t>
            </a:r>
          </a:p>
        </p:txBody>
      </p:sp>
    </p:spTree>
    <p:extLst>
      <p:ext uri="{BB962C8B-B14F-4D97-AF65-F5344CB8AC3E}">
        <p14:creationId xmlns:p14="http://schemas.microsoft.com/office/powerpoint/2010/main" val="2183580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1">
            <a:extLst>
              <a:ext uri="{FF2B5EF4-FFF2-40B4-BE49-F238E27FC236}">
                <a16:creationId xmlns:a16="http://schemas.microsoft.com/office/drawing/2014/main" id="{270F1C79-8CEB-BE92-EBB9-B502990C8EAD}"/>
              </a:ext>
            </a:extLst>
          </p:cNvPr>
          <p:cNvSpPr txBox="1">
            <a:spLocks/>
          </p:cNvSpPr>
          <p:nvPr/>
        </p:nvSpPr>
        <p:spPr>
          <a:xfrm>
            <a:off x="1644875" y="383781"/>
            <a:ext cx="10014230" cy="538567"/>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200" b="1" i="0" kern="1200">
                <a:solidFill>
                  <a:schemeClr val="bg1"/>
                </a:solidFill>
                <a:latin typeface="Arial" panose="020B0604020202020204" pitchFamily="34" charset="0"/>
                <a:ea typeface="+mn-ea"/>
                <a:cs typeface="Arial" panose="020B0604020202020204" pitchFamily="34" charset="0"/>
              </a:defRPr>
            </a:lvl1pPr>
            <a:lvl2pPr marL="360362" indent="-342900" algn="l" defTabSz="914400" rtl="0" eaLnBrk="1" latinLnBrk="0" hangingPunct="1">
              <a:lnSpc>
                <a:spcPct val="150000"/>
              </a:lnSpc>
              <a:spcBef>
                <a:spcPts val="500"/>
              </a:spcBef>
              <a:buClr>
                <a:srgbClr val="F18700"/>
              </a:buClr>
              <a:buFont typeface="Wingdings" pitchFamily="2" charset="2"/>
              <a:buChar char="§"/>
              <a:tabLst/>
              <a:defRPr sz="1600" b="1" kern="1200">
                <a:solidFill>
                  <a:schemeClr val="tx1"/>
                </a:solidFill>
                <a:latin typeface="Arial" panose="020B0604020202020204" pitchFamily="34" charset="0"/>
                <a:ea typeface="+mn-ea"/>
                <a:cs typeface="Arial" panose="020B0604020202020204" pitchFamily="34" charset="0"/>
              </a:defRPr>
            </a:lvl2pPr>
            <a:lvl3pPr marL="17463" indent="0" algn="l" defTabSz="914400" rtl="0" eaLnBrk="1" latinLnBrk="0" hangingPunct="1">
              <a:lnSpc>
                <a:spcPct val="150000"/>
              </a:lnSpc>
              <a:spcBef>
                <a:spcPts val="500"/>
              </a:spcBef>
              <a:buFont typeface="Arial" panose="020B0604020202020204" pitchFamily="34" charset="0"/>
              <a:buNone/>
              <a:tabLst/>
              <a:defRPr sz="1200" b="1" kern="1200">
                <a:solidFill>
                  <a:schemeClr val="tx1"/>
                </a:solidFill>
                <a:latin typeface="Arial" panose="020B0604020202020204" pitchFamily="34" charset="0"/>
                <a:ea typeface="+mn-ea"/>
                <a:cs typeface="Arial" panose="020B0604020202020204" pitchFamily="34" charset="0"/>
              </a:defRPr>
            </a:lvl3pPr>
            <a:lvl4pPr marL="17463"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4pPr>
            <a:lvl5pPr marL="184150" indent="-171450" algn="l" defTabSz="914400" rtl="0" eaLnBrk="1" latinLnBrk="0" hangingPunct="1">
              <a:lnSpc>
                <a:spcPct val="150000"/>
              </a:lnSpc>
              <a:spcBef>
                <a:spcPts val="500"/>
              </a:spcBef>
              <a:buClr>
                <a:srgbClr val="F18700"/>
              </a:buClr>
              <a:buFont typeface="Arial" panose="020B0604020202020204" pitchFamily="34" charset="0"/>
              <a:buChar char="•"/>
              <a:tabLst/>
              <a:defRPr sz="1200" b="1" kern="1200">
                <a:solidFill>
                  <a:schemeClr val="tx1"/>
                </a:solidFill>
                <a:latin typeface="Arial" panose="020B0604020202020204" pitchFamily="34" charset="0"/>
                <a:ea typeface="+mn-ea"/>
                <a:cs typeface="Arial" panose="020B0604020202020204" pitchFamily="34" charset="0"/>
              </a:defRPr>
            </a:lvl5pPr>
            <a:lvl6pPr marL="182563" indent="-169863" algn="l" defTabSz="914400" rtl="0" eaLnBrk="1" latinLnBrk="0" hangingPunct="1">
              <a:lnSpc>
                <a:spcPct val="150000"/>
              </a:lnSpc>
              <a:spcBef>
                <a:spcPts val="500"/>
              </a:spcBef>
              <a:buFontTx/>
              <a:buChar char="-"/>
              <a:tabLst/>
              <a:defRPr sz="1200" kern="1200">
                <a:solidFill>
                  <a:schemeClr val="tx1"/>
                </a:solidFill>
                <a:latin typeface="Arial" panose="020B0604020202020204" pitchFamily="34" charset="0"/>
                <a:ea typeface="+mn-ea"/>
                <a:cs typeface="Arial" panose="020B0604020202020204" pitchFamily="34" charset="0"/>
              </a:defRPr>
            </a:lvl6pPr>
            <a:lvl7pPr marL="225425"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500">
                <a:latin typeface="Arial"/>
                <a:cs typeface="Arial"/>
              </a:rPr>
              <a:t>Processus de dépôt d’un dossier de demande de subvention</a:t>
            </a:r>
          </a:p>
          <a:p>
            <a:r>
              <a:rPr lang="fr-FR" sz="2500"/>
              <a:t> </a:t>
            </a:r>
          </a:p>
        </p:txBody>
      </p:sp>
      <p:sp>
        <p:nvSpPr>
          <p:cNvPr id="11" name="Espace réservé du texte 7">
            <a:extLst>
              <a:ext uri="{FF2B5EF4-FFF2-40B4-BE49-F238E27FC236}">
                <a16:creationId xmlns:a16="http://schemas.microsoft.com/office/drawing/2014/main" id="{D0836EB6-BF83-DDB9-ADC6-11D84EF65F6D}"/>
              </a:ext>
            </a:extLst>
          </p:cNvPr>
          <p:cNvSpPr txBox="1">
            <a:spLocks/>
          </p:cNvSpPr>
          <p:nvPr/>
        </p:nvSpPr>
        <p:spPr>
          <a:xfrm>
            <a:off x="1087109" y="381637"/>
            <a:ext cx="602738" cy="483838"/>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 typeface="Arial" panose="020B0604020202020204" pitchFamily="34" charset="0"/>
              <a:buNone/>
              <a:defRPr sz="4000" b="1" i="0" kern="1200">
                <a:solidFill>
                  <a:schemeClr val="bg1"/>
                </a:solidFill>
                <a:latin typeface="Arial" panose="020B0604020202020204" pitchFamily="34" charset="0"/>
                <a:ea typeface="+mn-ea"/>
                <a:cs typeface="Arial" panose="020B0604020202020204" pitchFamily="34" charset="0"/>
              </a:defRPr>
            </a:lvl1pPr>
            <a:lvl2pPr marL="360362" indent="-342900" algn="l" defTabSz="914400" rtl="0" eaLnBrk="1" latinLnBrk="0" hangingPunct="1">
              <a:lnSpc>
                <a:spcPct val="150000"/>
              </a:lnSpc>
              <a:spcBef>
                <a:spcPts val="500"/>
              </a:spcBef>
              <a:buClr>
                <a:srgbClr val="F18700"/>
              </a:buClr>
              <a:buFont typeface="Wingdings" pitchFamily="2" charset="2"/>
              <a:buChar char="§"/>
              <a:tabLst/>
              <a:defRPr sz="1600" b="1" kern="1200">
                <a:solidFill>
                  <a:schemeClr val="tx1"/>
                </a:solidFill>
                <a:latin typeface="Arial" panose="020B0604020202020204" pitchFamily="34" charset="0"/>
                <a:ea typeface="+mn-ea"/>
                <a:cs typeface="Arial" panose="020B0604020202020204" pitchFamily="34" charset="0"/>
              </a:defRPr>
            </a:lvl2pPr>
            <a:lvl3pPr marL="17463" indent="0" algn="l" defTabSz="914400" rtl="0" eaLnBrk="1" latinLnBrk="0" hangingPunct="1">
              <a:lnSpc>
                <a:spcPct val="150000"/>
              </a:lnSpc>
              <a:spcBef>
                <a:spcPts val="500"/>
              </a:spcBef>
              <a:buFont typeface="Arial" panose="020B0604020202020204" pitchFamily="34" charset="0"/>
              <a:buNone/>
              <a:tabLst/>
              <a:defRPr sz="1200" b="1" kern="1200">
                <a:solidFill>
                  <a:schemeClr val="tx1"/>
                </a:solidFill>
                <a:latin typeface="Arial" panose="020B0604020202020204" pitchFamily="34" charset="0"/>
                <a:ea typeface="+mn-ea"/>
                <a:cs typeface="Arial" panose="020B0604020202020204" pitchFamily="34" charset="0"/>
              </a:defRPr>
            </a:lvl3pPr>
            <a:lvl4pPr marL="17463"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4pPr>
            <a:lvl5pPr marL="184150" indent="-171450" algn="l" defTabSz="914400" rtl="0" eaLnBrk="1" latinLnBrk="0" hangingPunct="1">
              <a:lnSpc>
                <a:spcPct val="150000"/>
              </a:lnSpc>
              <a:spcBef>
                <a:spcPts val="500"/>
              </a:spcBef>
              <a:buClr>
                <a:srgbClr val="F18700"/>
              </a:buClr>
              <a:buFont typeface="Arial" panose="020B0604020202020204" pitchFamily="34" charset="0"/>
              <a:buChar char="•"/>
              <a:tabLst/>
              <a:defRPr sz="1200" b="1" kern="1200">
                <a:solidFill>
                  <a:schemeClr val="tx1"/>
                </a:solidFill>
                <a:latin typeface="Arial" panose="020B0604020202020204" pitchFamily="34" charset="0"/>
                <a:ea typeface="+mn-ea"/>
                <a:cs typeface="Arial" panose="020B0604020202020204" pitchFamily="34" charset="0"/>
              </a:defRPr>
            </a:lvl5pPr>
            <a:lvl6pPr marL="182563" indent="-169863" algn="l" defTabSz="914400" rtl="0" eaLnBrk="1" latinLnBrk="0" hangingPunct="1">
              <a:lnSpc>
                <a:spcPct val="150000"/>
              </a:lnSpc>
              <a:spcBef>
                <a:spcPts val="500"/>
              </a:spcBef>
              <a:buFontTx/>
              <a:buChar char="-"/>
              <a:tabLst/>
              <a:defRPr sz="1200" kern="1200">
                <a:solidFill>
                  <a:schemeClr val="tx1"/>
                </a:solidFill>
                <a:latin typeface="Arial" panose="020B0604020202020204" pitchFamily="34" charset="0"/>
                <a:ea typeface="+mn-ea"/>
                <a:cs typeface="Arial" panose="020B0604020202020204" pitchFamily="34" charset="0"/>
              </a:defRPr>
            </a:lvl6pPr>
            <a:lvl7pPr marL="225425"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500"/>
              <a:t>2.1</a:t>
            </a:r>
          </a:p>
        </p:txBody>
      </p:sp>
      <p:sp>
        <p:nvSpPr>
          <p:cNvPr id="17" name="Google Shape;29648;p119">
            <a:extLst>
              <a:ext uri="{FF2B5EF4-FFF2-40B4-BE49-F238E27FC236}">
                <a16:creationId xmlns:a16="http://schemas.microsoft.com/office/drawing/2014/main" id="{26A91520-305F-B9A9-823F-8C49A7D20086}"/>
              </a:ext>
            </a:extLst>
          </p:cNvPr>
          <p:cNvSpPr/>
          <p:nvPr/>
        </p:nvSpPr>
        <p:spPr>
          <a:xfrm>
            <a:off x="1850083" y="6063581"/>
            <a:ext cx="9287970" cy="634366"/>
          </a:xfrm>
          <a:prstGeom prst="roundRect">
            <a:avLst/>
          </a:prstGeom>
          <a:solidFill>
            <a:schemeClr val="lt2"/>
          </a:solidFill>
          <a:ln>
            <a:noFill/>
          </a:ln>
          <a:effectLst>
            <a:outerShdw blurRad="50800" dist="50800" dir="600000" algn="ctr" rotWithShape="0">
              <a:srgbClr val="000000">
                <a:alpha val="43137"/>
              </a:srgbClr>
            </a:outerShdw>
          </a:effectLst>
        </p:spPr>
        <p:txBody>
          <a:bodyPr spcFirstLastPara="1" wrap="square" lIns="121900" tIns="121900" rIns="121900" bIns="121900" anchor="ctr" anchorCtr="0">
            <a:noAutofit/>
          </a:bodyPr>
          <a:lstStyle/>
          <a:p>
            <a:r>
              <a:rPr lang="fr-FR" sz="1400">
                <a:solidFill>
                  <a:schemeClr val="bg2">
                    <a:lumMod val="25000"/>
                  </a:schemeClr>
                </a:solidFill>
                <a:latin typeface="Aptos (Corps)"/>
                <a:ea typeface="Calibri" panose="020F0502020204030204" pitchFamily="34" charset="0"/>
                <a:cs typeface="Arial" panose="020B0604020202020204" pitchFamily="34" charset="0"/>
              </a:rPr>
              <a:t>L</a:t>
            </a:r>
            <a:r>
              <a:rPr lang="fr-FR" sz="1400">
                <a:solidFill>
                  <a:schemeClr val="bg2">
                    <a:lumMod val="25000"/>
                  </a:schemeClr>
                </a:solidFill>
                <a:effectLst/>
                <a:latin typeface="Aptos (Corps)"/>
                <a:ea typeface="Calibri" panose="020F0502020204030204" pitchFamily="34" charset="0"/>
                <a:cs typeface="Arial" panose="020B0604020202020204" pitchFamily="34" charset="0"/>
              </a:rPr>
              <a:t>’entreprise doit adresser sa demande de financement avant toute contractualisation d’une offre avec l’organisme de formation et avant l’entrée en formation pour démontrer l’effet incitatif. La rétroactivité n’est pas admise.</a:t>
            </a:r>
          </a:p>
        </p:txBody>
      </p:sp>
      <p:sp>
        <p:nvSpPr>
          <p:cNvPr id="18" name="Espace réservé du numéro de diapositive 4">
            <a:extLst>
              <a:ext uri="{FF2B5EF4-FFF2-40B4-BE49-F238E27FC236}">
                <a16:creationId xmlns:a16="http://schemas.microsoft.com/office/drawing/2014/main" id="{CFCD62B4-F1D2-3A7B-F7AD-3F1D801587CC}"/>
              </a:ext>
            </a:extLst>
          </p:cNvPr>
          <p:cNvSpPr txBox="1">
            <a:spLocks/>
          </p:cNvSpPr>
          <p:nvPr/>
        </p:nvSpPr>
        <p:spPr>
          <a:xfrm>
            <a:off x="11659105" y="6332822"/>
            <a:ext cx="449765" cy="365125"/>
          </a:xfrm>
          <a:prstGeom prst="rect">
            <a:avLst/>
          </a:prstGeom>
        </p:spPr>
        <p:txBody>
          <a:bodyPr vert="horz" lIns="91440" tIns="45720" rIns="91440" bIns="45720" rtlCol="0" anchor="ctr"/>
          <a:lstStyle>
            <a:defPPr>
              <a:defRPr lang="fr-FR"/>
            </a:defPPr>
            <a:lvl1pPr marL="0" algn="r" defTabSz="914400" rtl="0" eaLnBrk="1" latinLnBrk="0" hangingPunct="1">
              <a:defRPr sz="1000" b="1" kern="1200">
                <a:solidFill>
                  <a:srgbClr val="21295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175C4A9-563C-D943-841B-F8A44946A7C2}" type="slidenum">
              <a:rPr lang="fr-FR" smtClean="0"/>
              <a:pPr>
                <a:defRPr/>
              </a:pPr>
              <a:t>17</a:t>
            </a:fld>
            <a:endParaRPr lang="fr-FR"/>
          </a:p>
        </p:txBody>
      </p:sp>
      <p:pic>
        <p:nvPicPr>
          <p:cNvPr id="4" name="Graphique 3" descr="Avertissement avec un remplissage uni">
            <a:extLst>
              <a:ext uri="{FF2B5EF4-FFF2-40B4-BE49-F238E27FC236}">
                <a16:creationId xmlns:a16="http://schemas.microsoft.com/office/drawing/2014/main" id="{0149AB81-15E0-D77F-441B-85A069437A5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73976" y="6063581"/>
            <a:ext cx="634367" cy="634367"/>
          </a:xfrm>
          <a:prstGeom prst="rect">
            <a:avLst/>
          </a:prstGeom>
        </p:spPr>
      </p:pic>
      <p:pic>
        <p:nvPicPr>
          <p:cNvPr id="5" name="Image 4" descr="Une image contenant texte, capture d’écran, Police, diagramme&#10;&#10;Description générée automatiquement">
            <a:extLst>
              <a:ext uri="{FF2B5EF4-FFF2-40B4-BE49-F238E27FC236}">
                <a16:creationId xmlns:a16="http://schemas.microsoft.com/office/drawing/2014/main" id="{CC63FDB7-DF36-A8B6-8E7D-FAFFC7F8C40F}"/>
              </a:ext>
            </a:extLst>
          </p:cNvPr>
          <p:cNvPicPr>
            <a:picLocks noChangeAspect="1"/>
          </p:cNvPicPr>
          <p:nvPr/>
        </p:nvPicPr>
        <p:blipFill>
          <a:blip r:embed="rId4"/>
          <a:stretch>
            <a:fillRect/>
          </a:stretch>
        </p:blipFill>
        <p:spPr>
          <a:xfrm>
            <a:off x="1850083" y="3402111"/>
            <a:ext cx="8548504" cy="2256328"/>
          </a:xfrm>
          <a:prstGeom prst="rect">
            <a:avLst/>
          </a:prstGeom>
        </p:spPr>
      </p:pic>
      <p:pic>
        <p:nvPicPr>
          <p:cNvPr id="2" name="Image 1">
            <a:extLst>
              <a:ext uri="{FF2B5EF4-FFF2-40B4-BE49-F238E27FC236}">
                <a16:creationId xmlns:a16="http://schemas.microsoft.com/office/drawing/2014/main" id="{CFBBC6E1-B3CF-24F5-0755-5C715D6094AB}"/>
              </a:ext>
            </a:extLst>
          </p:cNvPr>
          <p:cNvPicPr>
            <a:picLocks noChangeAspect="1"/>
          </p:cNvPicPr>
          <p:nvPr/>
        </p:nvPicPr>
        <p:blipFill>
          <a:blip r:embed="rId5"/>
          <a:stretch>
            <a:fillRect/>
          </a:stretch>
        </p:blipFill>
        <p:spPr>
          <a:xfrm>
            <a:off x="219492" y="1656870"/>
            <a:ext cx="754484" cy="6484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 avec coins arrondis en haut 2">
            <a:extLst>
              <a:ext uri="{FF2B5EF4-FFF2-40B4-BE49-F238E27FC236}">
                <a16:creationId xmlns:a16="http://schemas.microsoft.com/office/drawing/2014/main" id="{B54FFCDA-82B7-884C-12E8-B4FE01CC5111}"/>
              </a:ext>
            </a:extLst>
          </p:cNvPr>
          <p:cNvSpPr/>
          <p:nvPr/>
        </p:nvSpPr>
        <p:spPr>
          <a:xfrm>
            <a:off x="1290439" y="1334712"/>
            <a:ext cx="9611121" cy="1663693"/>
          </a:xfrm>
          <a:prstGeom prst="round2SameRect">
            <a:avLst>
              <a:gd name="adj1" fmla="val 4872"/>
              <a:gd name="adj2" fmla="val 0"/>
            </a:avLst>
          </a:prstGeom>
          <a:solidFill>
            <a:schemeClr val="accent3"/>
          </a:solidFill>
          <a:ln w="12700" cap="flat" cmpd="sng" algn="ctr">
            <a:noFill/>
            <a:prstDash val="solid"/>
            <a:miter lim="800000"/>
          </a:ln>
          <a:effectLst/>
        </p:spPr>
        <p:txBody>
          <a:bodyPr lIns="91440" tIns="45720" rIns="91440" bIns="45720" rtlCol="0" anchor="ctr"/>
          <a:lstStyle/>
          <a:p>
            <a:pPr algn="just">
              <a:lnSpc>
                <a:spcPct val="107000"/>
              </a:lnSpc>
              <a:spcAft>
                <a:spcPts val="800"/>
              </a:spcAft>
            </a:pPr>
            <a:r>
              <a:rPr lang="fr-FR" sz="1600">
                <a:solidFill>
                  <a:schemeClr val="bg1"/>
                </a:solidFill>
                <a:latin typeface="Aptos (Corps)"/>
                <a:ea typeface="Calibri" panose="020F0502020204030204" pitchFamily="34" charset="0"/>
                <a:cs typeface="Arial" panose="020B0604020202020204" pitchFamily="34" charset="0"/>
              </a:rPr>
              <a:t>U</a:t>
            </a:r>
            <a:r>
              <a:rPr lang="fr-FR" sz="1600">
                <a:solidFill>
                  <a:schemeClr val="bg1"/>
                </a:solidFill>
                <a:effectLst/>
                <a:latin typeface="Aptos (Corps)"/>
                <a:ea typeface="Calibri" panose="020F0502020204030204" pitchFamily="34" charset="0"/>
                <a:cs typeface="Arial" panose="020B0604020202020204" pitchFamily="34" charset="0"/>
              </a:rPr>
              <a:t>ne aide est présumée avoir un effet incitatif si elle :</a:t>
            </a:r>
          </a:p>
          <a:p>
            <a:pPr marL="285750" indent="-285750" algn="just">
              <a:lnSpc>
                <a:spcPct val="107000"/>
              </a:lnSpc>
              <a:spcAft>
                <a:spcPts val="800"/>
              </a:spcAft>
              <a:buClr>
                <a:schemeClr val="accent1"/>
              </a:buClr>
              <a:buFont typeface="Wingdings" panose="05000000000000000000" pitchFamily="2" charset="2"/>
              <a:buChar char="§"/>
            </a:pPr>
            <a:r>
              <a:rPr lang="fr-FR" sz="1600">
                <a:solidFill>
                  <a:schemeClr val="bg1"/>
                </a:solidFill>
                <a:effectLst/>
                <a:latin typeface="Aptos (Corps)"/>
                <a:ea typeface="Calibri" panose="020F0502020204030204" pitchFamily="34" charset="0"/>
                <a:cs typeface="Arial" panose="020B0604020202020204" pitchFamily="34" charset="0"/>
              </a:rPr>
              <a:t>modifie le comportement de l'entreprise bénéficiaire de manière qu'elle crée une nouvelle activité qu'elle n'exercerait pas sans l'aide, </a:t>
            </a:r>
          </a:p>
          <a:p>
            <a:pPr marL="285750" indent="-285750" algn="just">
              <a:lnSpc>
                <a:spcPct val="107000"/>
              </a:lnSpc>
              <a:spcAft>
                <a:spcPts val="800"/>
              </a:spcAft>
              <a:buClr>
                <a:schemeClr val="accent1"/>
              </a:buClr>
              <a:buFont typeface="Wingdings" panose="05000000000000000000" pitchFamily="2" charset="2"/>
              <a:buChar char="§"/>
            </a:pPr>
            <a:r>
              <a:rPr lang="fr-FR" sz="1600">
                <a:solidFill>
                  <a:schemeClr val="bg1"/>
                </a:solidFill>
                <a:latin typeface="Aptos (Corps)"/>
                <a:ea typeface="Calibri" panose="020F0502020204030204" pitchFamily="34" charset="0"/>
                <a:cs typeface="Arial" panose="020B0604020202020204" pitchFamily="34" charset="0"/>
              </a:rPr>
              <a:t>a un effet levier sur l’accès aux formations</a:t>
            </a:r>
            <a:endParaRPr lang="fr-FR" altLang="fr-FR" sz="1600" b="0" i="0" u="none" strike="noStrike" cap="none" normalizeH="0" baseline="0">
              <a:ln>
                <a:noFill/>
              </a:ln>
              <a:solidFill>
                <a:schemeClr val="bg1"/>
              </a:solidFill>
              <a:effectLst/>
              <a:latin typeface="Aptos (Corps)"/>
              <a:ea typeface="Calibri"/>
              <a:cs typeface="Calibri Light"/>
            </a:endParaRPr>
          </a:p>
        </p:txBody>
      </p:sp>
      <p:sp>
        <p:nvSpPr>
          <p:cNvPr id="6" name="Rectangle : coins arrondis 5">
            <a:extLst>
              <a:ext uri="{FF2B5EF4-FFF2-40B4-BE49-F238E27FC236}">
                <a16:creationId xmlns:a16="http://schemas.microsoft.com/office/drawing/2014/main" id="{BB45C73C-69AB-4523-84EB-DFE7BC0B399B}"/>
              </a:ext>
            </a:extLst>
          </p:cNvPr>
          <p:cNvSpPr/>
          <p:nvPr/>
        </p:nvSpPr>
        <p:spPr>
          <a:xfrm>
            <a:off x="1204445" y="1152769"/>
            <a:ext cx="5962810" cy="312330"/>
          </a:xfrm>
          <a:prstGeom prst="roundRect">
            <a:avLst>
              <a:gd name="adj" fmla="val 50000"/>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07000"/>
              </a:lnSpc>
              <a:spcAft>
                <a:spcPts val="800"/>
              </a:spcAft>
            </a:pPr>
            <a:r>
              <a:rPr lang="fr-FR" b="1">
                <a:solidFill>
                  <a:schemeClr val="bg1"/>
                </a:solidFill>
                <a:effectLst/>
                <a:latin typeface="Aptos (Corps)"/>
                <a:ea typeface="Calibri" panose="020F0502020204030204" pitchFamily="34" charset="0"/>
                <a:cs typeface="Arial" panose="020B0604020202020204" pitchFamily="34" charset="0"/>
              </a:rPr>
              <a:t>Qu’est-ce que le principe d’incitativité d’une aide ? </a:t>
            </a:r>
          </a:p>
        </p:txBody>
      </p:sp>
    </p:spTree>
    <p:extLst>
      <p:ext uri="{BB962C8B-B14F-4D97-AF65-F5344CB8AC3E}">
        <p14:creationId xmlns:p14="http://schemas.microsoft.com/office/powerpoint/2010/main" val="3350771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7ADFA-C6A7-2C53-FA04-658C7A88D376}"/>
            </a:ext>
          </a:extLst>
        </p:cNvPr>
        <p:cNvGrpSpPr/>
        <p:nvPr/>
      </p:nvGrpSpPr>
      <p:grpSpPr>
        <a:xfrm>
          <a:off x="0" y="0"/>
          <a:ext cx="0" cy="0"/>
          <a:chOff x="0" y="0"/>
          <a:chExt cx="0" cy="0"/>
        </a:xfrm>
      </p:grpSpPr>
      <p:pic>
        <p:nvPicPr>
          <p:cNvPr id="11" name="Image 10">
            <a:extLst>
              <a:ext uri="{FF2B5EF4-FFF2-40B4-BE49-F238E27FC236}">
                <a16:creationId xmlns:a16="http://schemas.microsoft.com/office/drawing/2014/main" id="{F36C476C-4754-882D-F409-381838086906}"/>
              </a:ext>
            </a:extLst>
          </p:cNvPr>
          <p:cNvPicPr>
            <a:picLocks noChangeAspect="1"/>
          </p:cNvPicPr>
          <p:nvPr/>
        </p:nvPicPr>
        <p:blipFill>
          <a:blip r:embed="rId2"/>
          <a:stretch>
            <a:fillRect/>
          </a:stretch>
        </p:blipFill>
        <p:spPr>
          <a:xfrm>
            <a:off x="8594284" y="1181844"/>
            <a:ext cx="2823259" cy="22199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 coins arrondis 11">
            <a:extLst>
              <a:ext uri="{FF2B5EF4-FFF2-40B4-BE49-F238E27FC236}">
                <a16:creationId xmlns:a16="http://schemas.microsoft.com/office/drawing/2014/main" id="{C289D7CE-874F-3F8C-DF4E-2C8904940517}"/>
              </a:ext>
            </a:extLst>
          </p:cNvPr>
          <p:cNvSpPr/>
          <p:nvPr/>
        </p:nvSpPr>
        <p:spPr>
          <a:xfrm rot="20518633">
            <a:off x="7840338" y="1258172"/>
            <a:ext cx="2066544" cy="33561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fr-FR" sz="1200" dirty="0">
                <a:latin typeface="Aptos (Corps)"/>
              </a:rPr>
              <a:t>Demande déposée avant le début de la formation</a:t>
            </a:r>
          </a:p>
        </p:txBody>
      </p:sp>
      <p:graphicFrame>
        <p:nvGraphicFramePr>
          <p:cNvPr id="10" name="Diagramme 9">
            <a:extLst>
              <a:ext uri="{FF2B5EF4-FFF2-40B4-BE49-F238E27FC236}">
                <a16:creationId xmlns:a16="http://schemas.microsoft.com/office/drawing/2014/main" id="{39469BFA-2BA3-7048-D07B-E34CEF7ED578}"/>
              </a:ext>
            </a:extLst>
          </p:cNvPr>
          <p:cNvGraphicFramePr/>
          <p:nvPr>
            <p:extLst>
              <p:ext uri="{D42A27DB-BD31-4B8C-83A1-F6EECF244321}">
                <p14:modId xmlns:p14="http://schemas.microsoft.com/office/powerpoint/2010/main" val="192417009"/>
              </p:ext>
            </p:extLst>
          </p:nvPr>
        </p:nvGraphicFramePr>
        <p:xfrm>
          <a:off x="-57622" y="1342706"/>
          <a:ext cx="7632704" cy="51560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Espace réservé du texte 1">
            <a:extLst>
              <a:ext uri="{FF2B5EF4-FFF2-40B4-BE49-F238E27FC236}">
                <a16:creationId xmlns:a16="http://schemas.microsoft.com/office/drawing/2014/main" id="{7940562F-3D16-C9E3-F118-BBF3D1EDCEF5}"/>
              </a:ext>
            </a:extLst>
          </p:cNvPr>
          <p:cNvSpPr txBox="1">
            <a:spLocks/>
          </p:cNvSpPr>
          <p:nvPr/>
        </p:nvSpPr>
        <p:spPr>
          <a:xfrm>
            <a:off x="1644875" y="383781"/>
            <a:ext cx="10014230" cy="538567"/>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200" b="1" i="0" kern="1200">
                <a:solidFill>
                  <a:schemeClr val="bg1"/>
                </a:solidFill>
                <a:latin typeface="Arial" panose="020B0604020202020204" pitchFamily="34" charset="0"/>
                <a:ea typeface="+mn-ea"/>
                <a:cs typeface="Arial" panose="020B0604020202020204" pitchFamily="34" charset="0"/>
              </a:defRPr>
            </a:lvl1pPr>
            <a:lvl2pPr marL="360362" indent="-342900" algn="l" defTabSz="914400" rtl="0" eaLnBrk="1" latinLnBrk="0" hangingPunct="1">
              <a:lnSpc>
                <a:spcPct val="150000"/>
              </a:lnSpc>
              <a:spcBef>
                <a:spcPts val="500"/>
              </a:spcBef>
              <a:buClr>
                <a:srgbClr val="F18700"/>
              </a:buClr>
              <a:buFont typeface="Wingdings" pitchFamily="2" charset="2"/>
              <a:buChar char="§"/>
              <a:tabLst/>
              <a:defRPr sz="1600" b="1" kern="1200">
                <a:solidFill>
                  <a:schemeClr val="tx1"/>
                </a:solidFill>
                <a:latin typeface="Arial" panose="020B0604020202020204" pitchFamily="34" charset="0"/>
                <a:ea typeface="+mn-ea"/>
                <a:cs typeface="Arial" panose="020B0604020202020204" pitchFamily="34" charset="0"/>
              </a:defRPr>
            </a:lvl2pPr>
            <a:lvl3pPr marL="17463" indent="0" algn="l" defTabSz="914400" rtl="0" eaLnBrk="1" latinLnBrk="0" hangingPunct="1">
              <a:lnSpc>
                <a:spcPct val="150000"/>
              </a:lnSpc>
              <a:spcBef>
                <a:spcPts val="500"/>
              </a:spcBef>
              <a:buFont typeface="Arial" panose="020B0604020202020204" pitchFamily="34" charset="0"/>
              <a:buNone/>
              <a:tabLst/>
              <a:defRPr sz="1200" b="1" kern="1200">
                <a:solidFill>
                  <a:schemeClr val="tx1"/>
                </a:solidFill>
                <a:latin typeface="Arial" panose="020B0604020202020204" pitchFamily="34" charset="0"/>
                <a:ea typeface="+mn-ea"/>
                <a:cs typeface="Arial" panose="020B0604020202020204" pitchFamily="34" charset="0"/>
              </a:defRPr>
            </a:lvl3pPr>
            <a:lvl4pPr marL="17463"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4pPr>
            <a:lvl5pPr marL="184150" indent="-171450" algn="l" defTabSz="914400" rtl="0" eaLnBrk="1" latinLnBrk="0" hangingPunct="1">
              <a:lnSpc>
                <a:spcPct val="150000"/>
              </a:lnSpc>
              <a:spcBef>
                <a:spcPts val="500"/>
              </a:spcBef>
              <a:buClr>
                <a:srgbClr val="F18700"/>
              </a:buClr>
              <a:buFont typeface="Arial" panose="020B0604020202020204" pitchFamily="34" charset="0"/>
              <a:buChar char="•"/>
              <a:tabLst/>
              <a:defRPr sz="1200" b="1" kern="1200">
                <a:solidFill>
                  <a:schemeClr val="tx1"/>
                </a:solidFill>
                <a:latin typeface="Arial" panose="020B0604020202020204" pitchFamily="34" charset="0"/>
                <a:ea typeface="+mn-ea"/>
                <a:cs typeface="Arial" panose="020B0604020202020204" pitchFamily="34" charset="0"/>
              </a:defRPr>
            </a:lvl5pPr>
            <a:lvl6pPr marL="182563" indent="-169863" algn="l" defTabSz="914400" rtl="0" eaLnBrk="1" latinLnBrk="0" hangingPunct="1">
              <a:lnSpc>
                <a:spcPct val="150000"/>
              </a:lnSpc>
              <a:spcBef>
                <a:spcPts val="500"/>
              </a:spcBef>
              <a:buFontTx/>
              <a:buChar char="-"/>
              <a:tabLst/>
              <a:defRPr sz="1200" kern="1200">
                <a:solidFill>
                  <a:schemeClr val="tx1"/>
                </a:solidFill>
                <a:latin typeface="Arial" panose="020B0604020202020204" pitchFamily="34" charset="0"/>
                <a:ea typeface="+mn-ea"/>
                <a:cs typeface="Arial" panose="020B0604020202020204" pitchFamily="34" charset="0"/>
              </a:defRPr>
            </a:lvl6pPr>
            <a:lvl7pPr marL="225425"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500">
                <a:latin typeface="Arial"/>
                <a:cs typeface="Arial"/>
              </a:rPr>
              <a:t>Pièces nécessaires à l’engagement</a:t>
            </a:r>
          </a:p>
          <a:p>
            <a:r>
              <a:rPr lang="fr-FR" sz="2500"/>
              <a:t> </a:t>
            </a:r>
          </a:p>
        </p:txBody>
      </p:sp>
      <p:sp>
        <p:nvSpPr>
          <p:cNvPr id="18" name="Espace réservé du texte 7">
            <a:extLst>
              <a:ext uri="{FF2B5EF4-FFF2-40B4-BE49-F238E27FC236}">
                <a16:creationId xmlns:a16="http://schemas.microsoft.com/office/drawing/2014/main" id="{EBEE9B49-FF33-DD39-FFAD-C64F1547DBC3}"/>
              </a:ext>
            </a:extLst>
          </p:cNvPr>
          <p:cNvSpPr txBox="1">
            <a:spLocks/>
          </p:cNvSpPr>
          <p:nvPr/>
        </p:nvSpPr>
        <p:spPr>
          <a:xfrm>
            <a:off x="1087109" y="381637"/>
            <a:ext cx="602738" cy="483838"/>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 typeface="Arial" panose="020B0604020202020204" pitchFamily="34" charset="0"/>
              <a:buNone/>
              <a:defRPr sz="4000" b="1" i="0" kern="1200">
                <a:solidFill>
                  <a:schemeClr val="bg1"/>
                </a:solidFill>
                <a:latin typeface="Arial" panose="020B0604020202020204" pitchFamily="34" charset="0"/>
                <a:ea typeface="+mn-ea"/>
                <a:cs typeface="Arial" panose="020B0604020202020204" pitchFamily="34" charset="0"/>
              </a:defRPr>
            </a:lvl1pPr>
            <a:lvl2pPr marL="360362" indent="-342900" algn="l" defTabSz="914400" rtl="0" eaLnBrk="1" latinLnBrk="0" hangingPunct="1">
              <a:lnSpc>
                <a:spcPct val="150000"/>
              </a:lnSpc>
              <a:spcBef>
                <a:spcPts val="500"/>
              </a:spcBef>
              <a:buClr>
                <a:srgbClr val="F18700"/>
              </a:buClr>
              <a:buFont typeface="Wingdings" pitchFamily="2" charset="2"/>
              <a:buChar char="§"/>
              <a:tabLst/>
              <a:defRPr sz="1600" b="1" kern="1200">
                <a:solidFill>
                  <a:schemeClr val="tx1"/>
                </a:solidFill>
                <a:latin typeface="Arial" panose="020B0604020202020204" pitchFamily="34" charset="0"/>
                <a:ea typeface="+mn-ea"/>
                <a:cs typeface="Arial" panose="020B0604020202020204" pitchFamily="34" charset="0"/>
              </a:defRPr>
            </a:lvl2pPr>
            <a:lvl3pPr marL="17463" indent="0" algn="l" defTabSz="914400" rtl="0" eaLnBrk="1" latinLnBrk="0" hangingPunct="1">
              <a:lnSpc>
                <a:spcPct val="150000"/>
              </a:lnSpc>
              <a:spcBef>
                <a:spcPts val="500"/>
              </a:spcBef>
              <a:buFont typeface="Arial" panose="020B0604020202020204" pitchFamily="34" charset="0"/>
              <a:buNone/>
              <a:tabLst/>
              <a:defRPr sz="1200" b="1" kern="1200">
                <a:solidFill>
                  <a:schemeClr val="tx1"/>
                </a:solidFill>
                <a:latin typeface="Arial" panose="020B0604020202020204" pitchFamily="34" charset="0"/>
                <a:ea typeface="+mn-ea"/>
                <a:cs typeface="Arial" panose="020B0604020202020204" pitchFamily="34" charset="0"/>
              </a:defRPr>
            </a:lvl3pPr>
            <a:lvl4pPr marL="17463"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4pPr>
            <a:lvl5pPr marL="184150" indent="-171450" algn="l" defTabSz="914400" rtl="0" eaLnBrk="1" latinLnBrk="0" hangingPunct="1">
              <a:lnSpc>
                <a:spcPct val="150000"/>
              </a:lnSpc>
              <a:spcBef>
                <a:spcPts val="500"/>
              </a:spcBef>
              <a:buClr>
                <a:srgbClr val="F18700"/>
              </a:buClr>
              <a:buFont typeface="Arial" panose="020B0604020202020204" pitchFamily="34" charset="0"/>
              <a:buChar char="•"/>
              <a:tabLst/>
              <a:defRPr sz="1200" b="1" kern="1200">
                <a:solidFill>
                  <a:schemeClr val="tx1"/>
                </a:solidFill>
                <a:latin typeface="Arial" panose="020B0604020202020204" pitchFamily="34" charset="0"/>
                <a:ea typeface="+mn-ea"/>
                <a:cs typeface="Arial" panose="020B0604020202020204" pitchFamily="34" charset="0"/>
              </a:defRPr>
            </a:lvl5pPr>
            <a:lvl6pPr marL="182563" indent="-169863" algn="l" defTabSz="914400" rtl="0" eaLnBrk="1" latinLnBrk="0" hangingPunct="1">
              <a:lnSpc>
                <a:spcPct val="150000"/>
              </a:lnSpc>
              <a:spcBef>
                <a:spcPts val="500"/>
              </a:spcBef>
              <a:buFontTx/>
              <a:buChar char="-"/>
              <a:tabLst/>
              <a:defRPr sz="1200" kern="1200">
                <a:solidFill>
                  <a:schemeClr val="tx1"/>
                </a:solidFill>
                <a:latin typeface="Arial" panose="020B0604020202020204" pitchFamily="34" charset="0"/>
                <a:ea typeface="+mn-ea"/>
                <a:cs typeface="Arial" panose="020B0604020202020204" pitchFamily="34" charset="0"/>
              </a:defRPr>
            </a:lvl6pPr>
            <a:lvl7pPr marL="225425"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500"/>
              <a:t>2.2</a:t>
            </a:r>
          </a:p>
        </p:txBody>
      </p:sp>
      <p:sp>
        <p:nvSpPr>
          <p:cNvPr id="2" name="Espace réservé du numéro de diapositive 4">
            <a:extLst>
              <a:ext uri="{FF2B5EF4-FFF2-40B4-BE49-F238E27FC236}">
                <a16:creationId xmlns:a16="http://schemas.microsoft.com/office/drawing/2014/main" id="{E57DB182-4F8F-73FC-9B7B-E7F5B4AE04C5}"/>
              </a:ext>
            </a:extLst>
          </p:cNvPr>
          <p:cNvSpPr txBox="1">
            <a:spLocks/>
          </p:cNvSpPr>
          <p:nvPr/>
        </p:nvSpPr>
        <p:spPr>
          <a:xfrm>
            <a:off x="11659105" y="6320122"/>
            <a:ext cx="449765" cy="365125"/>
          </a:xfrm>
          <a:prstGeom prst="rect">
            <a:avLst/>
          </a:prstGeom>
        </p:spPr>
        <p:txBody>
          <a:bodyPr vert="horz" lIns="91440" tIns="45720" rIns="91440" bIns="45720" rtlCol="0" anchor="ctr"/>
          <a:lstStyle>
            <a:defPPr>
              <a:defRPr lang="fr-FR"/>
            </a:defPPr>
            <a:lvl1pPr marL="0" algn="r" defTabSz="914400" rtl="0" eaLnBrk="1" latinLnBrk="0" hangingPunct="1">
              <a:defRPr sz="1000" b="1" kern="1200">
                <a:solidFill>
                  <a:srgbClr val="21295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175C4A9-563C-D943-841B-F8A44946A7C2}" type="slidenum">
              <a:rPr lang="fr-FR" smtClean="0"/>
              <a:pPr>
                <a:defRPr/>
              </a:pPr>
              <a:t>18</a:t>
            </a:fld>
            <a:endParaRPr lang="fr-FR"/>
          </a:p>
        </p:txBody>
      </p:sp>
      <p:pic>
        <p:nvPicPr>
          <p:cNvPr id="2050" name="Picture 2">
            <a:extLst>
              <a:ext uri="{FF2B5EF4-FFF2-40B4-BE49-F238E27FC236}">
                <a16:creationId xmlns:a16="http://schemas.microsoft.com/office/drawing/2014/main" id="{5E47D500-64DC-4CC9-7778-445DC8DCCA6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0172" t="7944" r="12637" b="50000"/>
          <a:stretch/>
        </p:blipFill>
        <p:spPr bwMode="auto">
          <a:xfrm>
            <a:off x="10005913" y="5939291"/>
            <a:ext cx="675281" cy="523283"/>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F8FD59BD-431D-C008-BC20-08E5D182588B}"/>
              </a:ext>
            </a:extLst>
          </p:cNvPr>
          <p:cNvPicPr>
            <a:picLocks noChangeAspect="1"/>
          </p:cNvPicPr>
          <p:nvPr/>
        </p:nvPicPr>
        <p:blipFill>
          <a:blip r:embed="rId9"/>
          <a:stretch>
            <a:fillRect/>
          </a:stretch>
        </p:blipFill>
        <p:spPr>
          <a:xfrm rot="617225">
            <a:off x="7933219" y="3219910"/>
            <a:ext cx="4129963" cy="1666355"/>
          </a:xfrm>
          <a:prstGeom prst="rect">
            <a:avLst/>
          </a:prstGeom>
        </p:spPr>
      </p:pic>
      <p:sp>
        <p:nvSpPr>
          <p:cNvPr id="3" name="Rectangle : coins arrondis 2">
            <a:extLst>
              <a:ext uri="{FF2B5EF4-FFF2-40B4-BE49-F238E27FC236}">
                <a16:creationId xmlns:a16="http://schemas.microsoft.com/office/drawing/2014/main" id="{735B9806-9514-2FC9-B24D-B38ED11823EF}"/>
              </a:ext>
            </a:extLst>
          </p:cNvPr>
          <p:cNvSpPr/>
          <p:nvPr/>
        </p:nvSpPr>
        <p:spPr>
          <a:xfrm>
            <a:off x="8459005" y="5021743"/>
            <a:ext cx="3303933" cy="885063"/>
          </a:xfrm>
          <a:prstGeom prst="round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a:t>Pièces disponibles sur </a:t>
            </a:r>
            <a:r>
              <a:rPr lang="fr-FR" dirty="0">
                <a:hlinkClick r:id="rId10"/>
              </a:rPr>
              <a:t>https://www.constructys.fr/fse/</a:t>
            </a:r>
            <a:endParaRPr lang="fr-FR" dirty="0"/>
          </a:p>
        </p:txBody>
      </p:sp>
    </p:spTree>
    <p:extLst>
      <p:ext uri="{BB962C8B-B14F-4D97-AF65-F5344CB8AC3E}">
        <p14:creationId xmlns:p14="http://schemas.microsoft.com/office/powerpoint/2010/main" val="3653433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42D13-DFB7-A738-DD5A-842381C426F2}"/>
            </a:ext>
          </a:extLst>
        </p:cNvPr>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61388D4E-FF88-47CD-E485-D44C9FBC2DB1}"/>
              </a:ext>
            </a:extLst>
          </p:cNvPr>
          <p:cNvSpPr>
            <a:spLocks noGrp="1"/>
          </p:cNvSpPr>
          <p:nvPr>
            <p:ph type="sldNum" sz="quarter" idx="4"/>
          </p:nvPr>
        </p:nvSpPr>
        <p:spPr/>
        <p:txBody>
          <a:bodyPr/>
          <a:lstStyle/>
          <a:p>
            <a:fld id="{6175C4A9-563C-D943-841B-F8A44946A7C2}" type="slidenum">
              <a:rPr lang="fr-FR" smtClean="0">
                <a:latin typeface="Aptos (Corps)"/>
              </a:rPr>
              <a:pPr/>
              <a:t>19</a:t>
            </a:fld>
            <a:endParaRPr lang="fr-FR">
              <a:latin typeface="Aptos (Corps)"/>
            </a:endParaRPr>
          </a:p>
        </p:txBody>
      </p:sp>
      <p:sp>
        <p:nvSpPr>
          <p:cNvPr id="11" name="Espace réservé du numéro de diapositive 1">
            <a:extLst>
              <a:ext uri="{FF2B5EF4-FFF2-40B4-BE49-F238E27FC236}">
                <a16:creationId xmlns:a16="http://schemas.microsoft.com/office/drawing/2014/main" id="{EEBF829E-3F47-12D8-752B-6318B147C801}"/>
              </a:ext>
            </a:extLst>
          </p:cNvPr>
          <p:cNvSpPr txBox="1">
            <a:spLocks/>
          </p:cNvSpPr>
          <p:nvPr/>
        </p:nvSpPr>
        <p:spPr>
          <a:xfrm>
            <a:off x="11659105" y="6314218"/>
            <a:ext cx="449765" cy="365125"/>
          </a:xfrm>
          <a:prstGeom prst="rect">
            <a:avLst/>
          </a:prstGeom>
        </p:spPr>
        <p:txBody>
          <a:bodyPr vert="horz" lIns="91440" tIns="45720" rIns="91440" bIns="45720" rtlCol="0" anchor="ctr"/>
          <a:lstStyle>
            <a:defPPr>
              <a:defRPr lang="fr-FR"/>
            </a:defPPr>
            <a:lvl1pPr marL="0" algn="r" defTabSz="914400" rtl="0" eaLnBrk="1" latinLnBrk="0" hangingPunct="1">
              <a:defRPr sz="1000" b="1" kern="1200">
                <a:solidFill>
                  <a:srgbClr val="21295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175C4A9-563C-D943-841B-F8A44946A7C2}" type="slidenum">
              <a:rPr lang="fr-FR" smtClean="0">
                <a:latin typeface="Aptos (Corps)"/>
              </a:rPr>
              <a:pPr/>
              <a:t>19</a:t>
            </a:fld>
            <a:endParaRPr lang="fr-FR">
              <a:latin typeface="Aptos (Corps)"/>
            </a:endParaRPr>
          </a:p>
        </p:txBody>
      </p:sp>
      <p:graphicFrame>
        <p:nvGraphicFramePr>
          <p:cNvPr id="17" name="Diagramme 16">
            <a:extLst>
              <a:ext uri="{FF2B5EF4-FFF2-40B4-BE49-F238E27FC236}">
                <a16:creationId xmlns:a16="http://schemas.microsoft.com/office/drawing/2014/main" id="{334B2BB6-7D68-C551-E176-FCE90AC07118}"/>
              </a:ext>
            </a:extLst>
          </p:cNvPr>
          <p:cNvGraphicFramePr/>
          <p:nvPr>
            <p:extLst>
              <p:ext uri="{D42A27DB-BD31-4B8C-83A1-F6EECF244321}">
                <p14:modId xmlns:p14="http://schemas.microsoft.com/office/powerpoint/2010/main" val="692415491"/>
              </p:ext>
            </p:extLst>
          </p:nvPr>
        </p:nvGraphicFramePr>
        <p:xfrm>
          <a:off x="298062" y="1113296"/>
          <a:ext cx="7417830" cy="52344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Image 9">
            <a:extLst>
              <a:ext uri="{FF2B5EF4-FFF2-40B4-BE49-F238E27FC236}">
                <a16:creationId xmlns:a16="http://schemas.microsoft.com/office/drawing/2014/main" id="{502E91D3-6CC7-98F4-68E5-0A9B51C3AF43}"/>
              </a:ext>
            </a:extLst>
          </p:cNvPr>
          <p:cNvPicPr>
            <a:picLocks noChangeAspect="1"/>
          </p:cNvPicPr>
          <p:nvPr/>
        </p:nvPicPr>
        <p:blipFill>
          <a:blip r:embed="rId7"/>
          <a:srcRect b="34692"/>
          <a:stretch/>
        </p:blipFill>
        <p:spPr>
          <a:xfrm>
            <a:off x="8231932" y="3730497"/>
            <a:ext cx="3642430" cy="21227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Espace réservé du texte 1">
            <a:extLst>
              <a:ext uri="{FF2B5EF4-FFF2-40B4-BE49-F238E27FC236}">
                <a16:creationId xmlns:a16="http://schemas.microsoft.com/office/drawing/2014/main" id="{4F0BC6CB-FC0F-433F-9EA6-3B11B16BE2A9}"/>
              </a:ext>
            </a:extLst>
          </p:cNvPr>
          <p:cNvSpPr txBox="1">
            <a:spLocks/>
          </p:cNvSpPr>
          <p:nvPr/>
        </p:nvSpPr>
        <p:spPr>
          <a:xfrm>
            <a:off x="1644875" y="383781"/>
            <a:ext cx="10014230" cy="538567"/>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200" b="1" i="0" kern="1200">
                <a:solidFill>
                  <a:schemeClr val="bg1"/>
                </a:solidFill>
                <a:latin typeface="Arial" panose="020B0604020202020204" pitchFamily="34" charset="0"/>
                <a:ea typeface="+mn-ea"/>
                <a:cs typeface="Arial" panose="020B0604020202020204" pitchFamily="34" charset="0"/>
              </a:defRPr>
            </a:lvl1pPr>
            <a:lvl2pPr marL="360362" indent="-342900" algn="l" defTabSz="914400" rtl="0" eaLnBrk="1" latinLnBrk="0" hangingPunct="1">
              <a:lnSpc>
                <a:spcPct val="150000"/>
              </a:lnSpc>
              <a:spcBef>
                <a:spcPts val="500"/>
              </a:spcBef>
              <a:buClr>
                <a:srgbClr val="F18700"/>
              </a:buClr>
              <a:buFont typeface="Wingdings" pitchFamily="2" charset="2"/>
              <a:buChar char="§"/>
              <a:tabLst/>
              <a:defRPr sz="1600" b="1" kern="1200">
                <a:solidFill>
                  <a:schemeClr val="tx1"/>
                </a:solidFill>
                <a:latin typeface="Arial" panose="020B0604020202020204" pitchFamily="34" charset="0"/>
                <a:ea typeface="+mn-ea"/>
                <a:cs typeface="Arial" panose="020B0604020202020204" pitchFamily="34" charset="0"/>
              </a:defRPr>
            </a:lvl2pPr>
            <a:lvl3pPr marL="17463" indent="0" algn="l" defTabSz="914400" rtl="0" eaLnBrk="1" latinLnBrk="0" hangingPunct="1">
              <a:lnSpc>
                <a:spcPct val="150000"/>
              </a:lnSpc>
              <a:spcBef>
                <a:spcPts val="500"/>
              </a:spcBef>
              <a:buFont typeface="Arial" panose="020B0604020202020204" pitchFamily="34" charset="0"/>
              <a:buNone/>
              <a:tabLst/>
              <a:defRPr sz="1200" b="1" kern="1200">
                <a:solidFill>
                  <a:schemeClr val="tx1"/>
                </a:solidFill>
                <a:latin typeface="Arial" panose="020B0604020202020204" pitchFamily="34" charset="0"/>
                <a:ea typeface="+mn-ea"/>
                <a:cs typeface="Arial" panose="020B0604020202020204" pitchFamily="34" charset="0"/>
              </a:defRPr>
            </a:lvl3pPr>
            <a:lvl4pPr marL="17463"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4pPr>
            <a:lvl5pPr marL="184150" indent="-171450" algn="l" defTabSz="914400" rtl="0" eaLnBrk="1" latinLnBrk="0" hangingPunct="1">
              <a:lnSpc>
                <a:spcPct val="150000"/>
              </a:lnSpc>
              <a:spcBef>
                <a:spcPts val="500"/>
              </a:spcBef>
              <a:buClr>
                <a:srgbClr val="F18700"/>
              </a:buClr>
              <a:buFont typeface="Arial" panose="020B0604020202020204" pitchFamily="34" charset="0"/>
              <a:buChar char="•"/>
              <a:tabLst/>
              <a:defRPr sz="1200" b="1" kern="1200">
                <a:solidFill>
                  <a:schemeClr val="tx1"/>
                </a:solidFill>
                <a:latin typeface="Arial" panose="020B0604020202020204" pitchFamily="34" charset="0"/>
                <a:ea typeface="+mn-ea"/>
                <a:cs typeface="Arial" panose="020B0604020202020204" pitchFamily="34" charset="0"/>
              </a:defRPr>
            </a:lvl5pPr>
            <a:lvl6pPr marL="182563" indent="-169863" algn="l" defTabSz="914400" rtl="0" eaLnBrk="1" latinLnBrk="0" hangingPunct="1">
              <a:lnSpc>
                <a:spcPct val="150000"/>
              </a:lnSpc>
              <a:spcBef>
                <a:spcPts val="500"/>
              </a:spcBef>
              <a:buFontTx/>
              <a:buChar char="-"/>
              <a:tabLst/>
              <a:defRPr sz="1200" kern="1200">
                <a:solidFill>
                  <a:schemeClr val="tx1"/>
                </a:solidFill>
                <a:latin typeface="Arial" panose="020B0604020202020204" pitchFamily="34" charset="0"/>
                <a:ea typeface="+mn-ea"/>
                <a:cs typeface="Arial" panose="020B0604020202020204" pitchFamily="34" charset="0"/>
              </a:defRPr>
            </a:lvl6pPr>
            <a:lvl7pPr marL="225425"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500" dirty="0">
                <a:latin typeface="Aptos (Corps)"/>
                <a:cs typeface="Arial"/>
              </a:rPr>
              <a:t>Liste des pièces pour la facturation</a:t>
            </a:r>
            <a:endParaRPr lang="fr-FR" sz="2500" dirty="0">
              <a:latin typeface="Aptos (Corps)"/>
            </a:endParaRPr>
          </a:p>
        </p:txBody>
      </p:sp>
      <p:sp>
        <p:nvSpPr>
          <p:cNvPr id="16" name="Espace réservé du texte 7">
            <a:extLst>
              <a:ext uri="{FF2B5EF4-FFF2-40B4-BE49-F238E27FC236}">
                <a16:creationId xmlns:a16="http://schemas.microsoft.com/office/drawing/2014/main" id="{839B8272-B763-5270-EBD6-F1AFDA06C567}"/>
              </a:ext>
            </a:extLst>
          </p:cNvPr>
          <p:cNvSpPr txBox="1">
            <a:spLocks/>
          </p:cNvSpPr>
          <p:nvPr/>
        </p:nvSpPr>
        <p:spPr>
          <a:xfrm>
            <a:off x="1087109" y="381637"/>
            <a:ext cx="602738" cy="483838"/>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 typeface="Arial" panose="020B0604020202020204" pitchFamily="34" charset="0"/>
              <a:buNone/>
              <a:defRPr sz="4000" b="1" i="0" kern="1200">
                <a:solidFill>
                  <a:schemeClr val="bg1"/>
                </a:solidFill>
                <a:latin typeface="Arial" panose="020B0604020202020204" pitchFamily="34" charset="0"/>
                <a:ea typeface="+mn-ea"/>
                <a:cs typeface="Arial" panose="020B0604020202020204" pitchFamily="34" charset="0"/>
              </a:defRPr>
            </a:lvl1pPr>
            <a:lvl2pPr marL="360362" indent="-342900" algn="l" defTabSz="914400" rtl="0" eaLnBrk="1" latinLnBrk="0" hangingPunct="1">
              <a:lnSpc>
                <a:spcPct val="150000"/>
              </a:lnSpc>
              <a:spcBef>
                <a:spcPts val="500"/>
              </a:spcBef>
              <a:buClr>
                <a:srgbClr val="F18700"/>
              </a:buClr>
              <a:buFont typeface="Wingdings" pitchFamily="2" charset="2"/>
              <a:buChar char="§"/>
              <a:tabLst/>
              <a:defRPr sz="1600" b="1" kern="1200">
                <a:solidFill>
                  <a:schemeClr val="tx1"/>
                </a:solidFill>
                <a:latin typeface="Arial" panose="020B0604020202020204" pitchFamily="34" charset="0"/>
                <a:ea typeface="+mn-ea"/>
                <a:cs typeface="Arial" panose="020B0604020202020204" pitchFamily="34" charset="0"/>
              </a:defRPr>
            </a:lvl2pPr>
            <a:lvl3pPr marL="17463" indent="0" algn="l" defTabSz="914400" rtl="0" eaLnBrk="1" latinLnBrk="0" hangingPunct="1">
              <a:lnSpc>
                <a:spcPct val="150000"/>
              </a:lnSpc>
              <a:spcBef>
                <a:spcPts val="500"/>
              </a:spcBef>
              <a:buFont typeface="Arial" panose="020B0604020202020204" pitchFamily="34" charset="0"/>
              <a:buNone/>
              <a:tabLst/>
              <a:defRPr sz="1200" b="1" kern="1200">
                <a:solidFill>
                  <a:schemeClr val="tx1"/>
                </a:solidFill>
                <a:latin typeface="Arial" panose="020B0604020202020204" pitchFamily="34" charset="0"/>
                <a:ea typeface="+mn-ea"/>
                <a:cs typeface="Arial" panose="020B0604020202020204" pitchFamily="34" charset="0"/>
              </a:defRPr>
            </a:lvl3pPr>
            <a:lvl4pPr marL="17463"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4pPr>
            <a:lvl5pPr marL="184150" indent="-171450" algn="l" defTabSz="914400" rtl="0" eaLnBrk="1" latinLnBrk="0" hangingPunct="1">
              <a:lnSpc>
                <a:spcPct val="150000"/>
              </a:lnSpc>
              <a:spcBef>
                <a:spcPts val="500"/>
              </a:spcBef>
              <a:buClr>
                <a:srgbClr val="F18700"/>
              </a:buClr>
              <a:buFont typeface="Arial" panose="020B0604020202020204" pitchFamily="34" charset="0"/>
              <a:buChar char="•"/>
              <a:tabLst/>
              <a:defRPr sz="1200" b="1" kern="1200">
                <a:solidFill>
                  <a:schemeClr val="tx1"/>
                </a:solidFill>
                <a:latin typeface="Arial" panose="020B0604020202020204" pitchFamily="34" charset="0"/>
                <a:ea typeface="+mn-ea"/>
                <a:cs typeface="Arial" panose="020B0604020202020204" pitchFamily="34" charset="0"/>
              </a:defRPr>
            </a:lvl5pPr>
            <a:lvl6pPr marL="182563" indent="-169863" algn="l" defTabSz="914400" rtl="0" eaLnBrk="1" latinLnBrk="0" hangingPunct="1">
              <a:lnSpc>
                <a:spcPct val="150000"/>
              </a:lnSpc>
              <a:spcBef>
                <a:spcPts val="500"/>
              </a:spcBef>
              <a:buFontTx/>
              <a:buChar char="-"/>
              <a:tabLst/>
              <a:defRPr sz="1200" kern="1200">
                <a:solidFill>
                  <a:schemeClr val="tx1"/>
                </a:solidFill>
                <a:latin typeface="Arial" panose="020B0604020202020204" pitchFamily="34" charset="0"/>
                <a:ea typeface="+mn-ea"/>
                <a:cs typeface="Arial" panose="020B0604020202020204" pitchFamily="34" charset="0"/>
              </a:defRPr>
            </a:lvl6pPr>
            <a:lvl7pPr marL="225425"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500">
                <a:latin typeface="Aptos (Corps)"/>
              </a:rPr>
              <a:t>2.4</a:t>
            </a:r>
          </a:p>
        </p:txBody>
      </p:sp>
      <p:pic>
        <p:nvPicPr>
          <p:cNvPr id="7" name="Image 6">
            <a:extLst>
              <a:ext uri="{FF2B5EF4-FFF2-40B4-BE49-F238E27FC236}">
                <a16:creationId xmlns:a16="http://schemas.microsoft.com/office/drawing/2014/main" id="{0F57F25A-B29E-3710-7257-572D131C6FFB}"/>
              </a:ext>
            </a:extLst>
          </p:cNvPr>
          <p:cNvPicPr>
            <a:picLocks noChangeAspect="1"/>
          </p:cNvPicPr>
          <p:nvPr/>
        </p:nvPicPr>
        <p:blipFill>
          <a:blip r:embed="rId8"/>
          <a:stretch>
            <a:fillRect/>
          </a:stretch>
        </p:blipFill>
        <p:spPr>
          <a:xfrm>
            <a:off x="8364077" y="1271122"/>
            <a:ext cx="2953059" cy="2177978"/>
          </a:xfrm>
          <a:prstGeom prst="rect">
            <a:avLst/>
          </a:prstGeom>
        </p:spPr>
      </p:pic>
    </p:spTree>
    <p:extLst>
      <p:ext uri="{BB962C8B-B14F-4D97-AF65-F5344CB8AC3E}">
        <p14:creationId xmlns:p14="http://schemas.microsoft.com/office/powerpoint/2010/main" val="1987947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e 3">
            <a:extLst>
              <a:ext uri="{FF2B5EF4-FFF2-40B4-BE49-F238E27FC236}">
                <a16:creationId xmlns:a16="http://schemas.microsoft.com/office/drawing/2014/main" id="{2B92F0B3-62A5-4CEA-902C-EFBD610FB303}"/>
              </a:ext>
            </a:extLst>
          </p:cNvPr>
          <p:cNvGraphicFramePr/>
          <p:nvPr>
            <p:extLst>
              <p:ext uri="{D42A27DB-BD31-4B8C-83A1-F6EECF244321}">
                <p14:modId xmlns:p14="http://schemas.microsoft.com/office/powerpoint/2010/main" val="703275618"/>
              </p:ext>
            </p:extLst>
          </p:nvPr>
        </p:nvGraphicFramePr>
        <p:xfrm>
          <a:off x="0" y="2354125"/>
          <a:ext cx="6318947" cy="3378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Espace réservé du texte 12">
            <a:extLst>
              <a:ext uri="{FF2B5EF4-FFF2-40B4-BE49-F238E27FC236}">
                <a16:creationId xmlns:a16="http://schemas.microsoft.com/office/drawing/2014/main" id="{7D83759A-34AA-0806-B82D-44416BFE2664}"/>
              </a:ext>
            </a:extLst>
          </p:cNvPr>
          <p:cNvSpPr>
            <a:spLocks noGrp="1"/>
          </p:cNvSpPr>
          <p:nvPr>
            <p:ph type="body" idx="15"/>
          </p:nvPr>
        </p:nvSpPr>
        <p:spPr>
          <a:xfrm>
            <a:off x="606173" y="1445781"/>
            <a:ext cx="2358408" cy="553815"/>
          </a:xfrm>
          <a:ln>
            <a:solidFill>
              <a:srgbClr val="F18706"/>
            </a:solidFill>
          </a:ln>
        </p:spPr>
        <p:txBody>
          <a:bodyPr/>
          <a:lstStyle/>
          <a:p>
            <a:endParaRPr lang="fr-FR"/>
          </a:p>
        </p:txBody>
      </p:sp>
      <p:pic>
        <p:nvPicPr>
          <p:cNvPr id="7" name="Graphique 6" descr="Badge 1 avec un remplissage uni">
            <a:extLst>
              <a:ext uri="{FF2B5EF4-FFF2-40B4-BE49-F238E27FC236}">
                <a16:creationId xmlns:a16="http://schemas.microsoft.com/office/drawing/2014/main" id="{757CC925-A76C-1300-180D-B982F52EEB8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2643" y="2902737"/>
            <a:ext cx="914400" cy="848851"/>
          </a:xfrm>
          <a:prstGeom prst="rect">
            <a:avLst/>
          </a:prstGeom>
        </p:spPr>
      </p:pic>
      <p:pic>
        <p:nvPicPr>
          <p:cNvPr id="9" name="Graphique 8" descr="Badge avec un remplissage uni">
            <a:extLst>
              <a:ext uri="{FF2B5EF4-FFF2-40B4-BE49-F238E27FC236}">
                <a16:creationId xmlns:a16="http://schemas.microsoft.com/office/drawing/2014/main" id="{16680BD3-6CA6-1AEF-44C9-938AFE2955A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75895" y="4312543"/>
            <a:ext cx="914400" cy="848851"/>
          </a:xfrm>
          <a:prstGeom prst="rect">
            <a:avLst/>
          </a:prstGeom>
        </p:spPr>
      </p:pic>
      <p:pic>
        <p:nvPicPr>
          <p:cNvPr id="2" name="Image 1">
            <a:extLst>
              <a:ext uri="{FF2B5EF4-FFF2-40B4-BE49-F238E27FC236}">
                <a16:creationId xmlns:a16="http://schemas.microsoft.com/office/drawing/2014/main" id="{5AE72154-9497-1D12-581B-5BD92AB82AE7}"/>
              </a:ext>
            </a:extLst>
          </p:cNvPr>
          <p:cNvPicPr>
            <a:picLocks noChangeAspect="1"/>
          </p:cNvPicPr>
          <p:nvPr/>
        </p:nvPicPr>
        <p:blipFill>
          <a:blip r:embed="rId12"/>
          <a:stretch>
            <a:fillRect/>
          </a:stretch>
        </p:blipFill>
        <p:spPr>
          <a:xfrm>
            <a:off x="7343248" y="644080"/>
            <a:ext cx="4162649" cy="4676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66547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FA8E1-0573-538B-10E3-18214B6DAE19}"/>
            </a:ext>
          </a:extLst>
        </p:cNvPr>
        <p:cNvGrpSpPr/>
        <p:nvPr/>
      </p:nvGrpSpPr>
      <p:grpSpPr>
        <a:xfrm>
          <a:off x="0" y="0"/>
          <a:ext cx="0" cy="0"/>
          <a:chOff x="0" y="0"/>
          <a:chExt cx="0" cy="0"/>
        </a:xfrm>
      </p:grpSpPr>
      <p:pic>
        <p:nvPicPr>
          <p:cNvPr id="28" name="Image 27">
            <a:extLst>
              <a:ext uri="{FF2B5EF4-FFF2-40B4-BE49-F238E27FC236}">
                <a16:creationId xmlns:a16="http://schemas.microsoft.com/office/drawing/2014/main" id="{9245D6F7-437B-1458-1585-96DA074B27D8}"/>
              </a:ext>
            </a:extLst>
          </p:cNvPr>
          <p:cNvPicPr>
            <a:picLocks noChangeAspect="1"/>
          </p:cNvPicPr>
          <p:nvPr/>
        </p:nvPicPr>
        <p:blipFill>
          <a:blip r:embed="rId2"/>
          <a:stretch>
            <a:fillRect/>
          </a:stretch>
        </p:blipFill>
        <p:spPr>
          <a:xfrm rot="672445">
            <a:off x="10645953" y="3275140"/>
            <a:ext cx="1318845" cy="1611921"/>
          </a:xfrm>
          <a:prstGeom prst="rect">
            <a:avLst/>
          </a:prstGeom>
        </p:spPr>
      </p:pic>
      <p:pic>
        <p:nvPicPr>
          <p:cNvPr id="26" name="Image 25">
            <a:extLst>
              <a:ext uri="{FF2B5EF4-FFF2-40B4-BE49-F238E27FC236}">
                <a16:creationId xmlns:a16="http://schemas.microsoft.com/office/drawing/2014/main" id="{4979E8AB-EFA6-1061-3885-4743914CD2E3}"/>
              </a:ext>
            </a:extLst>
          </p:cNvPr>
          <p:cNvPicPr>
            <a:picLocks noChangeAspect="1"/>
          </p:cNvPicPr>
          <p:nvPr/>
        </p:nvPicPr>
        <p:blipFill>
          <a:blip r:embed="rId3"/>
          <a:stretch>
            <a:fillRect/>
          </a:stretch>
        </p:blipFill>
        <p:spPr>
          <a:xfrm rot="20850956">
            <a:off x="10766336" y="3730918"/>
            <a:ext cx="1226117" cy="1687491"/>
          </a:xfrm>
          <a:prstGeom prst="rect">
            <a:avLst/>
          </a:prstGeom>
        </p:spPr>
      </p:pic>
      <p:sp>
        <p:nvSpPr>
          <p:cNvPr id="2" name="Rectangle : coins arrondis 1">
            <a:extLst>
              <a:ext uri="{FF2B5EF4-FFF2-40B4-BE49-F238E27FC236}">
                <a16:creationId xmlns:a16="http://schemas.microsoft.com/office/drawing/2014/main" id="{9D23FC17-6F7F-2AF6-2219-80FE334717C4}"/>
              </a:ext>
            </a:extLst>
          </p:cNvPr>
          <p:cNvSpPr/>
          <p:nvPr/>
        </p:nvSpPr>
        <p:spPr>
          <a:xfrm>
            <a:off x="1010909" y="1452880"/>
            <a:ext cx="827620" cy="27432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5" name="Espace réservé du numéro de diapositive 4">
            <a:extLst>
              <a:ext uri="{FF2B5EF4-FFF2-40B4-BE49-F238E27FC236}">
                <a16:creationId xmlns:a16="http://schemas.microsoft.com/office/drawing/2014/main" id="{658D562B-6A8D-38D2-0CF5-B99479C0D70A}"/>
              </a:ext>
            </a:extLst>
          </p:cNvPr>
          <p:cNvSpPr>
            <a:spLocks noGrp="1"/>
          </p:cNvSpPr>
          <p:nvPr>
            <p:ph type="sldNum" sz="quarter" idx="4"/>
          </p:nvPr>
        </p:nvSpPr>
        <p:spPr/>
        <p:txBody>
          <a:bodyPr/>
          <a:lstStyle/>
          <a:p>
            <a:fld id="{6175C4A9-563C-D943-841B-F8A44946A7C2}" type="slidenum">
              <a:rPr lang="fr-FR" smtClean="0"/>
              <a:pPr/>
              <a:t>20</a:t>
            </a:fld>
            <a:endParaRPr lang="fr-FR"/>
          </a:p>
        </p:txBody>
      </p:sp>
      <p:sp>
        <p:nvSpPr>
          <p:cNvPr id="17" name="ZoneTexte 16">
            <a:extLst>
              <a:ext uri="{FF2B5EF4-FFF2-40B4-BE49-F238E27FC236}">
                <a16:creationId xmlns:a16="http://schemas.microsoft.com/office/drawing/2014/main" id="{29249F8F-B70A-C29B-F0CB-E45DEE2CA25B}"/>
              </a:ext>
            </a:extLst>
          </p:cNvPr>
          <p:cNvSpPr txBox="1"/>
          <p:nvPr/>
        </p:nvSpPr>
        <p:spPr>
          <a:xfrm>
            <a:off x="1218345" y="1217308"/>
            <a:ext cx="8960872" cy="4401205"/>
          </a:xfrm>
          <a:prstGeom prst="rect">
            <a:avLst/>
          </a:prstGeom>
          <a:noFill/>
        </p:spPr>
        <p:txBody>
          <a:bodyPr wrap="square" lIns="91440" tIns="45720" rIns="91440" bIns="45720" anchor="t">
            <a:spAutoFit/>
          </a:bodyPr>
          <a:lstStyle/>
          <a:p>
            <a:pPr marL="457200" indent="-457200" algn="just" rtl="0" eaLnBrk="1" latinLnBrk="0" hangingPunct="1">
              <a:spcAft>
                <a:spcPts val="1800"/>
              </a:spcAft>
              <a:buFont typeface="Arial" panose="020B0604020202020204" pitchFamily="34" charset="0"/>
              <a:buChar char="•"/>
            </a:pPr>
            <a:r>
              <a:rPr lang="fr-FR" sz="1600" dirty="0">
                <a:solidFill>
                  <a:srgbClr val="000000"/>
                </a:solidFill>
                <a:effectLst/>
                <a:latin typeface="Aptos" panose="020B0004020202020204" pitchFamily="34" charset="0"/>
              </a:rPr>
              <a:t>L'organisme de formation doit fournir </a:t>
            </a:r>
            <a:r>
              <a:rPr lang="fr-FR" sz="1600" b="1" dirty="0">
                <a:solidFill>
                  <a:srgbClr val="000000"/>
                </a:solidFill>
                <a:effectLst/>
                <a:latin typeface="Aptos" panose="020B0004020202020204" pitchFamily="34" charset="0"/>
              </a:rPr>
              <a:t>les feuilles d’émargement conformes</a:t>
            </a:r>
            <a:r>
              <a:rPr lang="fr-FR" sz="1600" dirty="0">
                <a:solidFill>
                  <a:srgbClr val="000000"/>
                </a:solidFill>
                <a:effectLst/>
                <a:latin typeface="Aptos" panose="020B0004020202020204" pitchFamily="34" charset="0"/>
              </a:rPr>
              <a:t> et afficher le </a:t>
            </a:r>
            <a:r>
              <a:rPr lang="fr-FR" sz="1600" b="1" dirty="0">
                <a:solidFill>
                  <a:srgbClr val="000000"/>
                </a:solidFill>
                <a:effectLst/>
                <a:latin typeface="Aptos" panose="020B0004020202020204" pitchFamily="34" charset="0"/>
              </a:rPr>
              <a:t>logo de l’UE</a:t>
            </a:r>
            <a:r>
              <a:rPr lang="fr-FR" sz="1600" dirty="0">
                <a:solidFill>
                  <a:srgbClr val="000000"/>
                </a:solidFill>
                <a:effectLst/>
                <a:latin typeface="Aptos" panose="020B0004020202020204" pitchFamily="34" charset="0"/>
              </a:rPr>
              <a:t> avec l'indication « cofinancé par l’Union Européenne ».</a:t>
            </a:r>
          </a:p>
          <a:p>
            <a:pPr marL="457200" indent="-457200" algn="just" rtl="0" eaLnBrk="1" latinLnBrk="0" hangingPunct="1">
              <a:spcAft>
                <a:spcPts val="1800"/>
              </a:spcAft>
              <a:buFont typeface="Arial" panose="020B0604020202020204" pitchFamily="34" charset="0"/>
              <a:buChar char="•"/>
            </a:pPr>
            <a:r>
              <a:rPr lang="fr-FR" sz="1600" dirty="0">
                <a:solidFill>
                  <a:srgbClr val="000000"/>
                </a:solidFill>
                <a:effectLst/>
                <a:latin typeface="Aptos" panose="020B0004020202020204" pitchFamily="34" charset="0"/>
              </a:rPr>
              <a:t>L’entreprise doit </a:t>
            </a:r>
            <a:r>
              <a:rPr lang="fr-FR" sz="1600" b="1" dirty="0">
                <a:solidFill>
                  <a:srgbClr val="000000"/>
                </a:solidFill>
                <a:effectLst/>
                <a:latin typeface="Aptos" panose="020B0004020202020204" pitchFamily="34" charset="0"/>
              </a:rPr>
              <a:t>informer les stagiaires</a:t>
            </a:r>
            <a:r>
              <a:rPr lang="fr-FR" sz="1600" dirty="0">
                <a:solidFill>
                  <a:srgbClr val="000000"/>
                </a:solidFill>
                <a:effectLst/>
                <a:latin typeface="Aptos" panose="020B0004020202020204" pitchFamily="34" charset="0"/>
              </a:rPr>
              <a:t> sur les cofinancements proposés par l’UE.</a:t>
            </a:r>
          </a:p>
          <a:p>
            <a:pPr marL="457200" indent="-457200" algn="just" rtl="0" eaLnBrk="1" latinLnBrk="0" hangingPunct="1">
              <a:spcAft>
                <a:spcPts val="1800"/>
              </a:spcAft>
              <a:buFont typeface="Arial" panose="020B0604020202020204" pitchFamily="34" charset="0"/>
              <a:buChar char="•"/>
            </a:pPr>
            <a:r>
              <a:rPr lang="fr-FR" sz="1600" dirty="0">
                <a:solidFill>
                  <a:srgbClr val="000000"/>
                </a:solidFill>
                <a:effectLst/>
                <a:latin typeface="Aptos" panose="020B0004020202020204" pitchFamily="34" charset="0"/>
              </a:rPr>
              <a:t>L'organisme de formation sélectionné doit être </a:t>
            </a:r>
            <a:r>
              <a:rPr lang="fr-FR" sz="1600" b="1" dirty="0">
                <a:solidFill>
                  <a:srgbClr val="000000"/>
                </a:solidFill>
                <a:effectLst/>
                <a:latin typeface="Aptos" panose="020B0004020202020204" pitchFamily="34" charset="0"/>
              </a:rPr>
              <a:t>certifié QUALIOPI</a:t>
            </a:r>
            <a:endParaRPr lang="fr-FR" sz="1600" b="1" dirty="0">
              <a:solidFill>
                <a:srgbClr val="000000"/>
              </a:solidFill>
              <a:latin typeface="Aptos" panose="020B0004020202020204" pitchFamily="34" charset="0"/>
            </a:endParaRPr>
          </a:p>
          <a:p>
            <a:pPr marL="457200" indent="-457200" algn="just" rtl="0" eaLnBrk="1" latinLnBrk="0" hangingPunct="1">
              <a:spcAft>
                <a:spcPts val="1800"/>
              </a:spcAft>
              <a:buFont typeface="Arial" panose="020B0604020202020204" pitchFamily="34" charset="0"/>
              <a:buChar char="•"/>
            </a:pPr>
            <a:r>
              <a:rPr lang="fr-FR" sz="1600" b="1" dirty="0">
                <a:solidFill>
                  <a:srgbClr val="000000"/>
                </a:solidFill>
                <a:effectLst/>
                <a:latin typeface="Aptos" panose="020B0004020202020204" pitchFamily="34" charset="0"/>
              </a:rPr>
              <a:t>L’organisme de formation ne fait pas la publicité du FSE + sur son programme de formati</a:t>
            </a:r>
            <a:r>
              <a:rPr lang="fr-FR" sz="1600" b="1" dirty="0">
                <a:solidFill>
                  <a:srgbClr val="000000"/>
                </a:solidFill>
                <a:latin typeface="Aptos" panose="020B0004020202020204" pitchFamily="34" charset="0"/>
              </a:rPr>
              <a:t>on</a:t>
            </a:r>
            <a:endParaRPr lang="fr-FR" sz="1600" dirty="0">
              <a:solidFill>
                <a:srgbClr val="000000"/>
              </a:solidFill>
              <a:effectLst/>
              <a:latin typeface="Aptos" panose="020B0004020202020204" pitchFamily="34" charset="0"/>
            </a:endParaRPr>
          </a:p>
          <a:p>
            <a:pPr marL="457200" indent="-457200" algn="just" rtl="0" eaLnBrk="1" latinLnBrk="0" hangingPunct="1">
              <a:spcAft>
                <a:spcPts val="1800"/>
              </a:spcAft>
              <a:buFont typeface="Arial" panose="020B0604020202020204" pitchFamily="34" charset="0"/>
              <a:buChar char="•"/>
            </a:pPr>
            <a:r>
              <a:rPr lang="fr-FR" sz="1600" dirty="0">
                <a:solidFill>
                  <a:srgbClr val="000000"/>
                </a:solidFill>
                <a:effectLst/>
                <a:latin typeface="Aptos" panose="020B0004020202020204" pitchFamily="34" charset="0"/>
              </a:rPr>
              <a:t>Votre demande doit être déposée </a:t>
            </a:r>
            <a:r>
              <a:rPr lang="fr-FR" sz="1600" b="1" dirty="0">
                <a:solidFill>
                  <a:srgbClr val="000000"/>
                </a:solidFill>
                <a:effectLst/>
                <a:latin typeface="Aptos" panose="020B0004020202020204" pitchFamily="34" charset="0"/>
              </a:rPr>
              <a:t>au moins 15 jours</a:t>
            </a:r>
            <a:r>
              <a:rPr lang="fr-FR" sz="1600" dirty="0">
                <a:solidFill>
                  <a:srgbClr val="000000"/>
                </a:solidFill>
                <a:effectLst/>
                <a:latin typeface="Aptos" panose="020B0004020202020204" pitchFamily="34" charset="0"/>
              </a:rPr>
              <a:t> </a:t>
            </a:r>
            <a:r>
              <a:rPr lang="fr-FR" sz="1600" b="1" dirty="0">
                <a:solidFill>
                  <a:srgbClr val="000000"/>
                </a:solidFill>
                <a:effectLst/>
                <a:latin typeface="Aptos" panose="020B0004020202020204" pitchFamily="34" charset="0"/>
              </a:rPr>
              <a:t>avant le début de la formation</a:t>
            </a:r>
            <a:r>
              <a:rPr lang="fr-FR" sz="1600" dirty="0">
                <a:solidFill>
                  <a:srgbClr val="000000"/>
                </a:solidFill>
                <a:effectLst/>
                <a:latin typeface="Aptos" panose="020B0004020202020204" pitchFamily="34" charset="0"/>
              </a:rPr>
              <a:t> et avant la date limite des engagements (c'est-à-dire décembre 2025).</a:t>
            </a:r>
          </a:p>
          <a:p>
            <a:pPr marL="457200" indent="-457200" algn="just" rtl="0" eaLnBrk="1" latinLnBrk="0" hangingPunct="1">
              <a:spcAft>
                <a:spcPts val="1800"/>
              </a:spcAft>
              <a:buFont typeface="Arial" panose="020B0604020202020204" pitchFamily="34" charset="0"/>
              <a:buChar char="•"/>
            </a:pPr>
            <a:r>
              <a:rPr lang="fr-FR" sz="1600" dirty="0">
                <a:solidFill>
                  <a:srgbClr val="000000"/>
                </a:solidFill>
                <a:effectLst/>
                <a:latin typeface="Aptos" panose="020B0004020202020204" pitchFamily="34" charset="0"/>
              </a:rPr>
              <a:t>Saisissez votre demande dans votre espace eGestion, en </a:t>
            </a:r>
            <a:r>
              <a:rPr lang="fr-FR" sz="1600" b="1" dirty="0">
                <a:solidFill>
                  <a:srgbClr val="000000"/>
                </a:solidFill>
                <a:effectLst/>
                <a:latin typeface="Aptos" panose="020B0004020202020204" pitchFamily="34" charset="0"/>
              </a:rPr>
              <a:t>commençant par FSE</a:t>
            </a:r>
            <a:r>
              <a:rPr lang="fr-FR" sz="1600" dirty="0">
                <a:solidFill>
                  <a:srgbClr val="000000"/>
                </a:solidFill>
                <a:effectLst/>
                <a:latin typeface="Aptos" panose="020B0004020202020204" pitchFamily="34" charset="0"/>
              </a:rPr>
              <a:t> dans le titre.</a:t>
            </a:r>
          </a:p>
          <a:p>
            <a:pPr marL="457200" indent="-457200" algn="just" rtl="0" eaLnBrk="1" latinLnBrk="0" hangingPunct="1">
              <a:spcAft>
                <a:spcPts val="1800"/>
              </a:spcAft>
              <a:buFont typeface="Arial" panose="020B0604020202020204" pitchFamily="34" charset="0"/>
              <a:buChar char="•"/>
            </a:pPr>
            <a:r>
              <a:rPr lang="fr-FR" sz="1600" b="1" dirty="0">
                <a:solidFill>
                  <a:srgbClr val="000000"/>
                </a:solidFill>
                <a:effectLst/>
                <a:latin typeface="Aptos" panose="020B0004020202020204" pitchFamily="34" charset="0"/>
              </a:rPr>
              <a:t>Toute modification</a:t>
            </a:r>
            <a:r>
              <a:rPr lang="fr-FR" sz="1600" dirty="0">
                <a:solidFill>
                  <a:srgbClr val="000000"/>
                </a:solidFill>
                <a:effectLst/>
                <a:latin typeface="Aptos" panose="020B0004020202020204" pitchFamily="34" charset="0"/>
              </a:rPr>
              <a:t> apportée au dossier après le démarrage de l’action </a:t>
            </a:r>
            <a:r>
              <a:rPr lang="fr-FR" sz="1600" b="1" dirty="0">
                <a:solidFill>
                  <a:srgbClr val="000000"/>
                </a:solidFill>
                <a:effectLst/>
                <a:latin typeface="Aptos" panose="020B0004020202020204" pitchFamily="34" charset="0"/>
              </a:rPr>
              <a:t>peut compromettre le financement</a:t>
            </a:r>
            <a:r>
              <a:rPr lang="fr-FR" sz="1600" dirty="0">
                <a:solidFill>
                  <a:srgbClr val="000000"/>
                </a:solidFill>
                <a:effectLst/>
                <a:latin typeface="Aptos" panose="020B0004020202020204" pitchFamily="34" charset="0"/>
              </a:rPr>
              <a:t> attribué (changement de dates, de stagiaires, etc.)</a:t>
            </a:r>
            <a:br>
              <a:rPr lang="fr-FR" sz="1600" dirty="0">
                <a:solidFill>
                  <a:srgbClr val="000000"/>
                </a:solidFill>
                <a:effectLst/>
                <a:latin typeface="Aptos" panose="020B0004020202020204" pitchFamily="34" charset="0"/>
              </a:rPr>
            </a:br>
            <a:br>
              <a:rPr lang="fr-FR" sz="1600" dirty="0">
                <a:solidFill>
                  <a:srgbClr val="000000"/>
                </a:solidFill>
                <a:effectLst/>
                <a:latin typeface="Aptos" panose="020B0004020202020204" pitchFamily="34" charset="0"/>
              </a:rPr>
            </a:br>
            <a:endParaRPr lang="fr-FR" sz="1400" b="1" i="0" u="sng" strike="noStrike" kern="1200" baseline="0" dirty="0">
              <a:solidFill>
                <a:srgbClr val="000000"/>
              </a:solidFill>
              <a:latin typeface="Arial" panose="020B0604020202020204" pitchFamily="34" charset="0"/>
            </a:endParaRPr>
          </a:p>
        </p:txBody>
      </p:sp>
      <p:pic>
        <p:nvPicPr>
          <p:cNvPr id="19" name="Image 18">
            <a:extLst>
              <a:ext uri="{FF2B5EF4-FFF2-40B4-BE49-F238E27FC236}">
                <a16:creationId xmlns:a16="http://schemas.microsoft.com/office/drawing/2014/main" id="{182775E5-D6E1-0810-C2DC-E7E9AC908625}"/>
              </a:ext>
            </a:extLst>
          </p:cNvPr>
          <p:cNvPicPr>
            <a:picLocks noChangeAspect="1"/>
          </p:cNvPicPr>
          <p:nvPr/>
        </p:nvPicPr>
        <p:blipFill>
          <a:blip r:embed="rId4"/>
          <a:srcRect l="10617" t="18375"/>
          <a:stretch/>
        </p:blipFill>
        <p:spPr>
          <a:xfrm rot="1231659">
            <a:off x="125347" y="3997705"/>
            <a:ext cx="979621" cy="636695"/>
          </a:xfrm>
          <a:prstGeom prst="rect">
            <a:avLst/>
          </a:prstGeom>
        </p:spPr>
      </p:pic>
      <p:sp>
        <p:nvSpPr>
          <p:cNvPr id="8" name="Espace réservé du texte 1">
            <a:extLst>
              <a:ext uri="{FF2B5EF4-FFF2-40B4-BE49-F238E27FC236}">
                <a16:creationId xmlns:a16="http://schemas.microsoft.com/office/drawing/2014/main" id="{B0913AAC-42D8-0E5A-1F49-98D85F6F1657}"/>
              </a:ext>
            </a:extLst>
          </p:cNvPr>
          <p:cNvSpPr txBox="1">
            <a:spLocks/>
          </p:cNvSpPr>
          <p:nvPr/>
        </p:nvSpPr>
        <p:spPr>
          <a:xfrm>
            <a:off x="1644875" y="383781"/>
            <a:ext cx="10014230" cy="538567"/>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200" b="1" i="0" kern="1200">
                <a:solidFill>
                  <a:schemeClr val="bg1"/>
                </a:solidFill>
                <a:latin typeface="Arial" panose="020B0604020202020204" pitchFamily="34" charset="0"/>
                <a:ea typeface="+mn-ea"/>
                <a:cs typeface="Arial" panose="020B0604020202020204" pitchFamily="34" charset="0"/>
              </a:defRPr>
            </a:lvl1pPr>
            <a:lvl2pPr marL="360362" indent="-342900" algn="l" defTabSz="914400" rtl="0" eaLnBrk="1" latinLnBrk="0" hangingPunct="1">
              <a:lnSpc>
                <a:spcPct val="150000"/>
              </a:lnSpc>
              <a:spcBef>
                <a:spcPts val="500"/>
              </a:spcBef>
              <a:buClr>
                <a:srgbClr val="F18700"/>
              </a:buClr>
              <a:buFont typeface="Wingdings" pitchFamily="2" charset="2"/>
              <a:buChar char="§"/>
              <a:tabLst/>
              <a:defRPr sz="1600" b="1" kern="1200">
                <a:solidFill>
                  <a:schemeClr val="tx1"/>
                </a:solidFill>
                <a:latin typeface="Arial" panose="020B0604020202020204" pitchFamily="34" charset="0"/>
                <a:ea typeface="+mn-ea"/>
                <a:cs typeface="Arial" panose="020B0604020202020204" pitchFamily="34" charset="0"/>
              </a:defRPr>
            </a:lvl2pPr>
            <a:lvl3pPr marL="17463" indent="0" algn="l" defTabSz="914400" rtl="0" eaLnBrk="1" latinLnBrk="0" hangingPunct="1">
              <a:lnSpc>
                <a:spcPct val="150000"/>
              </a:lnSpc>
              <a:spcBef>
                <a:spcPts val="500"/>
              </a:spcBef>
              <a:buFont typeface="Arial" panose="020B0604020202020204" pitchFamily="34" charset="0"/>
              <a:buNone/>
              <a:tabLst/>
              <a:defRPr sz="1200" b="1" kern="1200">
                <a:solidFill>
                  <a:schemeClr val="tx1"/>
                </a:solidFill>
                <a:latin typeface="Arial" panose="020B0604020202020204" pitchFamily="34" charset="0"/>
                <a:ea typeface="+mn-ea"/>
                <a:cs typeface="Arial" panose="020B0604020202020204" pitchFamily="34" charset="0"/>
              </a:defRPr>
            </a:lvl3pPr>
            <a:lvl4pPr marL="17463"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4pPr>
            <a:lvl5pPr marL="184150" indent="-171450" algn="l" defTabSz="914400" rtl="0" eaLnBrk="1" latinLnBrk="0" hangingPunct="1">
              <a:lnSpc>
                <a:spcPct val="150000"/>
              </a:lnSpc>
              <a:spcBef>
                <a:spcPts val="500"/>
              </a:spcBef>
              <a:buClr>
                <a:srgbClr val="F18700"/>
              </a:buClr>
              <a:buFont typeface="Arial" panose="020B0604020202020204" pitchFamily="34" charset="0"/>
              <a:buChar char="•"/>
              <a:tabLst/>
              <a:defRPr sz="1200" b="1" kern="1200">
                <a:solidFill>
                  <a:schemeClr val="tx1"/>
                </a:solidFill>
                <a:latin typeface="Arial" panose="020B0604020202020204" pitchFamily="34" charset="0"/>
                <a:ea typeface="+mn-ea"/>
                <a:cs typeface="Arial" panose="020B0604020202020204" pitchFamily="34" charset="0"/>
              </a:defRPr>
            </a:lvl5pPr>
            <a:lvl6pPr marL="182563" indent="-169863" algn="l" defTabSz="914400" rtl="0" eaLnBrk="1" latinLnBrk="0" hangingPunct="1">
              <a:lnSpc>
                <a:spcPct val="150000"/>
              </a:lnSpc>
              <a:spcBef>
                <a:spcPts val="500"/>
              </a:spcBef>
              <a:buFontTx/>
              <a:buChar char="-"/>
              <a:tabLst/>
              <a:defRPr sz="1200" kern="1200">
                <a:solidFill>
                  <a:schemeClr val="tx1"/>
                </a:solidFill>
                <a:latin typeface="Arial" panose="020B0604020202020204" pitchFamily="34" charset="0"/>
                <a:ea typeface="+mn-ea"/>
                <a:cs typeface="Arial" panose="020B0604020202020204" pitchFamily="34" charset="0"/>
              </a:defRPr>
            </a:lvl6pPr>
            <a:lvl7pPr marL="225425"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500" dirty="0">
                <a:latin typeface="Arial"/>
                <a:cs typeface="Arial"/>
              </a:rPr>
              <a:t>Points de vigilance</a:t>
            </a:r>
            <a:endParaRPr lang="fr-FR" sz="2500" dirty="0"/>
          </a:p>
        </p:txBody>
      </p:sp>
      <p:sp>
        <p:nvSpPr>
          <p:cNvPr id="9" name="Espace réservé du texte 7">
            <a:extLst>
              <a:ext uri="{FF2B5EF4-FFF2-40B4-BE49-F238E27FC236}">
                <a16:creationId xmlns:a16="http://schemas.microsoft.com/office/drawing/2014/main" id="{2D20279F-5887-C2D5-5CED-1E4F19CDCF63}"/>
              </a:ext>
            </a:extLst>
          </p:cNvPr>
          <p:cNvSpPr txBox="1">
            <a:spLocks/>
          </p:cNvSpPr>
          <p:nvPr/>
        </p:nvSpPr>
        <p:spPr>
          <a:xfrm>
            <a:off x="1087109" y="381637"/>
            <a:ext cx="602738" cy="483838"/>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 typeface="Arial" panose="020B0604020202020204" pitchFamily="34" charset="0"/>
              <a:buNone/>
              <a:defRPr sz="4000" b="1" i="0" kern="1200">
                <a:solidFill>
                  <a:schemeClr val="bg1"/>
                </a:solidFill>
                <a:latin typeface="Arial" panose="020B0604020202020204" pitchFamily="34" charset="0"/>
                <a:ea typeface="+mn-ea"/>
                <a:cs typeface="Arial" panose="020B0604020202020204" pitchFamily="34" charset="0"/>
              </a:defRPr>
            </a:lvl1pPr>
            <a:lvl2pPr marL="360362" indent="-342900" algn="l" defTabSz="914400" rtl="0" eaLnBrk="1" latinLnBrk="0" hangingPunct="1">
              <a:lnSpc>
                <a:spcPct val="150000"/>
              </a:lnSpc>
              <a:spcBef>
                <a:spcPts val="500"/>
              </a:spcBef>
              <a:buClr>
                <a:srgbClr val="F18700"/>
              </a:buClr>
              <a:buFont typeface="Wingdings" pitchFamily="2" charset="2"/>
              <a:buChar char="§"/>
              <a:tabLst/>
              <a:defRPr sz="1600" b="1" kern="1200">
                <a:solidFill>
                  <a:schemeClr val="tx1"/>
                </a:solidFill>
                <a:latin typeface="Arial" panose="020B0604020202020204" pitchFamily="34" charset="0"/>
                <a:ea typeface="+mn-ea"/>
                <a:cs typeface="Arial" panose="020B0604020202020204" pitchFamily="34" charset="0"/>
              </a:defRPr>
            </a:lvl2pPr>
            <a:lvl3pPr marL="17463" indent="0" algn="l" defTabSz="914400" rtl="0" eaLnBrk="1" latinLnBrk="0" hangingPunct="1">
              <a:lnSpc>
                <a:spcPct val="150000"/>
              </a:lnSpc>
              <a:spcBef>
                <a:spcPts val="500"/>
              </a:spcBef>
              <a:buFont typeface="Arial" panose="020B0604020202020204" pitchFamily="34" charset="0"/>
              <a:buNone/>
              <a:tabLst/>
              <a:defRPr sz="1200" b="1" kern="1200">
                <a:solidFill>
                  <a:schemeClr val="tx1"/>
                </a:solidFill>
                <a:latin typeface="Arial" panose="020B0604020202020204" pitchFamily="34" charset="0"/>
                <a:ea typeface="+mn-ea"/>
                <a:cs typeface="Arial" panose="020B0604020202020204" pitchFamily="34" charset="0"/>
              </a:defRPr>
            </a:lvl3pPr>
            <a:lvl4pPr marL="17463"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4pPr>
            <a:lvl5pPr marL="184150" indent="-171450" algn="l" defTabSz="914400" rtl="0" eaLnBrk="1" latinLnBrk="0" hangingPunct="1">
              <a:lnSpc>
                <a:spcPct val="150000"/>
              </a:lnSpc>
              <a:spcBef>
                <a:spcPts val="500"/>
              </a:spcBef>
              <a:buClr>
                <a:srgbClr val="F18700"/>
              </a:buClr>
              <a:buFont typeface="Arial" panose="020B0604020202020204" pitchFamily="34" charset="0"/>
              <a:buChar char="•"/>
              <a:tabLst/>
              <a:defRPr sz="1200" b="1" kern="1200">
                <a:solidFill>
                  <a:schemeClr val="tx1"/>
                </a:solidFill>
                <a:latin typeface="Arial" panose="020B0604020202020204" pitchFamily="34" charset="0"/>
                <a:ea typeface="+mn-ea"/>
                <a:cs typeface="Arial" panose="020B0604020202020204" pitchFamily="34" charset="0"/>
              </a:defRPr>
            </a:lvl5pPr>
            <a:lvl6pPr marL="182563" indent="-169863" algn="l" defTabSz="914400" rtl="0" eaLnBrk="1" latinLnBrk="0" hangingPunct="1">
              <a:lnSpc>
                <a:spcPct val="150000"/>
              </a:lnSpc>
              <a:spcBef>
                <a:spcPts val="500"/>
              </a:spcBef>
              <a:buFontTx/>
              <a:buChar char="-"/>
              <a:tabLst/>
              <a:defRPr sz="1200" kern="1200">
                <a:solidFill>
                  <a:schemeClr val="tx1"/>
                </a:solidFill>
                <a:latin typeface="Arial" panose="020B0604020202020204" pitchFamily="34" charset="0"/>
                <a:ea typeface="+mn-ea"/>
                <a:cs typeface="Arial" panose="020B0604020202020204" pitchFamily="34" charset="0"/>
              </a:defRPr>
            </a:lvl6pPr>
            <a:lvl7pPr marL="225425"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500"/>
              <a:t>2.7</a:t>
            </a:r>
          </a:p>
        </p:txBody>
      </p:sp>
      <p:pic>
        <p:nvPicPr>
          <p:cNvPr id="3" name="Image 2">
            <a:extLst>
              <a:ext uri="{FF2B5EF4-FFF2-40B4-BE49-F238E27FC236}">
                <a16:creationId xmlns:a16="http://schemas.microsoft.com/office/drawing/2014/main" id="{2C93B71C-D663-E80C-6074-082A3AE0FD16}"/>
              </a:ext>
            </a:extLst>
          </p:cNvPr>
          <p:cNvPicPr>
            <a:picLocks noChangeAspect="1"/>
          </p:cNvPicPr>
          <p:nvPr/>
        </p:nvPicPr>
        <p:blipFill>
          <a:blip r:embed="rId5"/>
          <a:stretch>
            <a:fillRect/>
          </a:stretch>
        </p:blipFill>
        <p:spPr>
          <a:xfrm>
            <a:off x="-2" y="233420"/>
            <a:ext cx="780271" cy="780271"/>
          </a:xfrm>
          <a:prstGeom prst="rect">
            <a:avLst/>
          </a:prstGeom>
        </p:spPr>
      </p:pic>
      <p:pic>
        <p:nvPicPr>
          <p:cNvPr id="4" name="Image 3">
            <a:extLst>
              <a:ext uri="{FF2B5EF4-FFF2-40B4-BE49-F238E27FC236}">
                <a16:creationId xmlns:a16="http://schemas.microsoft.com/office/drawing/2014/main" id="{28299738-B17C-81D1-83DC-52BA010FD078}"/>
              </a:ext>
            </a:extLst>
          </p:cNvPr>
          <p:cNvPicPr>
            <a:picLocks noChangeAspect="1"/>
          </p:cNvPicPr>
          <p:nvPr/>
        </p:nvPicPr>
        <p:blipFill rotWithShape="1">
          <a:blip r:embed="rId6" cstate="screen">
            <a:duotone>
              <a:schemeClr val="accent3">
                <a:shade val="45000"/>
                <a:satMod val="135000"/>
              </a:schemeClr>
              <a:prstClr val="white"/>
            </a:duotone>
            <a:extLst>
              <a:ext uri="{28A0092B-C50C-407E-A947-70E740481C1C}">
                <a14:useLocalDpi xmlns:a14="http://schemas.microsoft.com/office/drawing/2010/main"/>
              </a:ext>
            </a:extLst>
          </a:blip>
          <a:srcRect r="-720"/>
          <a:stretch/>
        </p:blipFill>
        <p:spPr>
          <a:xfrm rot="16200000">
            <a:off x="392749" y="5927371"/>
            <a:ext cx="528252" cy="1313753"/>
          </a:xfrm>
          <a:prstGeom prst="rect">
            <a:avLst/>
          </a:prstGeom>
        </p:spPr>
      </p:pic>
      <p:grpSp>
        <p:nvGrpSpPr>
          <p:cNvPr id="6" name="Groupe 5">
            <a:extLst>
              <a:ext uri="{FF2B5EF4-FFF2-40B4-BE49-F238E27FC236}">
                <a16:creationId xmlns:a16="http://schemas.microsoft.com/office/drawing/2014/main" id="{F087A5A0-0D88-9B54-74C6-1D86FE066571}"/>
              </a:ext>
            </a:extLst>
          </p:cNvPr>
          <p:cNvGrpSpPr>
            <a:grpSpLocks noChangeAspect="1"/>
          </p:cNvGrpSpPr>
          <p:nvPr/>
        </p:nvGrpSpPr>
        <p:grpSpPr>
          <a:xfrm rot="4593206">
            <a:off x="10846306" y="1803768"/>
            <a:ext cx="1152428" cy="848786"/>
            <a:chOff x="11180819" y="2565945"/>
            <a:chExt cx="980774" cy="722358"/>
          </a:xfrm>
        </p:grpSpPr>
        <p:sp>
          <p:nvSpPr>
            <p:cNvPr id="7" name="Google Shape;4923;p22">
              <a:extLst>
                <a:ext uri="{FF2B5EF4-FFF2-40B4-BE49-F238E27FC236}">
                  <a16:creationId xmlns:a16="http://schemas.microsoft.com/office/drawing/2014/main" id="{10A2226B-BE30-1AF4-DA31-195E4D6E4524}"/>
                </a:ext>
              </a:extLst>
            </p:cNvPr>
            <p:cNvSpPr/>
            <p:nvPr/>
          </p:nvSpPr>
          <p:spPr>
            <a:xfrm>
              <a:off x="11459996" y="2951655"/>
              <a:ext cx="369387" cy="336648"/>
            </a:xfrm>
            <a:custGeom>
              <a:avLst/>
              <a:gdLst/>
              <a:ahLst/>
              <a:cxnLst/>
              <a:rect l="l" t="t" r="r" b="b"/>
              <a:pathLst>
                <a:path w="6623" h="6036" extrusionOk="0">
                  <a:moveTo>
                    <a:pt x="3311" y="1"/>
                  </a:moveTo>
                  <a:cubicBezTo>
                    <a:pt x="2539" y="1"/>
                    <a:pt x="1767" y="295"/>
                    <a:pt x="1178" y="884"/>
                  </a:cubicBezTo>
                  <a:cubicBezTo>
                    <a:pt x="0" y="2064"/>
                    <a:pt x="0" y="3974"/>
                    <a:pt x="1178" y="5151"/>
                  </a:cubicBezTo>
                  <a:cubicBezTo>
                    <a:pt x="1767" y="5741"/>
                    <a:pt x="2539" y="6036"/>
                    <a:pt x="3311" y="6036"/>
                  </a:cubicBezTo>
                  <a:cubicBezTo>
                    <a:pt x="4084" y="6036"/>
                    <a:pt x="4856" y="5741"/>
                    <a:pt x="5445" y="5151"/>
                  </a:cubicBezTo>
                  <a:cubicBezTo>
                    <a:pt x="6623" y="3974"/>
                    <a:pt x="6623" y="2064"/>
                    <a:pt x="5445" y="884"/>
                  </a:cubicBezTo>
                  <a:cubicBezTo>
                    <a:pt x="4856" y="295"/>
                    <a:pt x="4084" y="1"/>
                    <a:pt x="3311" y="1"/>
                  </a:cubicBezTo>
                  <a:close/>
                </a:path>
              </a:pathLst>
            </a:custGeom>
            <a:solidFill>
              <a:schemeClr val="accent1"/>
            </a:solidFill>
            <a:ln>
              <a:noFill/>
            </a:ln>
          </p:spPr>
          <p:txBody>
            <a:bodyPr spcFirstLastPara="1" wrap="square" lIns="121900" tIns="121900" rIns="121900" bIns="1219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sz="2400"/>
            </a:p>
          </p:txBody>
        </p:sp>
        <p:grpSp>
          <p:nvGrpSpPr>
            <p:cNvPr id="10" name="Google Shape;4924;p22">
              <a:extLst>
                <a:ext uri="{FF2B5EF4-FFF2-40B4-BE49-F238E27FC236}">
                  <a16:creationId xmlns:a16="http://schemas.microsoft.com/office/drawing/2014/main" id="{D7C9E5DB-9C93-2FB2-BC9A-D0910489270C}"/>
                </a:ext>
              </a:extLst>
            </p:cNvPr>
            <p:cNvGrpSpPr/>
            <p:nvPr/>
          </p:nvGrpSpPr>
          <p:grpSpPr>
            <a:xfrm>
              <a:off x="11180819" y="2565945"/>
              <a:ext cx="980774" cy="420475"/>
              <a:chOff x="2159100" y="2882550"/>
              <a:chExt cx="439625" cy="188475"/>
            </a:xfrm>
          </p:grpSpPr>
          <p:sp>
            <p:nvSpPr>
              <p:cNvPr id="11" name="Google Shape;4925;p22">
                <a:extLst>
                  <a:ext uri="{FF2B5EF4-FFF2-40B4-BE49-F238E27FC236}">
                    <a16:creationId xmlns:a16="http://schemas.microsoft.com/office/drawing/2014/main" id="{9252A795-BCFB-D43E-5ECE-952E545C256E}"/>
                  </a:ext>
                </a:extLst>
              </p:cNvPr>
              <p:cNvSpPr/>
              <p:nvPr/>
            </p:nvSpPr>
            <p:spPr>
              <a:xfrm>
                <a:off x="2159100" y="3015125"/>
                <a:ext cx="58125" cy="55900"/>
              </a:xfrm>
              <a:custGeom>
                <a:avLst/>
                <a:gdLst/>
                <a:ahLst/>
                <a:cxnLst/>
                <a:rect l="l" t="t" r="r" b="b"/>
                <a:pathLst>
                  <a:path w="2325" h="2236" extrusionOk="0">
                    <a:moveTo>
                      <a:pt x="1206" y="0"/>
                    </a:moveTo>
                    <a:cubicBezTo>
                      <a:pt x="754" y="0"/>
                      <a:pt x="347" y="271"/>
                      <a:pt x="174" y="690"/>
                    </a:cubicBezTo>
                    <a:cubicBezTo>
                      <a:pt x="1" y="1107"/>
                      <a:pt x="96" y="1589"/>
                      <a:pt x="416" y="1907"/>
                    </a:cubicBezTo>
                    <a:cubicBezTo>
                      <a:pt x="630" y="2121"/>
                      <a:pt x="916" y="2235"/>
                      <a:pt x="1207" y="2235"/>
                    </a:cubicBezTo>
                    <a:cubicBezTo>
                      <a:pt x="1351" y="2235"/>
                      <a:pt x="1496" y="2207"/>
                      <a:pt x="1634" y="2150"/>
                    </a:cubicBezTo>
                    <a:cubicBezTo>
                      <a:pt x="2052" y="1977"/>
                      <a:pt x="2325" y="1569"/>
                      <a:pt x="2325" y="1117"/>
                    </a:cubicBezTo>
                    <a:cubicBezTo>
                      <a:pt x="2325" y="500"/>
                      <a:pt x="1823" y="0"/>
                      <a:pt x="1206" y="0"/>
                    </a:cubicBezTo>
                    <a:close/>
                  </a:path>
                </a:pathLst>
              </a:custGeom>
              <a:solidFill>
                <a:schemeClr val="accent3"/>
              </a:solid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sz="2400"/>
              </a:p>
            </p:txBody>
          </p:sp>
          <p:sp>
            <p:nvSpPr>
              <p:cNvPr id="12" name="Google Shape;4928;p22">
                <a:extLst>
                  <a:ext uri="{FF2B5EF4-FFF2-40B4-BE49-F238E27FC236}">
                    <a16:creationId xmlns:a16="http://schemas.microsoft.com/office/drawing/2014/main" id="{EE25B7F4-EE08-8AC5-D791-46F521FB986B}"/>
                  </a:ext>
                </a:extLst>
              </p:cNvPr>
              <p:cNvSpPr/>
              <p:nvPr/>
            </p:nvSpPr>
            <p:spPr>
              <a:xfrm>
                <a:off x="2542800" y="2882550"/>
                <a:ext cx="55925" cy="55925"/>
              </a:xfrm>
              <a:custGeom>
                <a:avLst/>
                <a:gdLst/>
                <a:ahLst/>
                <a:cxnLst/>
                <a:rect l="l" t="t" r="r" b="b"/>
                <a:pathLst>
                  <a:path w="2237" h="2237" extrusionOk="0">
                    <a:moveTo>
                      <a:pt x="1118" y="1"/>
                    </a:moveTo>
                    <a:cubicBezTo>
                      <a:pt x="501" y="1"/>
                      <a:pt x="1" y="501"/>
                      <a:pt x="1" y="1118"/>
                    </a:cubicBezTo>
                    <a:cubicBezTo>
                      <a:pt x="1" y="1736"/>
                      <a:pt x="501" y="2237"/>
                      <a:pt x="1118" y="2237"/>
                    </a:cubicBezTo>
                    <a:cubicBezTo>
                      <a:pt x="1737" y="2237"/>
                      <a:pt x="2237" y="1736"/>
                      <a:pt x="2237" y="1118"/>
                    </a:cubicBezTo>
                    <a:cubicBezTo>
                      <a:pt x="2237" y="501"/>
                      <a:pt x="1737" y="1"/>
                      <a:pt x="1118" y="1"/>
                    </a:cubicBezTo>
                    <a:close/>
                  </a:path>
                </a:pathLst>
              </a:custGeom>
              <a:solidFill>
                <a:schemeClr val="accent2"/>
              </a:solid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sz="2400"/>
              </a:p>
            </p:txBody>
          </p:sp>
        </p:grpSp>
      </p:grpSp>
      <p:pic>
        <p:nvPicPr>
          <p:cNvPr id="13" name="Image 12">
            <a:extLst>
              <a:ext uri="{FF2B5EF4-FFF2-40B4-BE49-F238E27FC236}">
                <a16:creationId xmlns:a16="http://schemas.microsoft.com/office/drawing/2014/main" id="{909AF1BE-72FF-D69C-2426-E34CE4FAE7C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720"/>
          <a:stretch/>
        </p:blipFill>
        <p:spPr>
          <a:xfrm rot="16200000">
            <a:off x="5758834" y="6040417"/>
            <a:ext cx="437341" cy="1087659"/>
          </a:xfrm>
          <a:prstGeom prst="rect">
            <a:avLst/>
          </a:prstGeom>
        </p:spPr>
      </p:pic>
      <p:pic>
        <p:nvPicPr>
          <p:cNvPr id="14" name="Image 13">
            <a:extLst>
              <a:ext uri="{FF2B5EF4-FFF2-40B4-BE49-F238E27FC236}">
                <a16:creationId xmlns:a16="http://schemas.microsoft.com/office/drawing/2014/main" id="{6133A48E-1FB6-A769-AD58-B31A70A5DF0F}"/>
              </a:ext>
            </a:extLst>
          </p:cNvPr>
          <p:cNvPicPr>
            <a:picLocks noChangeAspect="1"/>
          </p:cNvPicPr>
          <p:nvPr/>
        </p:nvPicPr>
        <p:blipFill>
          <a:blip r:embed="rId7"/>
          <a:stretch>
            <a:fillRect/>
          </a:stretch>
        </p:blipFill>
        <p:spPr>
          <a:xfrm>
            <a:off x="10949222" y="4316053"/>
            <a:ext cx="1206323" cy="1686871"/>
          </a:xfrm>
          <a:prstGeom prst="rect">
            <a:avLst/>
          </a:prstGeom>
          <a:effectLst>
            <a:outerShdw blurRad="50800" dist="38100" algn="l" rotWithShape="0">
              <a:prstClr val="black">
                <a:alpha val="40000"/>
              </a:prstClr>
            </a:outerShdw>
          </a:effectLst>
        </p:spPr>
      </p:pic>
      <p:pic>
        <p:nvPicPr>
          <p:cNvPr id="15" name="Image 14">
            <a:extLst>
              <a:ext uri="{FF2B5EF4-FFF2-40B4-BE49-F238E27FC236}">
                <a16:creationId xmlns:a16="http://schemas.microsoft.com/office/drawing/2014/main" id="{9402EC90-4459-0AC2-48FE-BE0DD5340DCD}"/>
              </a:ext>
            </a:extLst>
          </p:cNvPr>
          <p:cNvPicPr>
            <a:picLocks noChangeAspect="1"/>
          </p:cNvPicPr>
          <p:nvPr/>
        </p:nvPicPr>
        <p:blipFill>
          <a:blip r:embed="rId8"/>
          <a:stretch>
            <a:fillRect/>
          </a:stretch>
        </p:blipFill>
        <p:spPr>
          <a:xfrm rot="781701">
            <a:off x="10695023" y="4971416"/>
            <a:ext cx="1118339" cy="1619576"/>
          </a:xfrm>
          <a:prstGeom prst="rect">
            <a:avLst/>
          </a:prstGeom>
          <a:effectLst>
            <a:outerShdw blurRad="50800" dist="38100" dir="18900000" algn="bl" rotWithShape="0">
              <a:prstClr val="black">
                <a:alpha val="40000"/>
              </a:prstClr>
            </a:outerShdw>
          </a:effectLst>
        </p:spPr>
      </p:pic>
      <p:pic>
        <p:nvPicPr>
          <p:cNvPr id="16" name="Image 15">
            <a:extLst>
              <a:ext uri="{FF2B5EF4-FFF2-40B4-BE49-F238E27FC236}">
                <a16:creationId xmlns:a16="http://schemas.microsoft.com/office/drawing/2014/main" id="{39295BD8-9BA9-19CE-9968-BDD506CE3FE7}"/>
              </a:ext>
            </a:extLst>
          </p:cNvPr>
          <p:cNvPicPr>
            <a:picLocks noChangeAspect="1"/>
          </p:cNvPicPr>
          <p:nvPr/>
        </p:nvPicPr>
        <p:blipFill>
          <a:blip r:embed="rId9"/>
          <a:stretch>
            <a:fillRect/>
          </a:stretch>
        </p:blipFill>
        <p:spPr>
          <a:xfrm>
            <a:off x="9834167" y="5343186"/>
            <a:ext cx="1313754" cy="1475877"/>
          </a:xfrm>
          <a:prstGeom prst="rect">
            <a:avLst/>
          </a:prstGeom>
          <a:effectLst>
            <a:outerShdw blurRad="50800" dist="38100" dir="18900000" algn="bl" rotWithShape="0">
              <a:prstClr val="black">
                <a:alpha val="40000"/>
              </a:prstClr>
            </a:outerShdw>
          </a:effectLst>
        </p:spPr>
      </p:pic>
      <p:sp>
        <p:nvSpPr>
          <p:cNvPr id="18" name="Rectangle : coins arrondis 17">
            <a:extLst>
              <a:ext uri="{FF2B5EF4-FFF2-40B4-BE49-F238E27FC236}">
                <a16:creationId xmlns:a16="http://schemas.microsoft.com/office/drawing/2014/main" id="{36C49695-9EBC-FC82-844B-5F1366BE482D}"/>
              </a:ext>
            </a:extLst>
          </p:cNvPr>
          <p:cNvSpPr/>
          <p:nvPr/>
        </p:nvSpPr>
        <p:spPr>
          <a:xfrm>
            <a:off x="5330057" y="5343186"/>
            <a:ext cx="3303933" cy="523283"/>
          </a:xfrm>
          <a:prstGeom prst="roundRect">
            <a:avLst/>
          </a:prstGeom>
          <a:solidFill>
            <a:schemeClr val="accent3">
              <a:lumMod val="40000"/>
              <a:lumOff val="60000"/>
            </a:schemeClr>
          </a:solidFill>
          <a:ln w="12700">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a:hlinkClick r:id="rId10"/>
              </a:rPr>
              <a:t>https://www.constructys.fr/fse/</a:t>
            </a:r>
            <a:endParaRPr lang="fr-FR" dirty="0"/>
          </a:p>
        </p:txBody>
      </p:sp>
      <p:pic>
        <p:nvPicPr>
          <p:cNvPr id="20" name="Picture 2">
            <a:extLst>
              <a:ext uri="{FF2B5EF4-FFF2-40B4-BE49-F238E27FC236}">
                <a16:creationId xmlns:a16="http://schemas.microsoft.com/office/drawing/2014/main" id="{75A8B4DD-9825-EFE3-7A90-6065E22A79D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80172" t="7944" r="12637" b="50000"/>
          <a:stretch/>
        </p:blipFill>
        <p:spPr bwMode="auto">
          <a:xfrm>
            <a:off x="347940" y="4650650"/>
            <a:ext cx="675281" cy="52328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ofinancé par l'Union européenne / Logos - pictos / Images / MI - Ministère  de l'Intérieur">
            <a:extLst>
              <a:ext uri="{FF2B5EF4-FFF2-40B4-BE49-F238E27FC236}">
                <a16:creationId xmlns:a16="http://schemas.microsoft.com/office/drawing/2014/main" id="{6C552CE3-7C42-0DD5-A1D4-96E34849498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5602" y="1286847"/>
            <a:ext cx="827619" cy="838753"/>
          </a:xfrm>
          <a:prstGeom prst="rect">
            <a:avLst/>
          </a:prstGeom>
          <a:noFill/>
          <a:extLst>
            <a:ext uri="{909E8E84-426E-40DD-AFC4-6F175D3DCCD1}">
              <a14:hiddenFill xmlns:a14="http://schemas.microsoft.com/office/drawing/2010/main">
                <a:solidFill>
                  <a:srgbClr val="FFFFFF"/>
                </a:solidFill>
              </a14:hiddenFill>
            </a:ext>
          </a:extLst>
        </p:spPr>
      </p:pic>
      <p:sp>
        <p:nvSpPr>
          <p:cNvPr id="23" name="ZoneTexte 22">
            <a:extLst>
              <a:ext uri="{FF2B5EF4-FFF2-40B4-BE49-F238E27FC236}">
                <a16:creationId xmlns:a16="http://schemas.microsoft.com/office/drawing/2014/main" id="{D7B0E287-B077-9F75-1372-0AD872961C88}"/>
              </a:ext>
            </a:extLst>
          </p:cNvPr>
          <p:cNvSpPr txBox="1"/>
          <p:nvPr/>
        </p:nvSpPr>
        <p:spPr>
          <a:xfrm>
            <a:off x="1956461" y="4990346"/>
            <a:ext cx="5977415" cy="877163"/>
          </a:xfrm>
          <a:prstGeom prst="rect">
            <a:avLst/>
          </a:prstGeom>
          <a:noFill/>
        </p:spPr>
        <p:txBody>
          <a:bodyPr wrap="square">
            <a:spAutoFit/>
          </a:bodyPr>
          <a:lstStyle/>
          <a:p>
            <a:pPr marL="457200" indent="-457200" algn="just" rtl="0" eaLnBrk="1" latinLnBrk="0" hangingPunct="1">
              <a:spcAft>
                <a:spcPts val="1800"/>
              </a:spcAft>
              <a:buFont typeface="Arial" panose="020B0604020202020204" pitchFamily="34" charset="0"/>
              <a:buChar char="•"/>
            </a:pPr>
            <a:endParaRPr lang="fr-FR" sz="1800" dirty="0">
              <a:solidFill>
                <a:srgbClr val="000000"/>
              </a:solidFill>
              <a:effectLst/>
              <a:latin typeface="Aptos" panose="020B0004020202020204" pitchFamily="34" charset="0"/>
            </a:endParaRPr>
          </a:p>
          <a:p>
            <a:pPr marL="457200" indent="-457200" algn="just" rtl="0" eaLnBrk="1" latinLnBrk="0" hangingPunct="1"/>
            <a:r>
              <a:rPr lang="fr-FR" sz="1800" dirty="0">
                <a:solidFill>
                  <a:srgbClr val="000000"/>
                </a:solidFill>
                <a:effectLst/>
                <a:latin typeface="Aptos" panose="020B0004020202020204" pitchFamily="34" charset="0"/>
              </a:rPr>
              <a:t>Consultez la documentation sur</a:t>
            </a:r>
          </a:p>
        </p:txBody>
      </p:sp>
      <p:sp>
        <p:nvSpPr>
          <p:cNvPr id="24" name="Flèche : droite 23">
            <a:extLst>
              <a:ext uri="{FF2B5EF4-FFF2-40B4-BE49-F238E27FC236}">
                <a16:creationId xmlns:a16="http://schemas.microsoft.com/office/drawing/2014/main" id="{CA922311-1933-7FDC-983B-D2A6BED7260F}"/>
              </a:ext>
            </a:extLst>
          </p:cNvPr>
          <p:cNvSpPr/>
          <p:nvPr/>
        </p:nvSpPr>
        <p:spPr>
          <a:xfrm>
            <a:off x="917186" y="5721526"/>
            <a:ext cx="810309" cy="377674"/>
          </a:xfrm>
          <a:prstGeom prst="rightArrow">
            <a:avLst/>
          </a:prstGeom>
          <a:ln w="19050">
            <a:solidFill>
              <a:schemeClr val="accent1">
                <a:lumMod val="40000"/>
                <a:lumOff val="60000"/>
              </a:schemeClr>
            </a:solidFill>
            <a:extLst>
              <a:ext uri="{C807C97D-BFC1-408E-A445-0C87EB9F89A2}">
                <ask:lineSketchStyleProps xmlns:ask="http://schemas.microsoft.com/office/drawing/2018/sketchyshapes" sd="1363887920">
                  <a:custGeom>
                    <a:avLst/>
                    <a:gdLst>
                      <a:gd name="connsiteX0" fmla="*/ 0 w 978408"/>
                      <a:gd name="connsiteY0" fmla="*/ 121158 h 484632"/>
                      <a:gd name="connsiteX1" fmla="*/ 736092 w 978408"/>
                      <a:gd name="connsiteY1" fmla="*/ 121158 h 484632"/>
                      <a:gd name="connsiteX2" fmla="*/ 736092 w 978408"/>
                      <a:gd name="connsiteY2" fmla="*/ 0 h 484632"/>
                      <a:gd name="connsiteX3" fmla="*/ 978408 w 978408"/>
                      <a:gd name="connsiteY3" fmla="*/ 242316 h 484632"/>
                      <a:gd name="connsiteX4" fmla="*/ 736092 w 978408"/>
                      <a:gd name="connsiteY4" fmla="*/ 484632 h 484632"/>
                      <a:gd name="connsiteX5" fmla="*/ 736092 w 978408"/>
                      <a:gd name="connsiteY5" fmla="*/ 363474 h 484632"/>
                      <a:gd name="connsiteX6" fmla="*/ 0 w 978408"/>
                      <a:gd name="connsiteY6" fmla="*/ 363474 h 484632"/>
                      <a:gd name="connsiteX7" fmla="*/ 0 w 978408"/>
                      <a:gd name="connsiteY7" fmla="*/ 121158 h 48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8408" h="484632" fill="none" extrusionOk="0">
                        <a:moveTo>
                          <a:pt x="0" y="121158"/>
                        </a:moveTo>
                        <a:cubicBezTo>
                          <a:pt x="140435" y="76522"/>
                          <a:pt x="452117" y="71402"/>
                          <a:pt x="736092" y="121158"/>
                        </a:cubicBezTo>
                        <a:cubicBezTo>
                          <a:pt x="744667" y="63293"/>
                          <a:pt x="745575" y="27993"/>
                          <a:pt x="736092" y="0"/>
                        </a:cubicBezTo>
                        <a:cubicBezTo>
                          <a:pt x="815671" y="77107"/>
                          <a:pt x="940262" y="177299"/>
                          <a:pt x="978408" y="242316"/>
                        </a:cubicBezTo>
                        <a:cubicBezTo>
                          <a:pt x="949508" y="311444"/>
                          <a:pt x="760828" y="450736"/>
                          <a:pt x="736092" y="484632"/>
                        </a:cubicBezTo>
                        <a:cubicBezTo>
                          <a:pt x="744323" y="437099"/>
                          <a:pt x="743857" y="403656"/>
                          <a:pt x="736092" y="363474"/>
                        </a:cubicBezTo>
                        <a:cubicBezTo>
                          <a:pt x="464393" y="349549"/>
                          <a:pt x="158647" y="382616"/>
                          <a:pt x="0" y="363474"/>
                        </a:cubicBezTo>
                        <a:cubicBezTo>
                          <a:pt x="4856" y="244230"/>
                          <a:pt x="-13606" y="215062"/>
                          <a:pt x="0" y="121158"/>
                        </a:cubicBezTo>
                        <a:close/>
                      </a:path>
                      <a:path w="978408" h="484632" stroke="0" extrusionOk="0">
                        <a:moveTo>
                          <a:pt x="0" y="121158"/>
                        </a:moveTo>
                        <a:cubicBezTo>
                          <a:pt x="129490" y="149362"/>
                          <a:pt x="651769" y="156612"/>
                          <a:pt x="736092" y="121158"/>
                        </a:cubicBezTo>
                        <a:cubicBezTo>
                          <a:pt x="734819" y="104245"/>
                          <a:pt x="746987" y="45175"/>
                          <a:pt x="736092" y="0"/>
                        </a:cubicBezTo>
                        <a:cubicBezTo>
                          <a:pt x="856718" y="106023"/>
                          <a:pt x="966327" y="189191"/>
                          <a:pt x="978408" y="242316"/>
                        </a:cubicBezTo>
                        <a:cubicBezTo>
                          <a:pt x="924567" y="293700"/>
                          <a:pt x="767790" y="461948"/>
                          <a:pt x="736092" y="484632"/>
                        </a:cubicBezTo>
                        <a:cubicBezTo>
                          <a:pt x="732927" y="446109"/>
                          <a:pt x="742637" y="415818"/>
                          <a:pt x="736092" y="363474"/>
                        </a:cubicBezTo>
                        <a:cubicBezTo>
                          <a:pt x="400478" y="384062"/>
                          <a:pt x="101214" y="379953"/>
                          <a:pt x="0" y="363474"/>
                        </a:cubicBezTo>
                        <a:cubicBezTo>
                          <a:pt x="-21387" y="331951"/>
                          <a:pt x="-16844" y="213312"/>
                          <a:pt x="0" y="121158"/>
                        </a:cubicBezTo>
                        <a:close/>
                      </a:path>
                    </a:pathLst>
                  </a:custGeom>
                  <ask:type>
                    <ask:lineSketchNone/>
                  </ask:type>
                </ask:lineSketchStyleProps>
              </a:ext>
            </a:extLst>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8E812ADF-31BA-DBA8-F3DC-55FAD87F7B51}"/>
              </a:ext>
            </a:extLst>
          </p:cNvPr>
          <p:cNvSpPr txBox="1"/>
          <p:nvPr/>
        </p:nvSpPr>
        <p:spPr>
          <a:xfrm>
            <a:off x="1956461" y="5430084"/>
            <a:ext cx="6999167" cy="877163"/>
          </a:xfrm>
          <a:prstGeom prst="rect">
            <a:avLst/>
          </a:prstGeom>
          <a:noFill/>
        </p:spPr>
        <p:txBody>
          <a:bodyPr wrap="square">
            <a:spAutoFit/>
          </a:bodyPr>
          <a:lstStyle/>
          <a:p>
            <a:pPr marL="457200" indent="-457200" algn="just" rtl="0" eaLnBrk="1" latinLnBrk="0" hangingPunct="1">
              <a:spcAft>
                <a:spcPts val="1800"/>
              </a:spcAft>
              <a:buFont typeface="Arial" panose="020B0604020202020204" pitchFamily="34" charset="0"/>
              <a:buChar char="•"/>
            </a:pPr>
            <a:endParaRPr lang="fr-FR" sz="1800" dirty="0">
              <a:solidFill>
                <a:srgbClr val="000000"/>
              </a:solidFill>
              <a:effectLst/>
              <a:latin typeface="Aptos" panose="020B0004020202020204" pitchFamily="34" charset="0"/>
            </a:endParaRPr>
          </a:p>
          <a:p>
            <a:pPr marL="457200" indent="-457200" algn="just" rtl="0" eaLnBrk="1" latinLnBrk="0" hangingPunct="1"/>
            <a:r>
              <a:rPr lang="fr-FR" sz="1800" dirty="0">
                <a:solidFill>
                  <a:srgbClr val="FF0000"/>
                </a:solidFill>
                <a:effectLst/>
                <a:latin typeface="Aptos" panose="020B0004020202020204" pitchFamily="34" charset="0"/>
              </a:rPr>
              <a:t>Contacter votre Constructys Régional pour plus de renseignements</a:t>
            </a:r>
          </a:p>
        </p:txBody>
      </p:sp>
    </p:spTree>
    <p:extLst>
      <p:ext uri="{BB962C8B-B14F-4D97-AF65-F5344CB8AC3E}">
        <p14:creationId xmlns:p14="http://schemas.microsoft.com/office/powerpoint/2010/main" val="2522183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42314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2AEFD9C-A657-399A-FD03-0253947585A9}"/>
              </a:ext>
            </a:extLst>
          </p:cNvPr>
          <p:cNvSpPr>
            <a:spLocks noGrp="1"/>
          </p:cNvSpPr>
          <p:nvPr>
            <p:ph type="body" idx="30"/>
          </p:nvPr>
        </p:nvSpPr>
        <p:spPr>
          <a:xfrm>
            <a:off x="2233055" y="1131113"/>
            <a:ext cx="1355727" cy="1097617"/>
          </a:xfrm>
        </p:spPr>
        <p:txBody>
          <a:bodyPr>
            <a:normAutofit fontScale="92500" lnSpcReduction="20000"/>
          </a:bodyPr>
          <a:lstStyle/>
          <a:p>
            <a:r>
              <a:rPr lang="fr-FR"/>
              <a:t>01</a:t>
            </a:r>
          </a:p>
          <a:p>
            <a:endParaRPr lang="fr-FR"/>
          </a:p>
        </p:txBody>
      </p:sp>
      <p:sp>
        <p:nvSpPr>
          <p:cNvPr id="4" name="Espace réservé du texte 3">
            <a:extLst>
              <a:ext uri="{FF2B5EF4-FFF2-40B4-BE49-F238E27FC236}">
                <a16:creationId xmlns:a16="http://schemas.microsoft.com/office/drawing/2014/main" id="{CB5DAFBB-BA01-DF60-0491-2BBD0EE684F4}"/>
              </a:ext>
            </a:extLst>
          </p:cNvPr>
          <p:cNvSpPr>
            <a:spLocks noGrp="1"/>
          </p:cNvSpPr>
          <p:nvPr>
            <p:ph type="body" idx="15"/>
          </p:nvPr>
        </p:nvSpPr>
        <p:spPr>
          <a:xfrm>
            <a:off x="1874709" y="3523822"/>
            <a:ext cx="6518176" cy="1105449"/>
          </a:xfrm>
        </p:spPr>
        <p:txBody>
          <a:bodyPr>
            <a:normAutofit/>
          </a:bodyPr>
          <a:lstStyle/>
          <a:p>
            <a:r>
              <a:rPr lang="fr-FR">
                <a:solidFill>
                  <a:schemeClr val="bg1"/>
                </a:solidFill>
              </a:rPr>
              <a:t>Cadrage général du FSE+ </a:t>
            </a:r>
          </a:p>
        </p:txBody>
      </p:sp>
    </p:spTree>
    <p:extLst>
      <p:ext uri="{BB962C8B-B14F-4D97-AF65-F5344CB8AC3E}">
        <p14:creationId xmlns:p14="http://schemas.microsoft.com/office/powerpoint/2010/main" val="2306226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7FED7-403C-E359-4BB6-8F11D0BE4FD7}"/>
            </a:ext>
          </a:extLst>
        </p:cNvPr>
        <p:cNvGrpSpPr/>
        <p:nvPr/>
      </p:nvGrpSpPr>
      <p:grpSpPr>
        <a:xfrm>
          <a:off x="0" y="0"/>
          <a:ext cx="0" cy="0"/>
          <a:chOff x="0" y="0"/>
          <a:chExt cx="0" cy="0"/>
        </a:xfrm>
      </p:grpSpPr>
      <p:sp>
        <p:nvSpPr>
          <p:cNvPr id="18" name="Espace réservé du texte 1">
            <a:extLst>
              <a:ext uri="{FF2B5EF4-FFF2-40B4-BE49-F238E27FC236}">
                <a16:creationId xmlns:a16="http://schemas.microsoft.com/office/drawing/2014/main" id="{84F1019B-4E39-2DA5-4ECD-EC14919BBE45}"/>
              </a:ext>
            </a:extLst>
          </p:cNvPr>
          <p:cNvSpPr txBox="1">
            <a:spLocks/>
          </p:cNvSpPr>
          <p:nvPr/>
        </p:nvSpPr>
        <p:spPr>
          <a:xfrm>
            <a:off x="1479280" y="456044"/>
            <a:ext cx="6925077" cy="320284"/>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200" b="1" i="0" kern="1200">
                <a:solidFill>
                  <a:schemeClr val="bg1"/>
                </a:solidFill>
                <a:latin typeface="Arial" panose="020B0604020202020204" pitchFamily="34" charset="0"/>
                <a:ea typeface="+mn-ea"/>
                <a:cs typeface="Arial" panose="020B0604020202020204" pitchFamily="34" charset="0"/>
              </a:defRPr>
            </a:lvl1pPr>
            <a:lvl2pPr marL="360362" indent="-342900" algn="l" defTabSz="914400" rtl="0" eaLnBrk="1" latinLnBrk="0" hangingPunct="1">
              <a:lnSpc>
                <a:spcPct val="150000"/>
              </a:lnSpc>
              <a:spcBef>
                <a:spcPts val="500"/>
              </a:spcBef>
              <a:buClr>
                <a:srgbClr val="F18700"/>
              </a:buClr>
              <a:buFont typeface="Wingdings" pitchFamily="2" charset="2"/>
              <a:buChar char="§"/>
              <a:tabLst/>
              <a:defRPr sz="1600" b="1" kern="1200">
                <a:solidFill>
                  <a:schemeClr val="tx1"/>
                </a:solidFill>
                <a:latin typeface="Arial" panose="020B0604020202020204" pitchFamily="34" charset="0"/>
                <a:ea typeface="+mn-ea"/>
                <a:cs typeface="Arial" panose="020B0604020202020204" pitchFamily="34" charset="0"/>
              </a:defRPr>
            </a:lvl2pPr>
            <a:lvl3pPr marL="17463" indent="0" algn="l" defTabSz="914400" rtl="0" eaLnBrk="1" latinLnBrk="0" hangingPunct="1">
              <a:lnSpc>
                <a:spcPct val="150000"/>
              </a:lnSpc>
              <a:spcBef>
                <a:spcPts val="500"/>
              </a:spcBef>
              <a:buFont typeface="Arial" panose="020B0604020202020204" pitchFamily="34" charset="0"/>
              <a:buNone/>
              <a:tabLst/>
              <a:defRPr sz="1200" b="1" kern="1200">
                <a:solidFill>
                  <a:schemeClr val="tx1"/>
                </a:solidFill>
                <a:latin typeface="Arial" panose="020B0604020202020204" pitchFamily="34" charset="0"/>
                <a:ea typeface="+mn-ea"/>
                <a:cs typeface="Arial" panose="020B0604020202020204" pitchFamily="34" charset="0"/>
              </a:defRPr>
            </a:lvl3pPr>
            <a:lvl4pPr marL="17463"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4pPr>
            <a:lvl5pPr marL="184150" indent="-171450" algn="l" defTabSz="914400" rtl="0" eaLnBrk="1" latinLnBrk="0" hangingPunct="1">
              <a:lnSpc>
                <a:spcPct val="150000"/>
              </a:lnSpc>
              <a:spcBef>
                <a:spcPts val="500"/>
              </a:spcBef>
              <a:buClr>
                <a:srgbClr val="F18700"/>
              </a:buClr>
              <a:buFont typeface="Arial" panose="020B0604020202020204" pitchFamily="34" charset="0"/>
              <a:buChar char="•"/>
              <a:tabLst/>
              <a:defRPr sz="1200" b="1" kern="1200">
                <a:solidFill>
                  <a:schemeClr val="tx1"/>
                </a:solidFill>
                <a:latin typeface="Arial" panose="020B0604020202020204" pitchFamily="34" charset="0"/>
                <a:ea typeface="+mn-ea"/>
                <a:cs typeface="Arial" panose="020B0604020202020204" pitchFamily="34" charset="0"/>
              </a:defRPr>
            </a:lvl5pPr>
            <a:lvl6pPr marL="182563" indent="-169863" algn="l" defTabSz="914400" rtl="0" eaLnBrk="1" latinLnBrk="0" hangingPunct="1">
              <a:lnSpc>
                <a:spcPct val="150000"/>
              </a:lnSpc>
              <a:spcBef>
                <a:spcPts val="500"/>
              </a:spcBef>
              <a:buFontTx/>
              <a:buChar char="-"/>
              <a:tabLst/>
              <a:defRPr sz="1200" kern="1200">
                <a:solidFill>
                  <a:schemeClr val="tx1"/>
                </a:solidFill>
                <a:latin typeface="Arial" panose="020B0604020202020204" pitchFamily="34" charset="0"/>
                <a:ea typeface="+mn-ea"/>
                <a:cs typeface="Arial" panose="020B0604020202020204" pitchFamily="34" charset="0"/>
              </a:defRPr>
            </a:lvl6pPr>
            <a:lvl7pPr marL="225425"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500">
                <a:solidFill>
                  <a:srgbClr val="FFFFFF"/>
                </a:solidFill>
              </a:rPr>
              <a:t>Dotation FSE+</a:t>
            </a:r>
          </a:p>
        </p:txBody>
      </p:sp>
      <p:sp>
        <p:nvSpPr>
          <p:cNvPr id="19" name="Espace réservé du texte 7">
            <a:extLst>
              <a:ext uri="{FF2B5EF4-FFF2-40B4-BE49-F238E27FC236}">
                <a16:creationId xmlns:a16="http://schemas.microsoft.com/office/drawing/2014/main" id="{EE31BFFF-E457-23D8-314A-55AC48C96C50}"/>
              </a:ext>
            </a:extLst>
          </p:cNvPr>
          <p:cNvSpPr txBox="1">
            <a:spLocks/>
          </p:cNvSpPr>
          <p:nvPr/>
        </p:nvSpPr>
        <p:spPr>
          <a:xfrm>
            <a:off x="921514" y="453899"/>
            <a:ext cx="602738" cy="483838"/>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 typeface="Arial" panose="020B0604020202020204" pitchFamily="34" charset="0"/>
              <a:buNone/>
              <a:defRPr sz="4000" b="1" i="0" kern="1200">
                <a:solidFill>
                  <a:schemeClr val="bg1"/>
                </a:solidFill>
                <a:latin typeface="Arial" panose="020B0604020202020204" pitchFamily="34" charset="0"/>
                <a:ea typeface="+mn-ea"/>
                <a:cs typeface="Arial" panose="020B0604020202020204" pitchFamily="34" charset="0"/>
              </a:defRPr>
            </a:lvl1pPr>
            <a:lvl2pPr marL="360362" indent="-342900" algn="l" defTabSz="914400" rtl="0" eaLnBrk="1" latinLnBrk="0" hangingPunct="1">
              <a:lnSpc>
                <a:spcPct val="150000"/>
              </a:lnSpc>
              <a:spcBef>
                <a:spcPts val="500"/>
              </a:spcBef>
              <a:buClr>
                <a:srgbClr val="F18700"/>
              </a:buClr>
              <a:buFont typeface="Wingdings" pitchFamily="2" charset="2"/>
              <a:buChar char="§"/>
              <a:tabLst/>
              <a:defRPr sz="1600" b="1" kern="1200">
                <a:solidFill>
                  <a:schemeClr val="tx1"/>
                </a:solidFill>
                <a:latin typeface="Arial" panose="020B0604020202020204" pitchFamily="34" charset="0"/>
                <a:ea typeface="+mn-ea"/>
                <a:cs typeface="Arial" panose="020B0604020202020204" pitchFamily="34" charset="0"/>
              </a:defRPr>
            </a:lvl2pPr>
            <a:lvl3pPr marL="17463" indent="0" algn="l" defTabSz="914400" rtl="0" eaLnBrk="1" latinLnBrk="0" hangingPunct="1">
              <a:lnSpc>
                <a:spcPct val="150000"/>
              </a:lnSpc>
              <a:spcBef>
                <a:spcPts val="500"/>
              </a:spcBef>
              <a:buFont typeface="Arial" panose="020B0604020202020204" pitchFamily="34" charset="0"/>
              <a:buNone/>
              <a:tabLst/>
              <a:defRPr sz="1200" b="1" kern="1200">
                <a:solidFill>
                  <a:schemeClr val="tx1"/>
                </a:solidFill>
                <a:latin typeface="Arial" panose="020B0604020202020204" pitchFamily="34" charset="0"/>
                <a:ea typeface="+mn-ea"/>
                <a:cs typeface="Arial" panose="020B0604020202020204" pitchFamily="34" charset="0"/>
              </a:defRPr>
            </a:lvl3pPr>
            <a:lvl4pPr marL="17463"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4pPr>
            <a:lvl5pPr marL="184150" indent="-171450" algn="l" defTabSz="914400" rtl="0" eaLnBrk="1" latinLnBrk="0" hangingPunct="1">
              <a:lnSpc>
                <a:spcPct val="150000"/>
              </a:lnSpc>
              <a:spcBef>
                <a:spcPts val="500"/>
              </a:spcBef>
              <a:buClr>
                <a:srgbClr val="F18700"/>
              </a:buClr>
              <a:buFont typeface="Arial" panose="020B0604020202020204" pitchFamily="34" charset="0"/>
              <a:buChar char="•"/>
              <a:tabLst/>
              <a:defRPr sz="1200" b="1" kern="1200">
                <a:solidFill>
                  <a:schemeClr val="tx1"/>
                </a:solidFill>
                <a:latin typeface="Arial" panose="020B0604020202020204" pitchFamily="34" charset="0"/>
                <a:ea typeface="+mn-ea"/>
                <a:cs typeface="Arial" panose="020B0604020202020204" pitchFamily="34" charset="0"/>
              </a:defRPr>
            </a:lvl5pPr>
            <a:lvl6pPr marL="182563" indent="-169863" algn="l" defTabSz="914400" rtl="0" eaLnBrk="1" latinLnBrk="0" hangingPunct="1">
              <a:lnSpc>
                <a:spcPct val="150000"/>
              </a:lnSpc>
              <a:spcBef>
                <a:spcPts val="500"/>
              </a:spcBef>
              <a:buFontTx/>
              <a:buChar char="-"/>
              <a:tabLst/>
              <a:defRPr sz="1200" kern="1200">
                <a:solidFill>
                  <a:schemeClr val="tx1"/>
                </a:solidFill>
                <a:latin typeface="Arial" panose="020B0604020202020204" pitchFamily="34" charset="0"/>
                <a:ea typeface="+mn-ea"/>
                <a:cs typeface="Arial" panose="020B0604020202020204" pitchFamily="34" charset="0"/>
              </a:defRPr>
            </a:lvl6pPr>
            <a:lvl7pPr marL="225425"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500"/>
              <a:t>1.2</a:t>
            </a:r>
          </a:p>
          <a:p>
            <a:endParaRPr lang="fr-FR" sz="2500"/>
          </a:p>
        </p:txBody>
      </p:sp>
      <p:grpSp>
        <p:nvGrpSpPr>
          <p:cNvPr id="7" name="Groupe 6">
            <a:extLst>
              <a:ext uri="{FF2B5EF4-FFF2-40B4-BE49-F238E27FC236}">
                <a16:creationId xmlns:a16="http://schemas.microsoft.com/office/drawing/2014/main" id="{F69AC577-35CE-D856-75E7-10FE2B0EB63A}"/>
              </a:ext>
            </a:extLst>
          </p:cNvPr>
          <p:cNvGrpSpPr/>
          <p:nvPr/>
        </p:nvGrpSpPr>
        <p:grpSpPr>
          <a:xfrm>
            <a:off x="6719651" y="1675104"/>
            <a:ext cx="4400459" cy="3830184"/>
            <a:chOff x="6961755" y="2187957"/>
            <a:chExt cx="5690537" cy="4521382"/>
          </a:xfrm>
        </p:grpSpPr>
        <p:graphicFrame>
          <p:nvGraphicFramePr>
            <p:cNvPr id="45" name="Diagramme 44">
              <a:extLst>
                <a:ext uri="{FF2B5EF4-FFF2-40B4-BE49-F238E27FC236}">
                  <a16:creationId xmlns:a16="http://schemas.microsoft.com/office/drawing/2014/main" id="{70337FD8-02B3-E557-5699-53D470909F63}"/>
                </a:ext>
              </a:extLst>
            </p:cNvPr>
            <p:cNvGraphicFramePr/>
            <p:nvPr/>
          </p:nvGraphicFramePr>
          <p:xfrm>
            <a:off x="6961755" y="2187957"/>
            <a:ext cx="5690537" cy="45213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 5">
              <a:extLst>
                <a:ext uri="{FF2B5EF4-FFF2-40B4-BE49-F238E27FC236}">
                  <a16:creationId xmlns:a16="http://schemas.microsoft.com/office/drawing/2014/main" id="{E5A152F1-CB48-665A-BE8B-F81C684733EA}"/>
                </a:ext>
              </a:extLst>
            </p:cNvPr>
            <p:cNvPicPr>
              <a:picLocks noChangeAspect="1"/>
            </p:cNvPicPr>
            <p:nvPr/>
          </p:nvPicPr>
          <p:blipFill>
            <a:blip r:embed="rId7"/>
            <a:stretch>
              <a:fillRect/>
            </a:stretch>
          </p:blipFill>
          <p:spPr>
            <a:xfrm rot="19527466">
              <a:off x="7414812" y="3264143"/>
              <a:ext cx="1148119" cy="655386"/>
            </a:xfrm>
            <a:prstGeom prst="rect">
              <a:avLst/>
            </a:prstGeom>
          </p:spPr>
        </p:pic>
      </p:grpSp>
      <p:graphicFrame>
        <p:nvGraphicFramePr>
          <p:cNvPr id="10" name="Diagramme 9">
            <a:extLst>
              <a:ext uri="{FF2B5EF4-FFF2-40B4-BE49-F238E27FC236}">
                <a16:creationId xmlns:a16="http://schemas.microsoft.com/office/drawing/2014/main" id="{E655D859-F99C-18FB-2553-1F07C2549600}"/>
              </a:ext>
            </a:extLst>
          </p:cNvPr>
          <p:cNvGraphicFramePr/>
          <p:nvPr/>
        </p:nvGraphicFramePr>
        <p:xfrm>
          <a:off x="29894" y="1448480"/>
          <a:ext cx="4400459" cy="60785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4" name="Groupe 3">
            <a:extLst>
              <a:ext uri="{FF2B5EF4-FFF2-40B4-BE49-F238E27FC236}">
                <a16:creationId xmlns:a16="http://schemas.microsoft.com/office/drawing/2014/main" id="{9D2D1441-95BD-F45A-036F-2F9247DDD1DB}"/>
              </a:ext>
            </a:extLst>
          </p:cNvPr>
          <p:cNvGrpSpPr>
            <a:grpSpLocks noChangeAspect="1"/>
          </p:cNvGrpSpPr>
          <p:nvPr/>
        </p:nvGrpSpPr>
        <p:grpSpPr>
          <a:xfrm rot="537478">
            <a:off x="6505513" y="5573349"/>
            <a:ext cx="1455863" cy="1072272"/>
            <a:chOff x="11180819" y="2565945"/>
            <a:chExt cx="980774" cy="722358"/>
          </a:xfrm>
        </p:grpSpPr>
        <p:sp>
          <p:nvSpPr>
            <p:cNvPr id="5" name="Google Shape;4923;p22">
              <a:extLst>
                <a:ext uri="{FF2B5EF4-FFF2-40B4-BE49-F238E27FC236}">
                  <a16:creationId xmlns:a16="http://schemas.microsoft.com/office/drawing/2014/main" id="{23F8217A-2D89-B5D7-267C-00AE13AA72B4}"/>
                </a:ext>
              </a:extLst>
            </p:cNvPr>
            <p:cNvSpPr/>
            <p:nvPr/>
          </p:nvSpPr>
          <p:spPr>
            <a:xfrm>
              <a:off x="11459996" y="2951655"/>
              <a:ext cx="369387" cy="336648"/>
            </a:xfrm>
            <a:custGeom>
              <a:avLst/>
              <a:gdLst/>
              <a:ahLst/>
              <a:cxnLst/>
              <a:rect l="l" t="t" r="r" b="b"/>
              <a:pathLst>
                <a:path w="6623" h="6036" extrusionOk="0">
                  <a:moveTo>
                    <a:pt x="3311" y="1"/>
                  </a:moveTo>
                  <a:cubicBezTo>
                    <a:pt x="2539" y="1"/>
                    <a:pt x="1767" y="295"/>
                    <a:pt x="1178" y="884"/>
                  </a:cubicBezTo>
                  <a:cubicBezTo>
                    <a:pt x="0" y="2064"/>
                    <a:pt x="0" y="3974"/>
                    <a:pt x="1178" y="5151"/>
                  </a:cubicBezTo>
                  <a:cubicBezTo>
                    <a:pt x="1767" y="5741"/>
                    <a:pt x="2539" y="6036"/>
                    <a:pt x="3311" y="6036"/>
                  </a:cubicBezTo>
                  <a:cubicBezTo>
                    <a:pt x="4084" y="6036"/>
                    <a:pt x="4856" y="5741"/>
                    <a:pt x="5445" y="5151"/>
                  </a:cubicBezTo>
                  <a:cubicBezTo>
                    <a:pt x="6623" y="3974"/>
                    <a:pt x="6623" y="2064"/>
                    <a:pt x="5445" y="884"/>
                  </a:cubicBezTo>
                  <a:cubicBezTo>
                    <a:pt x="4856" y="295"/>
                    <a:pt x="4084" y="1"/>
                    <a:pt x="3311" y="1"/>
                  </a:cubicBezTo>
                  <a:close/>
                </a:path>
              </a:pathLst>
            </a:custGeom>
            <a:solidFill>
              <a:schemeClr val="accent1"/>
            </a:solidFill>
            <a:ln>
              <a:noFill/>
            </a:ln>
          </p:spPr>
          <p:txBody>
            <a:bodyPr spcFirstLastPara="1" wrap="square" lIns="121900" tIns="121900" rIns="121900" bIns="1219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sz="2400"/>
            </a:p>
          </p:txBody>
        </p:sp>
        <p:grpSp>
          <p:nvGrpSpPr>
            <p:cNvPr id="8" name="Google Shape;4924;p22">
              <a:extLst>
                <a:ext uri="{FF2B5EF4-FFF2-40B4-BE49-F238E27FC236}">
                  <a16:creationId xmlns:a16="http://schemas.microsoft.com/office/drawing/2014/main" id="{0F8EE2FE-D080-C550-E3DA-B251E7059560}"/>
                </a:ext>
              </a:extLst>
            </p:cNvPr>
            <p:cNvGrpSpPr/>
            <p:nvPr/>
          </p:nvGrpSpPr>
          <p:grpSpPr>
            <a:xfrm>
              <a:off x="11180819" y="2565945"/>
              <a:ext cx="980774" cy="420475"/>
              <a:chOff x="2159100" y="2882550"/>
              <a:chExt cx="439625" cy="188475"/>
            </a:xfrm>
          </p:grpSpPr>
          <p:sp>
            <p:nvSpPr>
              <p:cNvPr id="9" name="Google Shape;4925;p22">
                <a:extLst>
                  <a:ext uri="{FF2B5EF4-FFF2-40B4-BE49-F238E27FC236}">
                    <a16:creationId xmlns:a16="http://schemas.microsoft.com/office/drawing/2014/main" id="{9EDF26BB-6605-5563-04DC-E898198E5C81}"/>
                  </a:ext>
                </a:extLst>
              </p:cNvPr>
              <p:cNvSpPr/>
              <p:nvPr/>
            </p:nvSpPr>
            <p:spPr>
              <a:xfrm>
                <a:off x="2159100" y="3015125"/>
                <a:ext cx="58125" cy="55900"/>
              </a:xfrm>
              <a:custGeom>
                <a:avLst/>
                <a:gdLst/>
                <a:ahLst/>
                <a:cxnLst/>
                <a:rect l="l" t="t" r="r" b="b"/>
                <a:pathLst>
                  <a:path w="2325" h="2236" extrusionOk="0">
                    <a:moveTo>
                      <a:pt x="1206" y="0"/>
                    </a:moveTo>
                    <a:cubicBezTo>
                      <a:pt x="754" y="0"/>
                      <a:pt x="347" y="271"/>
                      <a:pt x="174" y="690"/>
                    </a:cubicBezTo>
                    <a:cubicBezTo>
                      <a:pt x="1" y="1107"/>
                      <a:pt x="96" y="1589"/>
                      <a:pt x="416" y="1907"/>
                    </a:cubicBezTo>
                    <a:cubicBezTo>
                      <a:pt x="630" y="2121"/>
                      <a:pt x="916" y="2235"/>
                      <a:pt x="1207" y="2235"/>
                    </a:cubicBezTo>
                    <a:cubicBezTo>
                      <a:pt x="1351" y="2235"/>
                      <a:pt x="1496" y="2207"/>
                      <a:pt x="1634" y="2150"/>
                    </a:cubicBezTo>
                    <a:cubicBezTo>
                      <a:pt x="2052" y="1977"/>
                      <a:pt x="2325" y="1569"/>
                      <a:pt x="2325" y="1117"/>
                    </a:cubicBezTo>
                    <a:cubicBezTo>
                      <a:pt x="2325" y="500"/>
                      <a:pt x="1823" y="0"/>
                      <a:pt x="1206" y="0"/>
                    </a:cubicBezTo>
                    <a:close/>
                  </a:path>
                </a:pathLst>
              </a:custGeom>
              <a:solidFill>
                <a:schemeClr val="accent3"/>
              </a:solid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sz="2400"/>
              </a:p>
            </p:txBody>
          </p:sp>
          <p:sp>
            <p:nvSpPr>
              <p:cNvPr id="11" name="Google Shape;4928;p22">
                <a:extLst>
                  <a:ext uri="{FF2B5EF4-FFF2-40B4-BE49-F238E27FC236}">
                    <a16:creationId xmlns:a16="http://schemas.microsoft.com/office/drawing/2014/main" id="{9F865160-C04A-4A48-68A5-3F9A64044310}"/>
                  </a:ext>
                </a:extLst>
              </p:cNvPr>
              <p:cNvSpPr/>
              <p:nvPr/>
            </p:nvSpPr>
            <p:spPr>
              <a:xfrm>
                <a:off x="2542800" y="2882550"/>
                <a:ext cx="55925" cy="55925"/>
              </a:xfrm>
              <a:custGeom>
                <a:avLst/>
                <a:gdLst/>
                <a:ahLst/>
                <a:cxnLst/>
                <a:rect l="l" t="t" r="r" b="b"/>
                <a:pathLst>
                  <a:path w="2237" h="2237" extrusionOk="0">
                    <a:moveTo>
                      <a:pt x="1118" y="1"/>
                    </a:moveTo>
                    <a:cubicBezTo>
                      <a:pt x="501" y="1"/>
                      <a:pt x="1" y="501"/>
                      <a:pt x="1" y="1118"/>
                    </a:cubicBezTo>
                    <a:cubicBezTo>
                      <a:pt x="1" y="1736"/>
                      <a:pt x="501" y="2237"/>
                      <a:pt x="1118" y="2237"/>
                    </a:cubicBezTo>
                    <a:cubicBezTo>
                      <a:pt x="1737" y="2237"/>
                      <a:pt x="2237" y="1736"/>
                      <a:pt x="2237" y="1118"/>
                    </a:cubicBezTo>
                    <a:cubicBezTo>
                      <a:pt x="2237" y="501"/>
                      <a:pt x="1737" y="1"/>
                      <a:pt x="1118" y="1"/>
                    </a:cubicBezTo>
                    <a:close/>
                  </a:path>
                </a:pathLst>
              </a:custGeom>
              <a:solidFill>
                <a:schemeClr val="accent2"/>
              </a:solid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sz="2400"/>
              </a:p>
            </p:txBody>
          </p:sp>
        </p:grpSp>
      </p:grpSp>
      <p:grpSp>
        <p:nvGrpSpPr>
          <p:cNvPr id="14" name="Groupe 13">
            <a:extLst>
              <a:ext uri="{FF2B5EF4-FFF2-40B4-BE49-F238E27FC236}">
                <a16:creationId xmlns:a16="http://schemas.microsoft.com/office/drawing/2014/main" id="{32A5731C-7468-C7FC-F8AF-79BC97312AEB}"/>
              </a:ext>
            </a:extLst>
          </p:cNvPr>
          <p:cNvGrpSpPr/>
          <p:nvPr/>
        </p:nvGrpSpPr>
        <p:grpSpPr>
          <a:xfrm>
            <a:off x="346854" y="2118831"/>
            <a:ext cx="4594964" cy="4032853"/>
            <a:chOff x="200640" y="1156048"/>
            <a:chExt cx="4594964" cy="4032853"/>
          </a:xfrm>
        </p:grpSpPr>
        <p:sp>
          <p:nvSpPr>
            <p:cNvPr id="2" name="Triangle isocèle 1">
              <a:extLst>
                <a:ext uri="{FF2B5EF4-FFF2-40B4-BE49-F238E27FC236}">
                  <a16:creationId xmlns:a16="http://schemas.microsoft.com/office/drawing/2014/main" id="{FD903534-C006-636E-9C49-BF5DBD03A248}"/>
                </a:ext>
              </a:extLst>
            </p:cNvPr>
            <p:cNvSpPr/>
            <p:nvPr/>
          </p:nvSpPr>
          <p:spPr>
            <a:xfrm rot="10982798">
              <a:off x="1295276" y="1351171"/>
              <a:ext cx="716241" cy="2743200"/>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Image 15">
              <a:extLst>
                <a:ext uri="{FF2B5EF4-FFF2-40B4-BE49-F238E27FC236}">
                  <a16:creationId xmlns:a16="http://schemas.microsoft.com/office/drawing/2014/main" id="{E5709998-6F4A-A1FC-A8BA-481F5103A9C8}"/>
                </a:ext>
              </a:extLst>
            </p:cNvPr>
            <p:cNvPicPr>
              <a:picLocks noChangeAspect="1"/>
            </p:cNvPicPr>
            <p:nvPr/>
          </p:nvPicPr>
          <p:blipFill>
            <a:blip r:embed="rId13"/>
            <a:stretch>
              <a:fillRect/>
            </a:stretch>
          </p:blipFill>
          <p:spPr>
            <a:xfrm>
              <a:off x="395145" y="1487456"/>
              <a:ext cx="4400459" cy="3701445"/>
            </a:xfrm>
            <a:prstGeom prst="rect">
              <a:avLst/>
            </a:prstGeom>
          </p:spPr>
        </p:pic>
        <mc:AlternateContent xmlns:mc="http://schemas.openxmlformats.org/markup-compatibility/2006" xmlns:p14="http://schemas.microsoft.com/office/powerpoint/2010/main">
          <mc:Choice Requires="p14">
            <p:contentPart p14:bwMode="auto" r:id="rId14">
              <p14:nvContentPartPr>
                <p14:cNvPr id="25" name="Encre 24">
                  <a:extLst>
                    <a:ext uri="{FF2B5EF4-FFF2-40B4-BE49-F238E27FC236}">
                      <a16:creationId xmlns:a16="http://schemas.microsoft.com/office/drawing/2014/main" id="{583A1CB9-9358-2ADB-99B8-2C07CA4E2CDC}"/>
                    </a:ext>
                  </a:extLst>
                </p14:cNvPr>
                <p14:cNvContentPartPr/>
                <p14:nvPr/>
              </p14:nvContentPartPr>
              <p14:xfrm>
                <a:off x="979217" y="2423968"/>
                <a:ext cx="360" cy="360"/>
              </p14:xfrm>
            </p:contentPart>
          </mc:Choice>
          <mc:Fallback xmlns="">
            <p:pic>
              <p:nvPicPr>
                <p:cNvPr id="25" name="Encre 24">
                  <a:extLst>
                    <a:ext uri="{FF2B5EF4-FFF2-40B4-BE49-F238E27FC236}">
                      <a16:creationId xmlns:a16="http://schemas.microsoft.com/office/drawing/2014/main" id="{583A1CB9-9358-2ADB-99B8-2C07CA4E2CDC}"/>
                    </a:ext>
                  </a:extLst>
                </p:cNvPr>
                <p:cNvPicPr/>
                <p:nvPr/>
              </p:nvPicPr>
              <p:blipFill>
                <a:blip r:embed="rId15"/>
                <a:stretch>
                  <a:fillRect/>
                </a:stretch>
              </p:blipFill>
              <p:spPr>
                <a:xfrm>
                  <a:off x="916217" y="2360968"/>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7" name="Encre 26">
                  <a:extLst>
                    <a:ext uri="{FF2B5EF4-FFF2-40B4-BE49-F238E27FC236}">
                      <a16:creationId xmlns:a16="http://schemas.microsoft.com/office/drawing/2014/main" id="{7E3F0629-79C1-29E3-6F68-BF8A64A4386B}"/>
                    </a:ext>
                  </a:extLst>
                </p14:cNvPr>
                <p14:cNvContentPartPr/>
                <p14:nvPr/>
              </p14:nvContentPartPr>
              <p14:xfrm>
                <a:off x="926400" y="1569118"/>
                <a:ext cx="69480" cy="511560"/>
              </p14:xfrm>
            </p:contentPart>
          </mc:Choice>
          <mc:Fallback xmlns="">
            <p:pic>
              <p:nvPicPr>
                <p:cNvPr id="27" name="Encre 26">
                  <a:extLst>
                    <a:ext uri="{FF2B5EF4-FFF2-40B4-BE49-F238E27FC236}">
                      <a16:creationId xmlns:a16="http://schemas.microsoft.com/office/drawing/2014/main" id="{7E3F0629-79C1-29E3-6F68-BF8A64A4386B}"/>
                    </a:ext>
                  </a:extLst>
                </p:cNvPr>
                <p:cNvPicPr/>
                <p:nvPr/>
              </p:nvPicPr>
              <p:blipFill>
                <a:blip r:embed="rId17"/>
                <a:stretch>
                  <a:fillRect/>
                </a:stretch>
              </p:blipFill>
              <p:spPr>
                <a:xfrm>
                  <a:off x="863400" y="1506118"/>
                  <a:ext cx="195120" cy="6372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8" name="Encre 27">
                  <a:extLst>
                    <a:ext uri="{FF2B5EF4-FFF2-40B4-BE49-F238E27FC236}">
                      <a16:creationId xmlns:a16="http://schemas.microsoft.com/office/drawing/2014/main" id="{061FD45C-87DF-71CC-FC5A-2A3D2BF19C45}"/>
                    </a:ext>
                  </a:extLst>
                </p14:cNvPr>
                <p14:cNvContentPartPr/>
                <p14:nvPr/>
              </p14:nvContentPartPr>
              <p14:xfrm>
                <a:off x="200640" y="1329718"/>
                <a:ext cx="957240" cy="2750400"/>
              </p14:xfrm>
            </p:contentPart>
          </mc:Choice>
          <mc:Fallback xmlns="">
            <p:pic>
              <p:nvPicPr>
                <p:cNvPr id="28" name="Encre 27">
                  <a:extLst>
                    <a:ext uri="{FF2B5EF4-FFF2-40B4-BE49-F238E27FC236}">
                      <a16:creationId xmlns:a16="http://schemas.microsoft.com/office/drawing/2014/main" id="{061FD45C-87DF-71CC-FC5A-2A3D2BF19C45}"/>
                    </a:ext>
                  </a:extLst>
                </p:cNvPr>
                <p:cNvPicPr/>
                <p:nvPr/>
              </p:nvPicPr>
              <p:blipFill>
                <a:blip r:embed="rId19"/>
                <a:stretch>
                  <a:fillRect/>
                </a:stretch>
              </p:blipFill>
              <p:spPr>
                <a:xfrm>
                  <a:off x="137640" y="1266710"/>
                  <a:ext cx="1082880" cy="2876056"/>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1" name="Encre 30">
                  <a:extLst>
                    <a:ext uri="{FF2B5EF4-FFF2-40B4-BE49-F238E27FC236}">
                      <a16:creationId xmlns:a16="http://schemas.microsoft.com/office/drawing/2014/main" id="{A766F3ED-4FEE-9164-3486-1B0D00149706}"/>
                    </a:ext>
                  </a:extLst>
                </p14:cNvPr>
                <p14:cNvContentPartPr/>
                <p14:nvPr/>
              </p14:nvContentPartPr>
              <p14:xfrm>
                <a:off x="412680" y="3853678"/>
                <a:ext cx="199080" cy="1118520"/>
              </p14:xfrm>
            </p:contentPart>
          </mc:Choice>
          <mc:Fallback xmlns="">
            <p:pic>
              <p:nvPicPr>
                <p:cNvPr id="31" name="Encre 30">
                  <a:extLst>
                    <a:ext uri="{FF2B5EF4-FFF2-40B4-BE49-F238E27FC236}">
                      <a16:creationId xmlns:a16="http://schemas.microsoft.com/office/drawing/2014/main" id="{A766F3ED-4FEE-9164-3486-1B0D00149706}"/>
                    </a:ext>
                  </a:extLst>
                </p:cNvPr>
                <p:cNvPicPr/>
                <p:nvPr/>
              </p:nvPicPr>
              <p:blipFill>
                <a:blip r:embed="rId21"/>
                <a:stretch>
                  <a:fillRect/>
                </a:stretch>
              </p:blipFill>
              <p:spPr>
                <a:xfrm>
                  <a:off x="349680" y="3790678"/>
                  <a:ext cx="324720" cy="12441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2" name="Encre 31">
                  <a:extLst>
                    <a:ext uri="{FF2B5EF4-FFF2-40B4-BE49-F238E27FC236}">
                      <a16:creationId xmlns:a16="http://schemas.microsoft.com/office/drawing/2014/main" id="{07C43B59-AA03-5A0F-19DB-2E9CC8F96623}"/>
                    </a:ext>
                  </a:extLst>
                </p14:cNvPr>
                <p14:cNvContentPartPr/>
                <p14:nvPr/>
              </p14:nvContentPartPr>
              <p14:xfrm>
                <a:off x="3210857" y="3262048"/>
                <a:ext cx="360" cy="360"/>
              </p14:xfrm>
            </p:contentPart>
          </mc:Choice>
          <mc:Fallback xmlns="">
            <p:pic>
              <p:nvPicPr>
                <p:cNvPr id="32" name="Encre 31">
                  <a:extLst>
                    <a:ext uri="{FF2B5EF4-FFF2-40B4-BE49-F238E27FC236}">
                      <a16:creationId xmlns:a16="http://schemas.microsoft.com/office/drawing/2014/main" id="{07C43B59-AA03-5A0F-19DB-2E9CC8F96623}"/>
                    </a:ext>
                  </a:extLst>
                </p:cNvPr>
                <p:cNvPicPr/>
                <p:nvPr/>
              </p:nvPicPr>
              <p:blipFill>
                <a:blip r:embed="rId15"/>
                <a:stretch>
                  <a:fillRect/>
                </a:stretch>
              </p:blipFill>
              <p:spPr>
                <a:xfrm>
                  <a:off x="3147857" y="3199048"/>
                  <a:ext cx="126000" cy="126000"/>
                </a:xfrm>
                <a:prstGeom prst="rect">
                  <a:avLst/>
                </a:prstGeom>
              </p:spPr>
            </p:pic>
          </mc:Fallback>
        </mc:AlternateContent>
        <p:grpSp>
          <p:nvGrpSpPr>
            <p:cNvPr id="34" name="Groupe 33">
              <a:extLst>
                <a:ext uri="{FF2B5EF4-FFF2-40B4-BE49-F238E27FC236}">
                  <a16:creationId xmlns:a16="http://schemas.microsoft.com/office/drawing/2014/main" id="{6EA44813-6170-E153-D509-5F16B4EDD0B5}"/>
                </a:ext>
              </a:extLst>
            </p:cNvPr>
            <p:cNvGrpSpPr/>
            <p:nvPr/>
          </p:nvGrpSpPr>
          <p:grpSpPr>
            <a:xfrm>
              <a:off x="237977" y="1156048"/>
              <a:ext cx="861480" cy="1930320"/>
              <a:chOff x="237977" y="2128200"/>
              <a:chExt cx="861480" cy="1930320"/>
            </a:xfrm>
          </p:grpSpPr>
          <mc:AlternateContent xmlns:mc="http://schemas.openxmlformats.org/markup-compatibility/2006" xmlns:p14="http://schemas.microsoft.com/office/powerpoint/2010/main">
            <mc:Choice Requires="p14">
              <p:contentPart p14:bwMode="auto" r:id="rId23">
                <p14:nvContentPartPr>
                  <p14:cNvPr id="22" name="Encre 21">
                    <a:extLst>
                      <a:ext uri="{FF2B5EF4-FFF2-40B4-BE49-F238E27FC236}">
                        <a16:creationId xmlns:a16="http://schemas.microsoft.com/office/drawing/2014/main" id="{0C577F01-2AB6-4764-9688-82A097D6AB0E}"/>
                      </a:ext>
                    </a:extLst>
                  </p14:cNvPr>
                  <p14:cNvContentPartPr/>
                  <p14:nvPr/>
                </p14:nvContentPartPr>
                <p14:xfrm>
                  <a:off x="652697" y="2479200"/>
                  <a:ext cx="444960" cy="1485720"/>
                </p14:xfrm>
              </p:contentPart>
            </mc:Choice>
            <mc:Fallback xmlns="">
              <p:pic>
                <p:nvPicPr>
                  <p:cNvPr id="22" name="Encre 21">
                    <a:extLst>
                      <a:ext uri="{FF2B5EF4-FFF2-40B4-BE49-F238E27FC236}">
                        <a16:creationId xmlns:a16="http://schemas.microsoft.com/office/drawing/2014/main" id="{0C577F01-2AB6-4764-9688-82A097D6AB0E}"/>
                      </a:ext>
                    </a:extLst>
                  </p:cNvPr>
                  <p:cNvPicPr/>
                  <p:nvPr/>
                </p:nvPicPr>
                <p:blipFill>
                  <a:blip r:embed="rId25"/>
                  <a:stretch>
                    <a:fillRect/>
                  </a:stretch>
                </p:blipFill>
                <p:spPr>
                  <a:xfrm>
                    <a:off x="589697" y="2416200"/>
                    <a:ext cx="570600" cy="16113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3" name="Encre 22">
                    <a:extLst>
                      <a:ext uri="{FF2B5EF4-FFF2-40B4-BE49-F238E27FC236}">
                        <a16:creationId xmlns:a16="http://schemas.microsoft.com/office/drawing/2014/main" id="{60858A42-D653-8F36-CF63-FF3051FCBAC6}"/>
                      </a:ext>
                    </a:extLst>
                  </p14:cNvPr>
                  <p14:cNvContentPartPr/>
                  <p14:nvPr/>
                </p14:nvContentPartPr>
                <p14:xfrm>
                  <a:off x="761057" y="2459760"/>
                  <a:ext cx="338400" cy="1598760"/>
                </p14:xfrm>
              </p:contentPart>
            </mc:Choice>
            <mc:Fallback xmlns="">
              <p:pic>
                <p:nvPicPr>
                  <p:cNvPr id="23" name="Encre 22">
                    <a:extLst>
                      <a:ext uri="{FF2B5EF4-FFF2-40B4-BE49-F238E27FC236}">
                        <a16:creationId xmlns:a16="http://schemas.microsoft.com/office/drawing/2014/main" id="{60858A42-D653-8F36-CF63-FF3051FCBAC6}"/>
                      </a:ext>
                    </a:extLst>
                  </p:cNvPr>
                  <p:cNvPicPr/>
                  <p:nvPr/>
                </p:nvPicPr>
                <p:blipFill>
                  <a:blip r:embed="rId27"/>
                  <a:stretch>
                    <a:fillRect/>
                  </a:stretch>
                </p:blipFill>
                <p:spPr>
                  <a:xfrm>
                    <a:off x="697990" y="2396746"/>
                    <a:ext cx="464174" cy="1724428"/>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3" name="Encre 32">
                    <a:extLst>
                      <a:ext uri="{FF2B5EF4-FFF2-40B4-BE49-F238E27FC236}">
                        <a16:creationId xmlns:a16="http://schemas.microsoft.com/office/drawing/2014/main" id="{72B09689-3064-B9AC-8882-A0E45661518D}"/>
                      </a:ext>
                    </a:extLst>
                  </p14:cNvPr>
                  <p14:cNvContentPartPr/>
                  <p14:nvPr/>
                </p14:nvContentPartPr>
                <p14:xfrm>
                  <a:off x="237977" y="2128200"/>
                  <a:ext cx="142920" cy="1547640"/>
                </p14:xfrm>
              </p:contentPart>
            </mc:Choice>
            <mc:Fallback xmlns="">
              <p:pic>
                <p:nvPicPr>
                  <p:cNvPr id="33" name="Encre 32">
                    <a:extLst>
                      <a:ext uri="{FF2B5EF4-FFF2-40B4-BE49-F238E27FC236}">
                        <a16:creationId xmlns:a16="http://schemas.microsoft.com/office/drawing/2014/main" id="{72B09689-3064-B9AC-8882-A0E45661518D}"/>
                      </a:ext>
                    </a:extLst>
                  </p:cNvPr>
                  <p:cNvPicPr/>
                  <p:nvPr/>
                </p:nvPicPr>
                <p:blipFill>
                  <a:blip r:embed="rId29"/>
                  <a:stretch>
                    <a:fillRect/>
                  </a:stretch>
                </p:blipFill>
                <p:spPr>
                  <a:xfrm>
                    <a:off x="174977" y="2065185"/>
                    <a:ext cx="268560" cy="1673309"/>
                  </a:xfrm>
                  <a:prstGeom prst="rect">
                    <a:avLst/>
                  </a:prstGeom>
                </p:spPr>
              </p:pic>
            </mc:Fallback>
          </mc:AlternateContent>
        </p:grpSp>
      </p:grpSp>
      <p:sp>
        <p:nvSpPr>
          <p:cNvPr id="3" name="Espace réservé du numéro de diapositive 4">
            <a:extLst>
              <a:ext uri="{FF2B5EF4-FFF2-40B4-BE49-F238E27FC236}">
                <a16:creationId xmlns:a16="http://schemas.microsoft.com/office/drawing/2014/main" id="{0225B7B7-92C3-551F-89EC-02BDA5A5A65C}"/>
              </a:ext>
            </a:extLst>
          </p:cNvPr>
          <p:cNvSpPr txBox="1">
            <a:spLocks/>
          </p:cNvSpPr>
          <p:nvPr/>
        </p:nvSpPr>
        <p:spPr>
          <a:xfrm>
            <a:off x="11659105" y="6332822"/>
            <a:ext cx="449765" cy="365125"/>
          </a:xfrm>
          <a:prstGeom prst="rect">
            <a:avLst/>
          </a:prstGeom>
        </p:spPr>
        <p:txBody>
          <a:bodyPr vert="horz" lIns="91440" tIns="45720" rIns="91440" bIns="45720" rtlCol="0" anchor="ctr"/>
          <a:lstStyle>
            <a:defPPr>
              <a:defRPr lang="fr-FR"/>
            </a:defPPr>
            <a:lvl1pPr marL="0" algn="r" defTabSz="914400" rtl="0" eaLnBrk="1" latinLnBrk="0" hangingPunct="1">
              <a:defRPr sz="1000" b="1" kern="1200">
                <a:solidFill>
                  <a:srgbClr val="21295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175C4A9-563C-D943-841B-F8A44946A7C2}" type="slidenum">
              <a:rPr lang="fr-FR" smtClean="0"/>
              <a:pPr>
                <a:defRPr/>
              </a:pPr>
              <a:t>4</a:t>
            </a:fld>
            <a:endParaRPr lang="fr-FR"/>
          </a:p>
        </p:txBody>
      </p:sp>
      <p:pic>
        <p:nvPicPr>
          <p:cNvPr id="13" name="Image 12">
            <a:extLst>
              <a:ext uri="{FF2B5EF4-FFF2-40B4-BE49-F238E27FC236}">
                <a16:creationId xmlns:a16="http://schemas.microsoft.com/office/drawing/2014/main" id="{B513F9DA-4BD1-AB74-7C70-601595483F5F}"/>
              </a:ext>
            </a:extLst>
          </p:cNvPr>
          <p:cNvPicPr>
            <a:picLocks noChangeAspect="1"/>
          </p:cNvPicPr>
          <p:nvPr/>
        </p:nvPicPr>
        <p:blipFill>
          <a:blip r:embed="rId30"/>
          <a:stretch>
            <a:fillRect/>
          </a:stretch>
        </p:blipFill>
        <p:spPr>
          <a:xfrm>
            <a:off x="8768887" y="5542890"/>
            <a:ext cx="1673294" cy="1217588"/>
          </a:xfrm>
          <a:prstGeom prst="rect">
            <a:avLst/>
          </a:prstGeom>
        </p:spPr>
      </p:pic>
      <p:sp>
        <p:nvSpPr>
          <p:cNvPr id="20" name="ZoneTexte 19">
            <a:extLst>
              <a:ext uri="{FF2B5EF4-FFF2-40B4-BE49-F238E27FC236}">
                <a16:creationId xmlns:a16="http://schemas.microsoft.com/office/drawing/2014/main" id="{3B73B3AB-CC98-482C-8736-D2896AD031E5}"/>
              </a:ext>
            </a:extLst>
          </p:cNvPr>
          <p:cNvSpPr txBox="1"/>
          <p:nvPr/>
        </p:nvSpPr>
        <p:spPr>
          <a:xfrm>
            <a:off x="7219195" y="1323477"/>
            <a:ext cx="3749922" cy="646331"/>
          </a:xfrm>
          <a:prstGeom prst="rect">
            <a:avLst/>
          </a:prstGeom>
          <a:noFill/>
        </p:spPr>
        <p:txBody>
          <a:bodyPr wrap="square">
            <a:spAutoFit/>
          </a:bodyPr>
          <a:lstStyle/>
          <a:p>
            <a:pPr algn="ctr"/>
            <a:r>
              <a:rPr lang="fr-FR" sz="1800" b="1" dirty="0">
                <a:effectLst/>
                <a:latin typeface="Calibri" panose="020F0502020204030204" pitchFamily="34" charset="0"/>
                <a:ea typeface="Arial" panose="020B0604020202020204" pitchFamily="34" charset="0"/>
              </a:rPr>
              <a:t>Investir dans les compétences des salariés du secteur de la construction </a:t>
            </a:r>
            <a:endParaRPr lang="fr-FR" b="1" dirty="0"/>
          </a:p>
        </p:txBody>
      </p:sp>
      <p:sp>
        <p:nvSpPr>
          <p:cNvPr id="21" name="Google Shape;11430;p54">
            <a:extLst>
              <a:ext uri="{FF2B5EF4-FFF2-40B4-BE49-F238E27FC236}">
                <a16:creationId xmlns:a16="http://schemas.microsoft.com/office/drawing/2014/main" id="{6F4B44F8-FB0E-1511-C52A-570F7A0BC976}"/>
              </a:ext>
            </a:extLst>
          </p:cNvPr>
          <p:cNvSpPr/>
          <p:nvPr/>
        </p:nvSpPr>
        <p:spPr>
          <a:xfrm>
            <a:off x="5870150" y="1779615"/>
            <a:ext cx="182170" cy="4096563"/>
          </a:xfrm>
          <a:prstGeom prst="rect">
            <a:avLst/>
          </a:prstGeom>
          <a:solidFill>
            <a:srgbClr val="F18706"/>
          </a:solid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7913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91E48-1DA3-D60B-942E-AF49C2EA5401}"/>
            </a:ext>
          </a:extLst>
        </p:cNvPr>
        <p:cNvGrpSpPr/>
        <p:nvPr/>
      </p:nvGrpSpPr>
      <p:grpSpPr>
        <a:xfrm>
          <a:off x="0" y="0"/>
          <a:ext cx="0" cy="0"/>
          <a:chOff x="0" y="0"/>
          <a:chExt cx="0" cy="0"/>
        </a:xfrm>
      </p:grpSpPr>
      <p:sp>
        <p:nvSpPr>
          <p:cNvPr id="18" name="Espace réservé du texte 1">
            <a:extLst>
              <a:ext uri="{FF2B5EF4-FFF2-40B4-BE49-F238E27FC236}">
                <a16:creationId xmlns:a16="http://schemas.microsoft.com/office/drawing/2014/main" id="{52042AFA-B583-DF51-30B9-97C7DAB3E53C}"/>
              </a:ext>
            </a:extLst>
          </p:cNvPr>
          <p:cNvSpPr txBox="1">
            <a:spLocks/>
          </p:cNvSpPr>
          <p:nvPr/>
        </p:nvSpPr>
        <p:spPr>
          <a:xfrm>
            <a:off x="1456455" y="527520"/>
            <a:ext cx="6925077" cy="320284"/>
          </a:xfrm>
          <a:prstGeom prst="rect">
            <a:avLst/>
          </a:prstGeom>
        </p:spPr>
        <p:txBody>
          <a:bodyPr vert="horz" lIns="0" tIns="0" rIns="0" bIns="0" rtlCol="0">
            <a:normAutofit fontScale="70000" lnSpcReduction="20000"/>
          </a:bodyPr>
          <a:lstStyle>
            <a:lvl1pPr marL="0" indent="0" algn="l" defTabSz="914400" rtl="0" eaLnBrk="1" latinLnBrk="0" hangingPunct="1">
              <a:lnSpc>
                <a:spcPct val="100000"/>
              </a:lnSpc>
              <a:spcBef>
                <a:spcPts val="1000"/>
              </a:spcBef>
              <a:buFont typeface="Arial" panose="020B0604020202020204" pitchFamily="34" charset="0"/>
              <a:buNone/>
              <a:defRPr sz="1200" b="1" i="0" kern="1200">
                <a:solidFill>
                  <a:schemeClr val="bg1"/>
                </a:solidFill>
                <a:latin typeface="Arial" panose="020B0604020202020204" pitchFamily="34" charset="0"/>
                <a:ea typeface="+mn-ea"/>
                <a:cs typeface="Arial" panose="020B0604020202020204" pitchFamily="34" charset="0"/>
              </a:defRPr>
            </a:lvl1pPr>
            <a:lvl2pPr marL="360362" indent="-342900" algn="l" defTabSz="914400" rtl="0" eaLnBrk="1" latinLnBrk="0" hangingPunct="1">
              <a:lnSpc>
                <a:spcPct val="150000"/>
              </a:lnSpc>
              <a:spcBef>
                <a:spcPts val="500"/>
              </a:spcBef>
              <a:buClr>
                <a:srgbClr val="F18700"/>
              </a:buClr>
              <a:buFont typeface="Wingdings" pitchFamily="2" charset="2"/>
              <a:buChar char="§"/>
              <a:tabLst/>
              <a:defRPr sz="1600" b="1" kern="1200">
                <a:solidFill>
                  <a:schemeClr val="tx1"/>
                </a:solidFill>
                <a:latin typeface="Arial" panose="020B0604020202020204" pitchFamily="34" charset="0"/>
                <a:ea typeface="+mn-ea"/>
                <a:cs typeface="Arial" panose="020B0604020202020204" pitchFamily="34" charset="0"/>
              </a:defRPr>
            </a:lvl2pPr>
            <a:lvl3pPr marL="17463" indent="0" algn="l" defTabSz="914400" rtl="0" eaLnBrk="1" latinLnBrk="0" hangingPunct="1">
              <a:lnSpc>
                <a:spcPct val="150000"/>
              </a:lnSpc>
              <a:spcBef>
                <a:spcPts val="500"/>
              </a:spcBef>
              <a:buFont typeface="Arial" panose="020B0604020202020204" pitchFamily="34" charset="0"/>
              <a:buNone/>
              <a:tabLst/>
              <a:defRPr sz="1200" b="1" kern="1200">
                <a:solidFill>
                  <a:schemeClr val="tx1"/>
                </a:solidFill>
                <a:latin typeface="Arial" panose="020B0604020202020204" pitchFamily="34" charset="0"/>
                <a:ea typeface="+mn-ea"/>
                <a:cs typeface="Arial" panose="020B0604020202020204" pitchFamily="34" charset="0"/>
              </a:defRPr>
            </a:lvl3pPr>
            <a:lvl4pPr marL="17463"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4pPr>
            <a:lvl5pPr marL="184150" indent="-171450" algn="l" defTabSz="914400" rtl="0" eaLnBrk="1" latinLnBrk="0" hangingPunct="1">
              <a:lnSpc>
                <a:spcPct val="150000"/>
              </a:lnSpc>
              <a:spcBef>
                <a:spcPts val="500"/>
              </a:spcBef>
              <a:buClr>
                <a:srgbClr val="F18700"/>
              </a:buClr>
              <a:buFont typeface="Arial" panose="020B0604020202020204" pitchFamily="34" charset="0"/>
              <a:buChar char="•"/>
              <a:tabLst/>
              <a:defRPr sz="1200" b="1" kern="1200">
                <a:solidFill>
                  <a:schemeClr val="tx1"/>
                </a:solidFill>
                <a:latin typeface="Arial" panose="020B0604020202020204" pitchFamily="34" charset="0"/>
                <a:ea typeface="+mn-ea"/>
                <a:cs typeface="Arial" panose="020B0604020202020204" pitchFamily="34" charset="0"/>
              </a:defRPr>
            </a:lvl5pPr>
            <a:lvl6pPr marL="182563" indent="-169863" algn="l" defTabSz="914400" rtl="0" eaLnBrk="1" latinLnBrk="0" hangingPunct="1">
              <a:lnSpc>
                <a:spcPct val="150000"/>
              </a:lnSpc>
              <a:spcBef>
                <a:spcPts val="500"/>
              </a:spcBef>
              <a:buFontTx/>
              <a:buChar char="-"/>
              <a:tabLst/>
              <a:defRPr sz="1200" kern="1200">
                <a:solidFill>
                  <a:schemeClr val="tx1"/>
                </a:solidFill>
                <a:latin typeface="Arial" panose="020B0604020202020204" pitchFamily="34" charset="0"/>
                <a:ea typeface="+mn-ea"/>
                <a:cs typeface="Arial" panose="020B0604020202020204" pitchFamily="34" charset="0"/>
              </a:defRPr>
            </a:lvl6pPr>
            <a:lvl7pPr marL="225425"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3600"/>
              <a:t>Calendrier de déploiement</a:t>
            </a:r>
          </a:p>
        </p:txBody>
      </p:sp>
      <p:sp>
        <p:nvSpPr>
          <p:cNvPr id="19" name="Espace réservé du texte 7">
            <a:extLst>
              <a:ext uri="{FF2B5EF4-FFF2-40B4-BE49-F238E27FC236}">
                <a16:creationId xmlns:a16="http://schemas.microsoft.com/office/drawing/2014/main" id="{C0B98FBC-4496-98DD-417A-1B35093312E0}"/>
              </a:ext>
            </a:extLst>
          </p:cNvPr>
          <p:cNvSpPr txBox="1">
            <a:spLocks/>
          </p:cNvSpPr>
          <p:nvPr/>
        </p:nvSpPr>
        <p:spPr>
          <a:xfrm>
            <a:off x="921514" y="453899"/>
            <a:ext cx="602738" cy="483838"/>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 typeface="Arial" panose="020B0604020202020204" pitchFamily="34" charset="0"/>
              <a:buNone/>
              <a:defRPr sz="4000" b="1" i="0" kern="1200">
                <a:solidFill>
                  <a:schemeClr val="bg1"/>
                </a:solidFill>
                <a:latin typeface="Arial" panose="020B0604020202020204" pitchFamily="34" charset="0"/>
                <a:ea typeface="+mn-ea"/>
                <a:cs typeface="Arial" panose="020B0604020202020204" pitchFamily="34" charset="0"/>
              </a:defRPr>
            </a:lvl1pPr>
            <a:lvl2pPr marL="360362" indent="-342900" algn="l" defTabSz="914400" rtl="0" eaLnBrk="1" latinLnBrk="0" hangingPunct="1">
              <a:lnSpc>
                <a:spcPct val="150000"/>
              </a:lnSpc>
              <a:spcBef>
                <a:spcPts val="500"/>
              </a:spcBef>
              <a:buClr>
                <a:srgbClr val="F18700"/>
              </a:buClr>
              <a:buFont typeface="Wingdings" pitchFamily="2" charset="2"/>
              <a:buChar char="§"/>
              <a:tabLst/>
              <a:defRPr sz="1600" b="1" kern="1200">
                <a:solidFill>
                  <a:schemeClr val="tx1"/>
                </a:solidFill>
                <a:latin typeface="Arial" panose="020B0604020202020204" pitchFamily="34" charset="0"/>
                <a:ea typeface="+mn-ea"/>
                <a:cs typeface="Arial" panose="020B0604020202020204" pitchFamily="34" charset="0"/>
              </a:defRPr>
            </a:lvl2pPr>
            <a:lvl3pPr marL="17463" indent="0" algn="l" defTabSz="914400" rtl="0" eaLnBrk="1" latinLnBrk="0" hangingPunct="1">
              <a:lnSpc>
                <a:spcPct val="150000"/>
              </a:lnSpc>
              <a:spcBef>
                <a:spcPts val="500"/>
              </a:spcBef>
              <a:buFont typeface="Arial" panose="020B0604020202020204" pitchFamily="34" charset="0"/>
              <a:buNone/>
              <a:tabLst/>
              <a:defRPr sz="1200" b="1" kern="1200">
                <a:solidFill>
                  <a:schemeClr val="tx1"/>
                </a:solidFill>
                <a:latin typeface="Arial" panose="020B0604020202020204" pitchFamily="34" charset="0"/>
                <a:ea typeface="+mn-ea"/>
                <a:cs typeface="Arial" panose="020B0604020202020204" pitchFamily="34" charset="0"/>
              </a:defRPr>
            </a:lvl3pPr>
            <a:lvl4pPr marL="17463"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4pPr>
            <a:lvl5pPr marL="184150" indent="-171450" algn="l" defTabSz="914400" rtl="0" eaLnBrk="1" latinLnBrk="0" hangingPunct="1">
              <a:lnSpc>
                <a:spcPct val="150000"/>
              </a:lnSpc>
              <a:spcBef>
                <a:spcPts val="500"/>
              </a:spcBef>
              <a:buClr>
                <a:srgbClr val="F18700"/>
              </a:buClr>
              <a:buFont typeface="Arial" panose="020B0604020202020204" pitchFamily="34" charset="0"/>
              <a:buChar char="•"/>
              <a:tabLst/>
              <a:defRPr sz="1200" b="1" kern="1200">
                <a:solidFill>
                  <a:schemeClr val="tx1"/>
                </a:solidFill>
                <a:latin typeface="Arial" panose="020B0604020202020204" pitchFamily="34" charset="0"/>
                <a:ea typeface="+mn-ea"/>
                <a:cs typeface="Arial" panose="020B0604020202020204" pitchFamily="34" charset="0"/>
              </a:defRPr>
            </a:lvl5pPr>
            <a:lvl6pPr marL="182563" indent="-169863" algn="l" defTabSz="914400" rtl="0" eaLnBrk="1" latinLnBrk="0" hangingPunct="1">
              <a:lnSpc>
                <a:spcPct val="150000"/>
              </a:lnSpc>
              <a:spcBef>
                <a:spcPts val="500"/>
              </a:spcBef>
              <a:buFontTx/>
              <a:buChar char="-"/>
              <a:tabLst/>
              <a:defRPr sz="1200" kern="1200">
                <a:solidFill>
                  <a:schemeClr val="tx1"/>
                </a:solidFill>
                <a:latin typeface="Arial" panose="020B0604020202020204" pitchFamily="34" charset="0"/>
                <a:ea typeface="+mn-ea"/>
                <a:cs typeface="Arial" panose="020B0604020202020204" pitchFamily="34" charset="0"/>
              </a:defRPr>
            </a:lvl6pPr>
            <a:lvl7pPr marL="225425"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500"/>
              <a:t>1.3</a:t>
            </a:r>
          </a:p>
        </p:txBody>
      </p:sp>
      <p:sp>
        <p:nvSpPr>
          <p:cNvPr id="20" name="Espace réservé du numéro de diapositive 4">
            <a:extLst>
              <a:ext uri="{FF2B5EF4-FFF2-40B4-BE49-F238E27FC236}">
                <a16:creationId xmlns:a16="http://schemas.microsoft.com/office/drawing/2014/main" id="{03585B20-C872-6FBE-DAE1-704187D2D1F3}"/>
              </a:ext>
            </a:extLst>
          </p:cNvPr>
          <p:cNvSpPr txBox="1">
            <a:spLocks/>
          </p:cNvSpPr>
          <p:nvPr/>
        </p:nvSpPr>
        <p:spPr>
          <a:xfrm>
            <a:off x="11659105" y="6320122"/>
            <a:ext cx="449765" cy="365125"/>
          </a:xfrm>
          <a:prstGeom prst="rect">
            <a:avLst/>
          </a:prstGeom>
        </p:spPr>
        <p:txBody>
          <a:bodyPr vert="horz" lIns="91440" tIns="45720" rIns="91440" bIns="45720" rtlCol="0" anchor="ctr"/>
          <a:lstStyle>
            <a:defPPr>
              <a:defRPr lang="fr-FR"/>
            </a:defPPr>
            <a:lvl1pPr marL="0" algn="r" defTabSz="914400" rtl="0" eaLnBrk="1" latinLnBrk="0" hangingPunct="1">
              <a:defRPr sz="1000" b="1" kern="1200">
                <a:solidFill>
                  <a:srgbClr val="21295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175C4A9-563C-D943-841B-F8A44946A7C2}" type="slidenum">
              <a:rPr lang="fr-FR" smtClean="0"/>
              <a:pPr>
                <a:defRPr/>
              </a:pPr>
              <a:t>5</a:t>
            </a:fld>
            <a:endParaRPr lang="fr-FR"/>
          </a:p>
        </p:txBody>
      </p:sp>
      <p:pic>
        <p:nvPicPr>
          <p:cNvPr id="34" name="Image 33">
            <a:extLst>
              <a:ext uri="{FF2B5EF4-FFF2-40B4-BE49-F238E27FC236}">
                <a16:creationId xmlns:a16="http://schemas.microsoft.com/office/drawing/2014/main" id="{CA057A41-15D6-D362-2D59-8CFA45888E7A}"/>
              </a:ext>
            </a:extLst>
          </p:cNvPr>
          <p:cNvPicPr>
            <a:picLocks noChangeAspect="1"/>
          </p:cNvPicPr>
          <p:nvPr/>
        </p:nvPicPr>
        <p:blipFill rotWithShape="1">
          <a:blip r:embed="rId2" cstate="screen">
            <a:duotone>
              <a:schemeClr val="accent3">
                <a:shade val="45000"/>
                <a:satMod val="135000"/>
              </a:schemeClr>
              <a:prstClr val="white"/>
            </a:duotone>
            <a:extLst>
              <a:ext uri="{28A0092B-C50C-407E-A947-70E740481C1C}">
                <a14:useLocalDpi xmlns:a14="http://schemas.microsoft.com/office/drawing/2010/main"/>
              </a:ext>
            </a:extLst>
          </a:blip>
          <a:srcRect r="-720"/>
          <a:stretch/>
        </p:blipFill>
        <p:spPr>
          <a:xfrm rot="16200000">
            <a:off x="392749" y="5927371"/>
            <a:ext cx="528252" cy="1313753"/>
          </a:xfrm>
          <a:prstGeom prst="rect">
            <a:avLst/>
          </a:prstGeom>
        </p:spPr>
      </p:pic>
      <p:graphicFrame>
        <p:nvGraphicFramePr>
          <p:cNvPr id="4" name="Diagramme 3">
            <a:extLst>
              <a:ext uri="{FF2B5EF4-FFF2-40B4-BE49-F238E27FC236}">
                <a16:creationId xmlns:a16="http://schemas.microsoft.com/office/drawing/2014/main" id="{9A759469-E035-2439-B191-1134ADD2AC72}"/>
              </a:ext>
            </a:extLst>
          </p:cNvPr>
          <p:cNvGraphicFramePr/>
          <p:nvPr>
            <p:extLst>
              <p:ext uri="{D42A27DB-BD31-4B8C-83A1-F6EECF244321}">
                <p14:modId xmlns:p14="http://schemas.microsoft.com/office/powerpoint/2010/main" val="2208895221"/>
              </p:ext>
            </p:extLst>
          </p:nvPr>
        </p:nvGraphicFramePr>
        <p:xfrm>
          <a:off x="151372" y="1437378"/>
          <a:ext cx="10606043" cy="30951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e 2">
            <a:extLst>
              <a:ext uri="{FF2B5EF4-FFF2-40B4-BE49-F238E27FC236}">
                <a16:creationId xmlns:a16="http://schemas.microsoft.com/office/drawing/2014/main" id="{D2CBFE4A-D4C7-FA0F-5BA9-03AA5A874D3F}"/>
              </a:ext>
            </a:extLst>
          </p:cNvPr>
          <p:cNvGrpSpPr>
            <a:grpSpLocks noChangeAspect="1"/>
          </p:cNvGrpSpPr>
          <p:nvPr/>
        </p:nvGrpSpPr>
        <p:grpSpPr>
          <a:xfrm rot="1157341">
            <a:off x="1592696" y="5747875"/>
            <a:ext cx="1455863" cy="1072272"/>
            <a:chOff x="11180819" y="2565945"/>
            <a:chExt cx="980774" cy="722358"/>
          </a:xfrm>
        </p:grpSpPr>
        <p:sp>
          <p:nvSpPr>
            <p:cNvPr id="5" name="Google Shape;4923;p22">
              <a:extLst>
                <a:ext uri="{FF2B5EF4-FFF2-40B4-BE49-F238E27FC236}">
                  <a16:creationId xmlns:a16="http://schemas.microsoft.com/office/drawing/2014/main" id="{BCE1E8E3-BCBC-BF58-DC39-73B0C33B7B46}"/>
                </a:ext>
              </a:extLst>
            </p:cNvPr>
            <p:cNvSpPr/>
            <p:nvPr/>
          </p:nvSpPr>
          <p:spPr>
            <a:xfrm>
              <a:off x="11459996" y="2951655"/>
              <a:ext cx="369387" cy="336648"/>
            </a:xfrm>
            <a:custGeom>
              <a:avLst/>
              <a:gdLst/>
              <a:ahLst/>
              <a:cxnLst/>
              <a:rect l="l" t="t" r="r" b="b"/>
              <a:pathLst>
                <a:path w="6623" h="6036" extrusionOk="0">
                  <a:moveTo>
                    <a:pt x="3311" y="1"/>
                  </a:moveTo>
                  <a:cubicBezTo>
                    <a:pt x="2539" y="1"/>
                    <a:pt x="1767" y="295"/>
                    <a:pt x="1178" y="884"/>
                  </a:cubicBezTo>
                  <a:cubicBezTo>
                    <a:pt x="0" y="2064"/>
                    <a:pt x="0" y="3974"/>
                    <a:pt x="1178" y="5151"/>
                  </a:cubicBezTo>
                  <a:cubicBezTo>
                    <a:pt x="1767" y="5741"/>
                    <a:pt x="2539" y="6036"/>
                    <a:pt x="3311" y="6036"/>
                  </a:cubicBezTo>
                  <a:cubicBezTo>
                    <a:pt x="4084" y="6036"/>
                    <a:pt x="4856" y="5741"/>
                    <a:pt x="5445" y="5151"/>
                  </a:cubicBezTo>
                  <a:cubicBezTo>
                    <a:pt x="6623" y="3974"/>
                    <a:pt x="6623" y="2064"/>
                    <a:pt x="5445" y="884"/>
                  </a:cubicBezTo>
                  <a:cubicBezTo>
                    <a:pt x="4856" y="295"/>
                    <a:pt x="4084" y="1"/>
                    <a:pt x="3311" y="1"/>
                  </a:cubicBezTo>
                  <a:close/>
                </a:path>
              </a:pathLst>
            </a:custGeom>
            <a:solidFill>
              <a:schemeClr val="accent1"/>
            </a:solidFill>
            <a:ln>
              <a:noFill/>
            </a:ln>
          </p:spPr>
          <p:txBody>
            <a:bodyPr spcFirstLastPara="1" wrap="square" lIns="121900" tIns="121900" rIns="121900" bIns="121900"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sz="2400"/>
            </a:p>
          </p:txBody>
        </p:sp>
        <p:grpSp>
          <p:nvGrpSpPr>
            <p:cNvPr id="6" name="Google Shape;4924;p22">
              <a:extLst>
                <a:ext uri="{FF2B5EF4-FFF2-40B4-BE49-F238E27FC236}">
                  <a16:creationId xmlns:a16="http://schemas.microsoft.com/office/drawing/2014/main" id="{26E611D8-DC50-3959-334F-FB5341A078D4}"/>
                </a:ext>
              </a:extLst>
            </p:cNvPr>
            <p:cNvGrpSpPr/>
            <p:nvPr/>
          </p:nvGrpSpPr>
          <p:grpSpPr>
            <a:xfrm>
              <a:off x="11180819" y="2565945"/>
              <a:ext cx="980774" cy="420475"/>
              <a:chOff x="2159100" y="2882550"/>
              <a:chExt cx="439625" cy="188475"/>
            </a:xfrm>
          </p:grpSpPr>
          <p:sp>
            <p:nvSpPr>
              <p:cNvPr id="8" name="Google Shape;4925;p22">
                <a:extLst>
                  <a:ext uri="{FF2B5EF4-FFF2-40B4-BE49-F238E27FC236}">
                    <a16:creationId xmlns:a16="http://schemas.microsoft.com/office/drawing/2014/main" id="{7849CF32-4130-E3E5-C0ED-E9DCA81E23C3}"/>
                  </a:ext>
                </a:extLst>
              </p:cNvPr>
              <p:cNvSpPr/>
              <p:nvPr/>
            </p:nvSpPr>
            <p:spPr>
              <a:xfrm>
                <a:off x="2159100" y="3015125"/>
                <a:ext cx="58125" cy="55900"/>
              </a:xfrm>
              <a:custGeom>
                <a:avLst/>
                <a:gdLst/>
                <a:ahLst/>
                <a:cxnLst/>
                <a:rect l="l" t="t" r="r" b="b"/>
                <a:pathLst>
                  <a:path w="2325" h="2236" extrusionOk="0">
                    <a:moveTo>
                      <a:pt x="1206" y="0"/>
                    </a:moveTo>
                    <a:cubicBezTo>
                      <a:pt x="754" y="0"/>
                      <a:pt x="347" y="271"/>
                      <a:pt x="174" y="690"/>
                    </a:cubicBezTo>
                    <a:cubicBezTo>
                      <a:pt x="1" y="1107"/>
                      <a:pt x="96" y="1589"/>
                      <a:pt x="416" y="1907"/>
                    </a:cubicBezTo>
                    <a:cubicBezTo>
                      <a:pt x="630" y="2121"/>
                      <a:pt x="916" y="2235"/>
                      <a:pt x="1207" y="2235"/>
                    </a:cubicBezTo>
                    <a:cubicBezTo>
                      <a:pt x="1351" y="2235"/>
                      <a:pt x="1496" y="2207"/>
                      <a:pt x="1634" y="2150"/>
                    </a:cubicBezTo>
                    <a:cubicBezTo>
                      <a:pt x="2052" y="1977"/>
                      <a:pt x="2325" y="1569"/>
                      <a:pt x="2325" y="1117"/>
                    </a:cubicBezTo>
                    <a:cubicBezTo>
                      <a:pt x="2325" y="500"/>
                      <a:pt x="1823" y="0"/>
                      <a:pt x="1206" y="0"/>
                    </a:cubicBezTo>
                    <a:close/>
                  </a:path>
                </a:pathLst>
              </a:custGeom>
              <a:solidFill>
                <a:schemeClr val="accent3"/>
              </a:solid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sz="2400"/>
              </a:p>
            </p:txBody>
          </p:sp>
          <p:sp>
            <p:nvSpPr>
              <p:cNvPr id="9" name="Google Shape;4928;p22">
                <a:extLst>
                  <a:ext uri="{FF2B5EF4-FFF2-40B4-BE49-F238E27FC236}">
                    <a16:creationId xmlns:a16="http://schemas.microsoft.com/office/drawing/2014/main" id="{FDACEFBE-AD37-E483-F40E-6540558E600C}"/>
                  </a:ext>
                </a:extLst>
              </p:cNvPr>
              <p:cNvSpPr/>
              <p:nvPr/>
            </p:nvSpPr>
            <p:spPr>
              <a:xfrm>
                <a:off x="2542800" y="2882550"/>
                <a:ext cx="55925" cy="55925"/>
              </a:xfrm>
              <a:custGeom>
                <a:avLst/>
                <a:gdLst/>
                <a:ahLst/>
                <a:cxnLst/>
                <a:rect l="l" t="t" r="r" b="b"/>
                <a:pathLst>
                  <a:path w="2237" h="2237" extrusionOk="0">
                    <a:moveTo>
                      <a:pt x="1118" y="1"/>
                    </a:moveTo>
                    <a:cubicBezTo>
                      <a:pt x="501" y="1"/>
                      <a:pt x="1" y="501"/>
                      <a:pt x="1" y="1118"/>
                    </a:cubicBezTo>
                    <a:cubicBezTo>
                      <a:pt x="1" y="1736"/>
                      <a:pt x="501" y="2237"/>
                      <a:pt x="1118" y="2237"/>
                    </a:cubicBezTo>
                    <a:cubicBezTo>
                      <a:pt x="1737" y="2237"/>
                      <a:pt x="2237" y="1736"/>
                      <a:pt x="2237" y="1118"/>
                    </a:cubicBezTo>
                    <a:cubicBezTo>
                      <a:pt x="2237" y="501"/>
                      <a:pt x="1737" y="1"/>
                      <a:pt x="1118" y="1"/>
                    </a:cubicBezTo>
                    <a:close/>
                  </a:path>
                </a:pathLst>
              </a:custGeom>
              <a:solidFill>
                <a:schemeClr val="accent2"/>
              </a:solid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sz="2400"/>
              </a:p>
            </p:txBody>
          </p:sp>
        </p:grpSp>
      </p:grpSp>
      <p:pic>
        <p:nvPicPr>
          <p:cNvPr id="7" name="Image 6">
            <a:extLst>
              <a:ext uri="{FF2B5EF4-FFF2-40B4-BE49-F238E27FC236}">
                <a16:creationId xmlns:a16="http://schemas.microsoft.com/office/drawing/2014/main" id="{81A08006-7380-C013-9C1C-CC08A7EE81C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720"/>
          <a:stretch/>
        </p:blipFill>
        <p:spPr>
          <a:xfrm rot="16200000">
            <a:off x="5352942" y="5958854"/>
            <a:ext cx="437341" cy="1087659"/>
          </a:xfrm>
          <a:prstGeom prst="rect">
            <a:avLst/>
          </a:prstGeom>
        </p:spPr>
      </p:pic>
      <p:pic>
        <p:nvPicPr>
          <p:cNvPr id="40" name="Graphique 39" descr="Calendrier mensuel contour">
            <a:extLst>
              <a:ext uri="{FF2B5EF4-FFF2-40B4-BE49-F238E27FC236}">
                <a16:creationId xmlns:a16="http://schemas.microsoft.com/office/drawing/2014/main" id="{77017F64-996B-A811-F959-DC07E5F6866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84697" y="3804573"/>
            <a:ext cx="451419" cy="451419"/>
          </a:xfrm>
          <a:prstGeom prst="rect">
            <a:avLst/>
          </a:prstGeom>
        </p:spPr>
      </p:pic>
      <p:pic>
        <p:nvPicPr>
          <p:cNvPr id="41" name="Graphique 40" descr="Poignée de main contour">
            <a:extLst>
              <a:ext uri="{FF2B5EF4-FFF2-40B4-BE49-F238E27FC236}">
                <a16:creationId xmlns:a16="http://schemas.microsoft.com/office/drawing/2014/main" id="{173C7FC3-C7E9-1A87-6A5E-7C127C56BD3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00497" y="2327643"/>
            <a:ext cx="623539" cy="626506"/>
          </a:xfrm>
          <a:prstGeom prst="rect">
            <a:avLst/>
          </a:prstGeom>
        </p:spPr>
      </p:pic>
      <p:pic>
        <p:nvPicPr>
          <p:cNvPr id="42" name="Graphique 41" descr="Mur de briques en construction contour">
            <a:extLst>
              <a:ext uri="{FF2B5EF4-FFF2-40B4-BE49-F238E27FC236}">
                <a16:creationId xmlns:a16="http://schemas.microsoft.com/office/drawing/2014/main" id="{FED1B081-E34D-3277-D571-378169EAB65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00497" y="3074312"/>
            <a:ext cx="539656" cy="488545"/>
          </a:xfrm>
          <a:prstGeom prst="rect">
            <a:avLst/>
          </a:prstGeom>
        </p:spPr>
      </p:pic>
      <p:pic>
        <p:nvPicPr>
          <p:cNvPr id="43" name="Graphique 42" descr="Transfert1 contour">
            <a:extLst>
              <a:ext uri="{FF2B5EF4-FFF2-40B4-BE49-F238E27FC236}">
                <a16:creationId xmlns:a16="http://schemas.microsoft.com/office/drawing/2014/main" id="{9D921A79-406C-C569-ECF4-DCE4219A718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43839" y="1646017"/>
            <a:ext cx="522952" cy="473423"/>
          </a:xfrm>
          <a:prstGeom prst="rect">
            <a:avLst/>
          </a:prstGeom>
        </p:spPr>
      </p:pic>
      <p:pic>
        <p:nvPicPr>
          <p:cNvPr id="1026" name="Picture 2" descr="Un outil pour les écoles : calendrier scolaire 2020-2021 personnalisable |  FSU-SNUipp 85">
            <a:extLst>
              <a:ext uri="{FF2B5EF4-FFF2-40B4-BE49-F238E27FC236}">
                <a16:creationId xmlns:a16="http://schemas.microsoft.com/office/drawing/2014/main" id="{38D513EF-EECD-FD1F-9EB5-1B49D7B4627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470977" y="4648216"/>
            <a:ext cx="1746841" cy="1754639"/>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e 14">
            <a:extLst>
              <a:ext uri="{FF2B5EF4-FFF2-40B4-BE49-F238E27FC236}">
                <a16:creationId xmlns:a16="http://schemas.microsoft.com/office/drawing/2014/main" id="{8115D8D0-2E8F-7551-AAD6-62D95BB99530}"/>
              </a:ext>
            </a:extLst>
          </p:cNvPr>
          <p:cNvGrpSpPr/>
          <p:nvPr/>
        </p:nvGrpSpPr>
        <p:grpSpPr>
          <a:xfrm>
            <a:off x="2354194" y="4712098"/>
            <a:ext cx="6609906" cy="476163"/>
            <a:chOff x="625579" y="952326"/>
            <a:chExt cx="10021299" cy="476163"/>
          </a:xfrm>
        </p:grpSpPr>
        <p:sp>
          <p:nvSpPr>
            <p:cNvPr id="16" name="Rectangle 15">
              <a:extLst>
                <a:ext uri="{FF2B5EF4-FFF2-40B4-BE49-F238E27FC236}">
                  <a16:creationId xmlns:a16="http://schemas.microsoft.com/office/drawing/2014/main" id="{696776B8-1C10-0959-7E57-27551DE4B1FD}"/>
                </a:ext>
              </a:extLst>
            </p:cNvPr>
            <p:cNvSpPr/>
            <p:nvPr/>
          </p:nvSpPr>
          <p:spPr>
            <a:xfrm>
              <a:off x="625579" y="952326"/>
              <a:ext cx="9940578" cy="476163"/>
            </a:xfrm>
            <a:prstGeom prst="rect">
              <a:avLst/>
            </a:prstGeom>
          </p:spPr>
          <p:style>
            <a:lnRef idx="2">
              <a:schemeClr val="lt1">
                <a:hueOff val="0"/>
                <a:satOff val="0"/>
                <a:lumOff val="0"/>
                <a:alphaOff val="0"/>
              </a:schemeClr>
            </a:lnRef>
            <a:fillRef idx="1">
              <a:schemeClr val="accent3">
                <a:hueOff val="880663"/>
                <a:satOff val="-4687"/>
                <a:lumOff val="-10915"/>
                <a:alphaOff val="0"/>
              </a:schemeClr>
            </a:fillRef>
            <a:effectRef idx="0">
              <a:schemeClr val="accent3">
                <a:hueOff val="880663"/>
                <a:satOff val="-4687"/>
                <a:lumOff val="-10915"/>
                <a:alphaOff val="0"/>
              </a:schemeClr>
            </a:effectRef>
            <a:fontRef idx="minor">
              <a:schemeClr val="lt1"/>
            </a:fontRef>
          </p:style>
          <p:txBody>
            <a:bodyPr/>
            <a:lstStyle/>
            <a:p>
              <a:endParaRPr lang="fr-FR"/>
            </a:p>
          </p:txBody>
        </p:sp>
        <p:sp>
          <p:nvSpPr>
            <p:cNvPr id="17" name="ZoneTexte 16">
              <a:extLst>
                <a:ext uri="{FF2B5EF4-FFF2-40B4-BE49-F238E27FC236}">
                  <a16:creationId xmlns:a16="http://schemas.microsoft.com/office/drawing/2014/main" id="{C3DDAA07-8B6F-96BF-0708-34BAD836E2F2}"/>
                </a:ext>
              </a:extLst>
            </p:cNvPr>
            <p:cNvSpPr txBox="1"/>
            <p:nvPr/>
          </p:nvSpPr>
          <p:spPr>
            <a:xfrm>
              <a:off x="625579" y="952326"/>
              <a:ext cx="10021299" cy="47616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77955" tIns="60960" rIns="60960" bIns="60960" numCol="1" spcCol="1270" anchor="ctr" anchorCtr="0">
              <a:noAutofit/>
            </a:bodyPr>
            <a:lstStyle/>
            <a:p>
              <a:pPr marL="0" lvl="0" indent="0" algn="l" defTabSz="1066800">
                <a:lnSpc>
                  <a:spcPct val="90000"/>
                </a:lnSpc>
                <a:spcBef>
                  <a:spcPct val="0"/>
                </a:spcBef>
                <a:spcAft>
                  <a:spcPct val="35000"/>
                </a:spcAft>
                <a:buNone/>
              </a:pPr>
              <a:r>
                <a:rPr lang="fr-FR" sz="2000" kern="1200" dirty="0"/>
                <a:t>Engagement dans la limite des fonds disponibles</a:t>
              </a:r>
              <a:endParaRPr lang="fr-FR" sz="2400" kern="1200" dirty="0">
                <a:latin typeface="Calibri" panose="020F0502020204030204"/>
                <a:ea typeface="+mn-ea"/>
                <a:cs typeface="+mn-cs"/>
              </a:endParaRPr>
            </a:p>
          </p:txBody>
        </p:sp>
      </p:grpSp>
    </p:spTree>
    <p:extLst>
      <p:ext uri="{BB962C8B-B14F-4D97-AF65-F5344CB8AC3E}">
        <p14:creationId xmlns:p14="http://schemas.microsoft.com/office/powerpoint/2010/main" val="1064619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44046-3C1D-7889-FD53-3BDE4FCFFA76}"/>
            </a:ext>
          </a:extLst>
        </p:cNvPr>
        <p:cNvGrpSpPr/>
        <p:nvPr/>
      </p:nvGrpSpPr>
      <p:grpSpPr>
        <a:xfrm>
          <a:off x="0" y="0"/>
          <a:ext cx="0" cy="0"/>
          <a:chOff x="0" y="0"/>
          <a:chExt cx="0" cy="0"/>
        </a:xfrm>
      </p:grpSpPr>
      <p:sp>
        <p:nvSpPr>
          <p:cNvPr id="18" name="Espace réservé du texte 1">
            <a:extLst>
              <a:ext uri="{FF2B5EF4-FFF2-40B4-BE49-F238E27FC236}">
                <a16:creationId xmlns:a16="http://schemas.microsoft.com/office/drawing/2014/main" id="{490B3BFC-7A44-0CFB-9244-3744427DC63A}"/>
              </a:ext>
            </a:extLst>
          </p:cNvPr>
          <p:cNvSpPr txBox="1">
            <a:spLocks/>
          </p:cNvSpPr>
          <p:nvPr/>
        </p:nvSpPr>
        <p:spPr>
          <a:xfrm>
            <a:off x="1456455" y="527520"/>
            <a:ext cx="6925077" cy="320284"/>
          </a:xfrm>
          <a:prstGeom prst="rect">
            <a:avLst/>
          </a:prstGeom>
        </p:spPr>
        <p:txBody>
          <a:bodyPr vert="horz" lIns="0" tIns="0" rIns="0" bIns="0" rtlCol="0">
            <a:normAutofit fontScale="70000" lnSpcReduction="20000"/>
          </a:bodyPr>
          <a:lstStyle>
            <a:lvl1pPr marL="0" indent="0" algn="l" defTabSz="914400" rtl="0" eaLnBrk="1" latinLnBrk="0" hangingPunct="1">
              <a:lnSpc>
                <a:spcPct val="100000"/>
              </a:lnSpc>
              <a:spcBef>
                <a:spcPts val="1000"/>
              </a:spcBef>
              <a:buFont typeface="Arial" panose="020B0604020202020204" pitchFamily="34" charset="0"/>
              <a:buNone/>
              <a:defRPr sz="1200" b="1" i="0" kern="1200">
                <a:solidFill>
                  <a:schemeClr val="bg1"/>
                </a:solidFill>
                <a:latin typeface="Arial" panose="020B0604020202020204" pitchFamily="34" charset="0"/>
                <a:ea typeface="+mn-ea"/>
                <a:cs typeface="Arial" panose="020B0604020202020204" pitchFamily="34" charset="0"/>
              </a:defRPr>
            </a:lvl1pPr>
            <a:lvl2pPr marL="360362" indent="-342900" algn="l" defTabSz="914400" rtl="0" eaLnBrk="1" latinLnBrk="0" hangingPunct="1">
              <a:lnSpc>
                <a:spcPct val="150000"/>
              </a:lnSpc>
              <a:spcBef>
                <a:spcPts val="500"/>
              </a:spcBef>
              <a:buClr>
                <a:srgbClr val="F18700"/>
              </a:buClr>
              <a:buFont typeface="Wingdings" pitchFamily="2" charset="2"/>
              <a:buChar char="§"/>
              <a:tabLst/>
              <a:defRPr sz="1600" b="1" kern="1200">
                <a:solidFill>
                  <a:schemeClr val="tx1"/>
                </a:solidFill>
                <a:latin typeface="Arial" panose="020B0604020202020204" pitchFamily="34" charset="0"/>
                <a:ea typeface="+mn-ea"/>
                <a:cs typeface="Arial" panose="020B0604020202020204" pitchFamily="34" charset="0"/>
              </a:defRPr>
            </a:lvl2pPr>
            <a:lvl3pPr marL="17463" indent="0" algn="l" defTabSz="914400" rtl="0" eaLnBrk="1" latinLnBrk="0" hangingPunct="1">
              <a:lnSpc>
                <a:spcPct val="150000"/>
              </a:lnSpc>
              <a:spcBef>
                <a:spcPts val="500"/>
              </a:spcBef>
              <a:buFont typeface="Arial" panose="020B0604020202020204" pitchFamily="34" charset="0"/>
              <a:buNone/>
              <a:tabLst/>
              <a:defRPr sz="1200" b="1" kern="1200">
                <a:solidFill>
                  <a:schemeClr val="tx1"/>
                </a:solidFill>
                <a:latin typeface="Arial" panose="020B0604020202020204" pitchFamily="34" charset="0"/>
                <a:ea typeface="+mn-ea"/>
                <a:cs typeface="Arial" panose="020B0604020202020204" pitchFamily="34" charset="0"/>
              </a:defRPr>
            </a:lvl3pPr>
            <a:lvl4pPr marL="17463"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4pPr>
            <a:lvl5pPr marL="184150" indent="-171450" algn="l" defTabSz="914400" rtl="0" eaLnBrk="1" latinLnBrk="0" hangingPunct="1">
              <a:lnSpc>
                <a:spcPct val="150000"/>
              </a:lnSpc>
              <a:spcBef>
                <a:spcPts val="500"/>
              </a:spcBef>
              <a:buClr>
                <a:srgbClr val="F18700"/>
              </a:buClr>
              <a:buFont typeface="Arial" panose="020B0604020202020204" pitchFamily="34" charset="0"/>
              <a:buChar char="•"/>
              <a:tabLst/>
              <a:defRPr sz="1200" b="1" kern="1200">
                <a:solidFill>
                  <a:schemeClr val="tx1"/>
                </a:solidFill>
                <a:latin typeface="Arial" panose="020B0604020202020204" pitchFamily="34" charset="0"/>
                <a:ea typeface="+mn-ea"/>
                <a:cs typeface="Arial" panose="020B0604020202020204" pitchFamily="34" charset="0"/>
              </a:defRPr>
            </a:lvl5pPr>
            <a:lvl6pPr marL="182563" indent="-169863" algn="l" defTabSz="914400" rtl="0" eaLnBrk="1" latinLnBrk="0" hangingPunct="1">
              <a:lnSpc>
                <a:spcPct val="150000"/>
              </a:lnSpc>
              <a:spcBef>
                <a:spcPts val="500"/>
              </a:spcBef>
              <a:buFontTx/>
              <a:buChar char="-"/>
              <a:tabLst/>
              <a:defRPr sz="1200" kern="1200">
                <a:solidFill>
                  <a:schemeClr val="tx1"/>
                </a:solidFill>
                <a:latin typeface="Arial" panose="020B0604020202020204" pitchFamily="34" charset="0"/>
                <a:ea typeface="+mn-ea"/>
                <a:cs typeface="Arial" panose="020B0604020202020204" pitchFamily="34" charset="0"/>
              </a:defRPr>
            </a:lvl6pPr>
            <a:lvl7pPr marL="225425"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3600"/>
              <a:t>Critères d’éligibilité</a:t>
            </a:r>
          </a:p>
        </p:txBody>
      </p:sp>
      <p:sp>
        <p:nvSpPr>
          <p:cNvPr id="19" name="Espace réservé du texte 7">
            <a:extLst>
              <a:ext uri="{FF2B5EF4-FFF2-40B4-BE49-F238E27FC236}">
                <a16:creationId xmlns:a16="http://schemas.microsoft.com/office/drawing/2014/main" id="{C68EB9DF-98B0-D337-A27B-AEDCB2368B2D}"/>
              </a:ext>
            </a:extLst>
          </p:cNvPr>
          <p:cNvSpPr txBox="1">
            <a:spLocks/>
          </p:cNvSpPr>
          <p:nvPr/>
        </p:nvSpPr>
        <p:spPr>
          <a:xfrm>
            <a:off x="921514" y="453899"/>
            <a:ext cx="602738" cy="483838"/>
          </a:xfrm>
          <a:prstGeom prst="rect">
            <a:avLst/>
          </a:prstGeom>
        </p:spPr>
        <p:txBody>
          <a:bodyPr vert="horz" lIns="0" tIns="0" rIns="0" bIns="0" rtlCol="0">
            <a:normAutofit/>
          </a:bodyPr>
          <a:lstStyle>
            <a:lvl1pPr marL="0" indent="0" algn="l" defTabSz="914400" rtl="0" eaLnBrk="1" latinLnBrk="0" hangingPunct="1">
              <a:lnSpc>
                <a:spcPct val="100000"/>
              </a:lnSpc>
              <a:spcBef>
                <a:spcPts val="1000"/>
              </a:spcBef>
              <a:buFont typeface="Arial" panose="020B0604020202020204" pitchFamily="34" charset="0"/>
              <a:buNone/>
              <a:defRPr sz="4000" b="1" i="0" kern="1200">
                <a:solidFill>
                  <a:schemeClr val="bg1"/>
                </a:solidFill>
                <a:latin typeface="Arial" panose="020B0604020202020204" pitchFamily="34" charset="0"/>
                <a:ea typeface="+mn-ea"/>
                <a:cs typeface="Arial" panose="020B0604020202020204" pitchFamily="34" charset="0"/>
              </a:defRPr>
            </a:lvl1pPr>
            <a:lvl2pPr marL="360362" indent="-342900" algn="l" defTabSz="914400" rtl="0" eaLnBrk="1" latinLnBrk="0" hangingPunct="1">
              <a:lnSpc>
                <a:spcPct val="150000"/>
              </a:lnSpc>
              <a:spcBef>
                <a:spcPts val="500"/>
              </a:spcBef>
              <a:buClr>
                <a:srgbClr val="F18700"/>
              </a:buClr>
              <a:buFont typeface="Wingdings" pitchFamily="2" charset="2"/>
              <a:buChar char="§"/>
              <a:tabLst/>
              <a:defRPr sz="1600" b="1" kern="1200">
                <a:solidFill>
                  <a:schemeClr val="tx1"/>
                </a:solidFill>
                <a:latin typeface="Arial" panose="020B0604020202020204" pitchFamily="34" charset="0"/>
                <a:ea typeface="+mn-ea"/>
                <a:cs typeface="Arial" panose="020B0604020202020204" pitchFamily="34" charset="0"/>
              </a:defRPr>
            </a:lvl2pPr>
            <a:lvl3pPr marL="17463" indent="0" algn="l" defTabSz="914400" rtl="0" eaLnBrk="1" latinLnBrk="0" hangingPunct="1">
              <a:lnSpc>
                <a:spcPct val="150000"/>
              </a:lnSpc>
              <a:spcBef>
                <a:spcPts val="500"/>
              </a:spcBef>
              <a:buFont typeface="Arial" panose="020B0604020202020204" pitchFamily="34" charset="0"/>
              <a:buNone/>
              <a:tabLst/>
              <a:defRPr sz="1200" b="1" kern="1200">
                <a:solidFill>
                  <a:schemeClr val="tx1"/>
                </a:solidFill>
                <a:latin typeface="Arial" panose="020B0604020202020204" pitchFamily="34" charset="0"/>
                <a:ea typeface="+mn-ea"/>
                <a:cs typeface="Arial" panose="020B0604020202020204" pitchFamily="34" charset="0"/>
              </a:defRPr>
            </a:lvl3pPr>
            <a:lvl4pPr marL="17463"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4pPr>
            <a:lvl5pPr marL="184150" indent="-171450" algn="l" defTabSz="914400" rtl="0" eaLnBrk="1" latinLnBrk="0" hangingPunct="1">
              <a:lnSpc>
                <a:spcPct val="150000"/>
              </a:lnSpc>
              <a:spcBef>
                <a:spcPts val="500"/>
              </a:spcBef>
              <a:buClr>
                <a:srgbClr val="F18700"/>
              </a:buClr>
              <a:buFont typeface="Arial" panose="020B0604020202020204" pitchFamily="34" charset="0"/>
              <a:buChar char="•"/>
              <a:tabLst/>
              <a:defRPr sz="1200" b="1" kern="1200">
                <a:solidFill>
                  <a:schemeClr val="tx1"/>
                </a:solidFill>
                <a:latin typeface="Arial" panose="020B0604020202020204" pitchFamily="34" charset="0"/>
                <a:ea typeface="+mn-ea"/>
                <a:cs typeface="Arial" panose="020B0604020202020204" pitchFamily="34" charset="0"/>
              </a:defRPr>
            </a:lvl5pPr>
            <a:lvl6pPr marL="182563" indent="-169863" algn="l" defTabSz="914400" rtl="0" eaLnBrk="1" latinLnBrk="0" hangingPunct="1">
              <a:lnSpc>
                <a:spcPct val="150000"/>
              </a:lnSpc>
              <a:spcBef>
                <a:spcPts val="500"/>
              </a:spcBef>
              <a:buFontTx/>
              <a:buChar char="-"/>
              <a:tabLst/>
              <a:defRPr sz="1200" kern="1200">
                <a:solidFill>
                  <a:schemeClr val="tx1"/>
                </a:solidFill>
                <a:latin typeface="Arial" panose="020B0604020202020204" pitchFamily="34" charset="0"/>
                <a:ea typeface="+mn-ea"/>
                <a:cs typeface="Arial" panose="020B0604020202020204" pitchFamily="34" charset="0"/>
              </a:defRPr>
            </a:lvl6pPr>
            <a:lvl7pPr marL="225425"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500"/>
              <a:t>1.4</a:t>
            </a:r>
          </a:p>
        </p:txBody>
      </p:sp>
      <p:sp>
        <p:nvSpPr>
          <p:cNvPr id="1507" name="Rectangle : avec coins arrondis en haut 1506">
            <a:extLst>
              <a:ext uri="{FF2B5EF4-FFF2-40B4-BE49-F238E27FC236}">
                <a16:creationId xmlns:a16="http://schemas.microsoft.com/office/drawing/2014/main" id="{9D4738DE-FE2E-EA5C-8505-E6A98F92956D}"/>
              </a:ext>
            </a:extLst>
          </p:cNvPr>
          <p:cNvSpPr/>
          <p:nvPr/>
        </p:nvSpPr>
        <p:spPr>
          <a:xfrm>
            <a:off x="4516419" y="3447169"/>
            <a:ext cx="7028906" cy="1039709"/>
          </a:xfrm>
          <a:prstGeom prst="round2SameRect">
            <a:avLst>
              <a:gd name="adj1" fmla="val 4872"/>
              <a:gd name="adj2" fmla="val 0"/>
            </a:avLst>
          </a:prstGeom>
          <a:ln/>
        </p:spPr>
        <p:style>
          <a:lnRef idx="2">
            <a:schemeClr val="accent1"/>
          </a:lnRef>
          <a:fillRef idx="1">
            <a:schemeClr val="lt1"/>
          </a:fillRef>
          <a:effectRef idx="0">
            <a:schemeClr val="accent1"/>
          </a:effectRef>
          <a:fontRef idx="minor">
            <a:schemeClr val="dk1"/>
          </a:fontRef>
        </p:style>
        <p:txBody>
          <a:bodyPr rtlCol="0" anchor="ctr"/>
          <a:lstStyle/>
          <a:p>
            <a:r>
              <a:rPr lang="fr-FR" sz="1600" kern="0" dirty="0">
                <a:solidFill>
                  <a:schemeClr val="tx1"/>
                </a:solidFill>
                <a:latin typeface="Aptos (Corps)"/>
                <a:cs typeface="Calibri Light" panose="020F0302020204030204" pitchFamily="34" charset="0"/>
              </a:rPr>
              <a:t>Les entreprises exerçant une activité économique, sans distinction de taille</a:t>
            </a:r>
          </a:p>
          <a:p>
            <a:r>
              <a:rPr lang="fr-FR" sz="1600" kern="0" dirty="0">
                <a:solidFill>
                  <a:schemeClr val="tx1"/>
                </a:solidFill>
                <a:latin typeface="Aptos (Corps)"/>
                <a:cs typeface="Calibri Light" panose="020F0302020204030204" pitchFamily="34" charset="0"/>
              </a:rPr>
              <a:t>relevant du périmètre de Constructys, qui ne sont pas en difficulté au sens de l’article 3.2 du RGEC n° SA 111722</a:t>
            </a:r>
          </a:p>
        </p:txBody>
      </p:sp>
      <p:sp>
        <p:nvSpPr>
          <p:cNvPr id="1508" name="Rectangle : coins arrondis 1507">
            <a:extLst>
              <a:ext uri="{FF2B5EF4-FFF2-40B4-BE49-F238E27FC236}">
                <a16:creationId xmlns:a16="http://schemas.microsoft.com/office/drawing/2014/main" id="{43C037F5-12D1-433F-69C7-180AC31BC34E}"/>
              </a:ext>
            </a:extLst>
          </p:cNvPr>
          <p:cNvSpPr/>
          <p:nvPr/>
        </p:nvSpPr>
        <p:spPr>
          <a:xfrm>
            <a:off x="8030872" y="3134805"/>
            <a:ext cx="3387394" cy="409023"/>
          </a:xfrm>
          <a:prstGeom prst="roundRect">
            <a:avLst>
              <a:gd name="adj" fmla="val 50000"/>
            </a:avLst>
          </a:prstGeom>
          <a:solidFill>
            <a:schemeClr val="accent1"/>
          </a:solidFill>
          <a:ln>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a:solidFill>
                  <a:srgbClr val="FFFFFF"/>
                </a:solidFill>
                <a:latin typeface="Aptos (Corps)"/>
              </a:rPr>
              <a:t>Entreprises éligibles</a:t>
            </a:r>
          </a:p>
        </p:txBody>
      </p:sp>
      <p:sp>
        <p:nvSpPr>
          <p:cNvPr id="1505" name="Rectangle : avec coins arrondis en haut 1504">
            <a:extLst>
              <a:ext uri="{FF2B5EF4-FFF2-40B4-BE49-F238E27FC236}">
                <a16:creationId xmlns:a16="http://schemas.microsoft.com/office/drawing/2014/main" id="{7E4A9970-D137-4CC7-2797-9034CA46E5AC}"/>
              </a:ext>
            </a:extLst>
          </p:cNvPr>
          <p:cNvSpPr/>
          <p:nvPr/>
        </p:nvSpPr>
        <p:spPr>
          <a:xfrm>
            <a:off x="773734" y="1703204"/>
            <a:ext cx="7679481" cy="775772"/>
          </a:xfrm>
          <a:prstGeom prst="round2SameRect">
            <a:avLst>
              <a:gd name="adj1" fmla="val 4872"/>
              <a:gd name="adj2" fmla="val 0"/>
            </a:avLst>
          </a:prstGeom>
          <a:ln/>
        </p:spPr>
        <p:style>
          <a:lnRef idx="2">
            <a:schemeClr val="accent3"/>
          </a:lnRef>
          <a:fillRef idx="1">
            <a:schemeClr val="lt1"/>
          </a:fillRef>
          <a:effectRef idx="0">
            <a:schemeClr val="accent3"/>
          </a:effectRef>
          <a:fontRef idx="minor">
            <a:schemeClr val="dk1"/>
          </a:fontRef>
        </p:style>
        <p:txBody>
          <a:bodyPr rtlCol="0" anchor="ctr"/>
          <a:lstStyle/>
          <a:p>
            <a:r>
              <a:rPr lang="fr-FR" altLang="fr-FR" sz="1600" kern="0" dirty="0">
                <a:solidFill>
                  <a:schemeClr val="tx1"/>
                </a:solidFill>
                <a:latin typeface="Aptos (Corps)"/>
                <a:cs typeface="Calibri Light" panose="020F0302020204030204" pitchFamily="34" charset="0"/>
              </a:rPr>
              <a:t>Tous les salariés y compris les salariés en alternance (contrat d’apprentissage ou de professionnalisation).</a:t>
            </a:r>
          </a:p>
        </p:txBody>
      </p:sp>
      <p:sp>
        <p:nvSpPr>
          <p:cNvPr id="1506" name="Rectangle : coins arrondis 1505">
            <a:extLst>
              <a:ext uri="{FF2B5EF4-FFF2-40B4-BE49-F238E27FC236}">
                <a16:creationId xmlns:a16="http://schemas.microsoft.com/office/drawing/2014/main" id="{3A253DCF-B6C8-A6E5-29C3-210565B739DC}"/>
              </a:ext>
            </a:extLst>
          </p:cNvPr>
          <p:cNvSpPr/>
          <p:nvPr/>
        </p:nvSpPr>
        <p:spPr>
          <a:xfrm>
            <a:off x="573787" y="1438622"/>
            <a:ext cx="3298398" cy="324617"/>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a:solidFill>
                  <a:srgbClr val="FFFFFF"/>
                </a:solidFill>
                <a:latin typeface="Aptos (Corps)"/>
              </a:rPr>
              <a:t>Salariés éligibles</a:t>
            </a:r>
          </a:p>
        </p:txBody>
      </p:sp>
      <p:sp>
        <p:nvSpPr>
          <p:cNvPr id="8" name="Rectangle : avec coins arrondis en haut 7">
            <a:extLst>
              <a:ext uri="{FF2B5EF4-FFF2-40B4-BE49-F238E27FC236}">
                <a16:creationId xmlns:a16="http://schemas.microsoft.com/office/drawing/2014/main" id="{E3F476B1-ECC3-015A-0E7F-D86AF3EC320B}"/>
              </a:ext>
            </a:extLst>
          </p:cNvPr>
          <p:cNvSpPr/>
          <p:nvPr/>
        </p:nvSpPr>
        <p:spPr>
          <a:xfrm>
            <a:off x="223808" y="4522270"/>
            <a:ext cx="3352219" cy="606540"/>
          </a:xfrm>
          <a:prstGeom prst="round2SameRect">
            <a:avLst>
              <a:gd name="adj1" fmla="val 4872"/>
              <a:gd name="adj2" fmla="val 0"/>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r>
              <a:rPr lang="fr-FR" sz="1600" kern="0">
                <a:solidFill>
                  <a:schemeClr val="tx1"/>
                </a:solidFill>
                <a:latin typeface="Aptos (Corps)"/>
                <a:cs typeface="Calibri Light" panose="020F0302020204030204" pitchFamily="34" charset="0"/>
              </a:rPr>
              <a:t>France métropolitaine et DROM</a:t>
            </a:r>
          </a:p>
        </p:txBody>
      </p:sp>
      <p:sp>
        <p:nvSpPr>
          <p:cNvPr id="9" name="Rectangle : coins arrondis 8">
            <a:extLst>
              <a:ext uri="{FF2B5EF4-FFF2-40B4-BE49-F238E27FC236}">
                <a16:creationId xmlns:a16="http://schemas.microsoft.com/office/drawing/2014/main" id="{BD7B48B2-429D-BBBD-73BE-0A8DB723344E}"/>
              </a:ext>
            </a:extLst>
          </p:cNvPr>
          <p:cNvSpPr/>
          <p:nvPr/>
        </p:nvSpPr>
        <p:spPr>
          <a:xfrm>
            <a:off x="119662" y="4244483"/>
            <a:ext cx="3352219" cy="365124"/>
          </a:xfrm>
          <a:prstGeom prst="roundRect">
            <a:avLst>
              <a:gd name="adj" fmla="val 50000"/>
            </a:avLst>
          </a:prstGeom>
          <a:solidFill>
            <a:schemeClr val="accent6"/>
          </a:solidFill>
          <a:ln>
            <a:solidFill>
              <a:schemeClr val="accent6"/>
            </a:solid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rgbClr val="FFFFFF"/>
                </a:solidFill>
                <a:latin typeface="Aptos (Corps)"/>
              </a:rPr>
              <a:t>Territoires éligibles</a:t>
            </a:r>
          </a:p>
        </p:txBody>
      </p:sp>
      <p:sp>
        <p:nvSpPr>
          <p:cNvPr id="7" name="Espace réservé du numéro de diapositive 4">
            <a:extLst>
              <a:ext uri="{FF2B5EF4-FFF2-40B4-BE49-F238E27FC236}">
                <a16:creationId xmlns:a16="http://schemas.microsoft.com/office/drawing/2014/main" id="{A6E5E2B2-69AB-30C0-9002-79089DB519C7}"/>
              </a:ext>
            </a:extLst>
          </p:cNvPr>
          <p:cNvSpPr txBox="1">
            <a:spLocks/>
          </p:cNvSpPr>
          <p:nvPr/>
        </p:nvSpPr>
        <p:spPr>
          <a:xfrm>
            <a:off x="11659105" y="6320122"/>
            <a:ext cx="449765" cy="365125"/>
          </a:xfrm>
          <a:prstGeom prst="rect">
            <a:avLst/>
          </a:prstGeom>
        </p:spPr>
        <p:txBody>
          <a:bodyPr vert="horz" lIns="91440" tIns="45720" rIns="91440" bIns="45720" rtlCol="0" anchor="ctr"/>
          <a:lstStyle>
            <a:defPPr>
              <a:defRPr lang="fr-FR"/>
            </a:defPPr>
            <a:lvl1pPr marL="0" algn="r" defTabSz="914400" rtl="0" eaLnBrk="1" latinLnBrk="0" hangingPunct="1">
              <a:defRPr sz="1000" b="1" kern="1200">
                <a:solidFill>
                  <a:srgbClr val="21295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175C4A9-563C-D943-841B-F8A44946A7C2}" type="slidenum">
              <a:rPr lang="fr-FR" smtClean="0"/>
              <a:pPr>
                <a:defRPr/>
              </a:pPr>
              <a:t>6</a:t>
            </a:fld>
            <a:endParaRPr lang="fr-FR"/>
          </a:p>
        </p:txBody>
      </p:sp>
      <p:pic>
        <p:nvPicPr>
          <p:cNvPr id="22" name="Image 21">
            <a:extLst>
              <a:ext uri="{FF2B5EF4-FFF2-40B4-BE49-F238E27FC236}">
                <a16:creationId xmlns:a16="http://schemas.microsoft.com/office/drawing/2014/main" id="{C1D49C24-EEDA-6F1D-C0C0-C1F3CE461C34}"/>
              </a:ext>
            </a:extLst>
          </p:cNvPr>
          <p:cNvPicPr>
            <a:picLocks noChangeAspect="1"/>
          </p:cNvPicPr>
          <p:nvPr/>
        </p:nvPicPr>
        <p:blipFill>
          <a:blip r:embed="rId2"/>
          <a:stretch>
            <a:fillRect/>
          </a:stretch>
        </p:blipFill>
        <p:spPr>
          <a:xfrm>
            <a:off x="2437585" y="2509410"/>
            <a:ext cx="1714038" cy="1529190"/>
          </a:xfrm>
          <a:prstGeom prst="rect">
            <a:avLst/>
          </a:prstGeom>
        </p:spPr>
      </p:pic>
      <p:pic>
        <p:nvPicPr>
          <p:cNvPr id="34" name="Image 33">
            <a:extLst>
              <a:ext uri="{FF2B5EF4-FFF2-40B4-BE49-F238E27FC236}">
                <a16:creationId xmlns:a16="http://schemas.microsoft.com/office/drawing/2014/main" id="{31BAF93E-5BD2-3275-0EDD-47D545D1C9DB}"/>
              </a:ext>
            </a:extLst>
          </p:cNvPr>
          <p:cNvPicPr>
            <a:picLocks noChangeAspect="1"/>
          </p:cNvPicPr>
          <p:nvPr/>
        </p:nvPicPr>
        <p:blipFill>
          <a:blip r:embed="rId3"/>
          <a:stretch>
            <a:fillRect/>
          </a:stretch>
        </p:blipFill>
        <p:spPr>
          <a:xfrm>
            <a:off x="8934804" y="1103410"/>
            <a:ext cx="2305019" cy="1678568"/>
          </a:xfrm>
          <a:prstGeom prst="rect">
            <a:avLst/>
          </a:prstGeom>
        </p:spPr>
      </p:pic>
      <p:sp>
        <p:nvSpPr>
          <p:cNvPr id="4" name="ZoneTexte 3">
            <a:extLst>
              <a:ext uri="{FF2B5EF4-FFF2-40B4-BE49-F238E27FC236}">
                <a16:creationId xmlns:a16="http://schemas.microsoft.com/office/drawing/2014/main" id="{5CA299C3-4339-5FFC-17C2-D3992EEA2236}"/>
              </a:ext>
            </a:extLst>
          </p:cNvPr>
          <p:cNvSpPr txBox="1"/>
          <p:nvPr/>
        </p:nvSpPr>
        <p:spPr>
          <a:xfrm>
            <a:off x="5078394" y="4740525"/>
            <a:ext cx="6339872" cy="1569660"/>
          </a:xfrm>
          <a:prstGeom prst="rect">
            <a:avLst/>
          </a:prstGeom>
          <a:noFill/>
        </p:spPr>
        <p:txBody>
          <a:bodyPr wrap="square">
            <a:spAutoFit/>
          </a:bodyPr>
          <a:lstStyle/>
          <a:p>
            <a:r>
              <a:rPr lang="fr-FR" sz="1200" i="1" dirty="0"/>
              <a:t>Une entreprise est en difficulté si :</a:t>
            </a:r>
          </a:p>
          <a:p>
            <a:pPr marL="342900" indent="-342900">
              <a:buFont typeface="+mj-lt"/>
              <a:buAutoNum type="arabicPeriod"/>
            </a:pPr>
            <a:r>
              <a:rPr lang="fr-FR" sz="1200" b="1" i="1" dirty="0"/>
              <a:t>Perte de capital</a:t>
            </a:r>
            <a:r>
              <a:rPr lang="fr-FR" sz="1200" i="1" dirty="0"/>
              <a:t> : Plus de la moitié du capital ou des fonds propres a disparu à cause de pertes.</a:t>
            </a:r>
          </a:p>
          <a:p>
            <a:pPr marL="342900" indent="-342900">
              <a:buFont typeface="+mj-lt"/>
              <a:buAutoNum type="arabicPeriod"/>
            </a:pPr>
            <a:r>
              <a:rPr lang="fr-FR" sz="1200" b="1" i="1" dirty="0"/>
              <a:t>Insolvabilité</a:t>
            </a:r>
            <a:r>
              <a:rPr lang="fr-FR" sz="1200" i="1" dirty="0"/>
              <a:t> : Elle est en procédure collective ou pourrait y être soumise.</a:t>
            </a:r>
          </a:p>
          <a:p>
            <a:pPr marL="342900" indent="-342900">
              <a:buFont typeface="+mj-lt"/>
              <a:buAutoNum type="arabicPeriod"/>
            </a:pPr>
            <a:r>
              <a:rPr lang="fr-FR" sz="1200" b="1" i="1" dirty="0"/>
              <a:t>Aides non remboursées</a:t>
            </a:r>
            <a:r>
              <a:rPr lang="fr-FR" sz="1200" i="1" dirty="0"/>
              <a:t> : Elle n’a pas régularisé une aide au sauvetage ou à la restructuration.</a:t>
            </a:r>
          </a:p>
          <a:p>
            <a:pPr marL="342900" indent="-342900">
              <a:buFont typeface="+mj-lt"/>
              <a:buAutoNum type="arabicPeriod"/>
            </a:pPr>
            <a:r>
              <a:rPr lang="fr-FR" sz="1200" b="1" i="1" dirty="0"/>
              <a:t>Grandes entreprises (hors PME)</a:t>
            </a:r>
            <a:r>
              <a:rPr lang="fr-FR" sz="1200" i="1" dirty="0"/>
              <a:t> : Des ratios financiers indiquent un fort endettement et une faible capacité à rembourser.</a:t>
            </a:r>
          </a:p>
          <a:p>
            <a:pPr marL="342900" indent="-342900">
              <a:buFont typeface="+mj-lt"/>
              <a:buAutoNum type="arabicPeriod"/>
            </a:pPr>
            <a:endParaRPr lang="fr-FR" sz="1200" i="1" dirty="0"/>
          </a:p>
          <a:p>
            <a:r>
              <a:rPr lang="fr-FR" sz="1100" i="1" dirty="0"/>
              <a:t>Cf </a:t>
            </a:r>
            <a:r>
              <a:rPr lang="fr-FR" sz="1100" i="1" kern="0" dirty="0">
                <a:latin typeface="Aptos (Corps)"/>
                <a:cs typeface="Calibri Light" panose="020F0302020204030204" pitchFamily="34" charset="0"/>
              </a:rPr>
              <a:t>. </a:t>
            </a:r>
            <a:r>
              <a:rPr lang="fr-FR" sz="1100" i="1" kern="0" dirty="0">
                <a:solidFill>
                  <a:schemeClr val="tx1"/>
                </a:solidFill>
                <a:latin typeface="Aptos (Corps)"/>
                <a:cs typeface="Calibri Light" panose="020F0302020204030204" pitchFamily="34" charset="0"/>
              </a:rPr>
              <a:t>article 3.2 du RGEC n° SA 111722</a:t>
            </a:r>
            <a:endParaRPr lang="fr-FR" sz="1100" i="1" dirty="0"/>
          </a:p>
        </p:txBody>
      </p:sp>
      <p:pic>
        <p:nvPicPr>
          <p:cNvPr id="5" name="Image 4">
            <a:extLst>
              <a:ext uri="{FF2B5EF4-FFF2-40B4-BE49-F238E27FC236}">
                <a16:creationId xmlns:a16="http://schemas.microsoft.com/office/drawing/2014/main" id="{03B09B64-E4B2-6BDA-0F66-74BBDB05246E}"/>
              </a:ext>
            </a:extLst>
          </p:cNvPr>
          <p:cNvPicPr>
            <a:picLocks noChangeAspect="1"/>
          </p:cNvPicPr>
          <p:nvPr/>
        </p:nvPicPr>
        <p:blipFill>
          <a:blip r:embed="rId4"/>
          <a:stretch>
            <a:fillRect/>
          </a:stretch>
        </p:blipFill>
        <p:spPr>
          <a:xfrm>
            <a:off x="773734" y="5230778"/>
            <a:ext cx="1752845" cy="1562318"/>
          </a:xfrm>
          <a:prstGeom prst="rect">
            <a:avLst/>
          </a:prstGeom>
        </p:spPr>
      </p:pic>
    </p:spTree>
    <p:extLst>
      <p:ext uri="{BB962C8B-B14F-4D97-AF65-F5344CB8AC3E}">
        <p14:creationId xmlns:p14="http://schemas.microsoft.com/office/powerpoint/2010/main" val="2748478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01711-04CE-5628-9A55-5442BB50A76A}"/>
            </a:ext>
          </a:extLst>
        </p:cNvPr>
        <p:cNvGrpSpPr/>
        <p:nvPr/>
      </p:nvGrpSpPr>
      <p:grpSpPr>
        <a:xfrm>
          <a:off x="0" y="0"/>
          <a:ext cx="0" cy="0"/>
          <a:chOff x="0" y="0"/>
          <a:chExt cx="0" cy="0"/>
        </a:xfrm>
      </p:grpSpPr>
      <p:sp>
        <p:nvSpPr>
          <p:cNvPr id="18" name="Espace réservé du texte 1">
            <a:extLst>
              <a:ext uri="{FF2B5EF4-FFF2-40B4-BE49-F238E27FC236}">
                <a16:creationId xmlns:a16="http://schemas.microsoft.com/office/drawing/2014/main" id="{E43D740A-FE76-3469-7F73-B1FF31AEC804}"/>
              </a:ext>
            </a:extLst>
          </p:cNvPr>
          <p:cNvSpPr txBox="1">
            <a:spLocks/>
          </p:cNvSpPr>
          <p:nvPr/>
        </p:nvSpPr>
        <p:spPr>
          <a:xfrm>
            <a:off x="1517780" y="456044"/>
            <a:ext cx="6925077" cy="320284"/>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200" b="1" i="0" kern="1200">
                <a:solidFill>
                  <a:schemeClr val="bg1"/>
                </a:solidFill>
                <a:latin typeface="Arial" panose="020B0604020202020204" pitchFamily="34" charset="0"/>
                <a:ea typeface="+mn-ea"/>
                <a:cs typeface="Arial" panose="020B0604020202020204" pitchFamily="34" charset="0"/>
              </a:defRPr>
            </a:lvl1pPr>
            <a:lvl2pPr marL="360362" indent="-342900" algn="l" defTabSz="914400" rtl="0" eaLnBrk="1" latinLnBrk="0" hangingPunct="1">
              <a:lnSpc>
                <a:spcPct val="150000"/>
              </a:lnSpc>
              <a:spcBef>
                <a:spcPts val="500"/>
              </a:spcBef>
              <a:buClr>
                <a:srgbClr val="F18700"/>
              </a:buClr>
              <a:buFont typeface="Wingdings" pitchFamily="2" charset="2"/>
              <a:buChar char="§"/>
              <a:tabLst/>
              <a:defRPr sz="1600" b="1" kern="1200">
                <a:solidFill>
                  <a:schemeClr val="tx1"/>
                </a:solidFill>
                <a:latin typeface="Arial" panose="020B0604020202020204" pitchFamily="34" charset="0"/>
                <a:ea typeface="+mn-ea"/>
                <a:cs typeface="Arial" panose="020B0604020202020204" pitchFamily="34" charset="0"/>
              </a:defRPr>
            </a:lvl2pPr>
            <a:lvl3pPr marL="17463" indent="0" algn="l" defTabSz="914400" rtl="0" eaLnBrk="1" latinLnBrk="0" hangingPunct="1">
              <a:lnSpc>
                <a:spcPct val="150000"/>
              </a:lnSpc>
              <a:spcBef>
                <a:spcPts val="500"/>
              </a:spcBef>
              <a:buFont typeface="Arial" panose="020B0604020202020204" pitchFamily="34" charset="0"/>
              <a:buNone/>
              <a:tabLst/>
              <a:defRPr sz="1200" b="1" kern="1200">
                <a:solidFill>
                  <a:schemeClr val="tx1"/>
                </a:solidFill>
                <a:latin typeface="Arial" panose="020B0604020202020204" pitchFamily="34" charset="0"/>
                <a:ea typeface="+mn-ea"/>
                <a:cs typeface="Arial" panose="020B0604020202020204" pitchFamily="34" charset="0"/>
              </a:defRPr>
            </a:lvl3pPr>
            <a:lvl4pPr marL="17463"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4pPr>
            <a:lvl5pPr marL="184150" indent="-171450" algn="l" defTabSz="914400" rtl="0" eaLnBrk="1" latinLnBrk="0" hangingPunct="1">
              <a:lnSpc>
                <a:spcPct val="150000"/>
              </a:lnSpc>
              <a:spcBef>
                <a:spcPts val="500"/>
              </a:spcBef>
              <a:buClr>
                <a:srgbClr val="F18700"/>
              </a:buClr>
              <a:buFont typeface="Arial" panose="020B0604020202020204" pitchFamily="34" charset="0"/>
              <a:buChar char="•"/>
              <a:tabLst/>
              <a:defRPr sz="1200" b="1" kern="1200">
                <a:solidFill>
                  <a:schemeClr val="tx1"/>
                </a:solidFill>
                <a:latin typeface="Arial" panose="020B0604020202020204" pitchFamily="34" charset="0"/>
                <a:ea typeface="+mn-ea"/>
                <a:cs typeface="Arial" panose="020B0604020202020204" pitchFamily="34" charset="0"/>
              </a:defRPr>
            </a:lvl5pPr>
            <a:lvl6pPr marL="182563" indent="-169863" algn="l" defTabSz="914400" rtl="0" eaLnBrk="1" latinLnBrk="0" hangingPunct="1">
              <a:lnSpc>
                <a:spcPct val="150000"/>
              </a:lnSpc>
              <a:spcBef>
                <a:spcPts val="500"/>
              </a:spcBef>
              <a:buFontTx/>
              <a:buChar char="-"/>
              <a:tabLst/>
              <a:defRPr sz="1200" kern="1200">
                <a:solidFill>
                  <a:schemeClr val="tx1"/>
                </a:solidFill>
                <a:latin typeface="Arial" panose="020B0604020202020204" pitchFamily="34" charset="0"/>
                <a:ea typeface="+mn-ea"/>
                <a:cs typeface="Arial" panose="020B0604020202020204" pitchFamily="34" charset="0"/>
              </a:defRPr>
            </a:lvl6pPr>
            <a:lvl7pPr marL="225425"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500"/>
              <a:t> Les formations éligibles</a:t>
            </a:r>
          </a:p>
        </p:txBody>
      </p:sp>
      <p:sp>
        <p:nvSpPr>
          <p:cNvPr id="19" name="Espace réservé du texte 7">
            <a:extLst>
              <a:ext uri="{FF2B5EF4-FFF2-40B4-BE49-F238E27FC236}">
                <a16:creationId xmlns:a16="http://schemas.microsoft.com/office/drawing/2014/main" id="{8A903098-A51B-0537-A640-9B275E13E06D}"/>
              </a:ext>
            </a:extLst>
          </p:cNvPr>
          <p:cNvSpPr txBox="1">
            <a:spLocks/>
          </p:cNvSpPr>
          <p:nvPr/>
        </p:nvSpPr>
        <p:spPr>
          <a:xfrm>
            <a:off x="921513" y="453899"/>
            <a:ext cx="685417" cy="48383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4000" b="1" i="0" kern="1200">
                <a:solidFill>
                  <a:schemeClr val="bg1"/>
                </a:solidFill>
                <a:latin typeface="Arial" panose="020B0604020202020204" pitchFamily="34" charset="0"/>
                <a:ea typeface="+mn-ea"/>
                <a:cs typeface="Arial" panose="020B0604020202020204" pitchFamily="34" charset="0"/>
              </a:defRPr>
            </a:lvl1pPr>
            <a:lvl2pPr marL="360362" indent="-342900" algn="l" defTabSz="914400" rtl="0" eaLnBrk="1" latinLnBrk="0" hangingPunct="1">
              <a:lnSpc>
                <a:spcPct val="150000"/>
              </a:lnSpc>
              <a:spcBef>
                <a:spcPts val="500"/>
              </a:spcBef>
              <a:buClr>
                <a:srgbClr val="F18700"/>
              </a:buClr>
              <a:buFont typeface="Wingdings" pitchFamily="2" charset="2"/>
              <a:buChar char="§"/>
              <a:tabLst/>
              <a:defRPr sz="1600" b="1" kern="1200">
                <a:solidFill>
                  <a:schemeClr val="tx1"/>
                </a:solidFill>
                <a:latin typeface="Arial" panose="020B0604020202020204" pitchFamily="34" charset="0"/>
                <a:ea typeface="+mn-ea"/>
                <a:cs typeface="Arial" panose="020B0604020202020204" pitchFamily="34" charset="0"/>
              </a:defRPr>
            </a:lvl2pPr>
            <a:lvl3pPr marL="17463" indent="0" algn="l" defTabSz="914400" rtl="0" eaLnBrk="1" latinLnBrk="0" hangingPunct="1">
              <a:lnSpc>
                <a:spcPct val="150000"/>
              </a:lnSpc>
              <a:spcBef>
                <a:spcPts val="500"/>
              </a:spcBef>
              <a:buFont typeface="Arial" panose="020B0604020202020204" pitchFamily="34" charset="0"/>
              <a:buNone/>
              <a:tabLst/>
              <a:defRPr sz="1200" b="1" kern="1200">
                <a:solidFill>
                  <a:schemeClr val="tx1"/>
                </a:solidFill>
                <a:latin typeface="Arial" panose="020B0604020202020204" pitchFamily="34" charset="0"/>
                <a:ea typeface="+mn-ea"/>
                <a:cs typeface="Arial" panose="020B0604020202020204" pitchFamily="34" charset="0"/>
              </a:defRPr>
            </a:lvl3pPr>
            <a:lvl4pPr marL="17463"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4pPr>
            <a:lvl5pPr marL="184150" indent="-171450" algn="l" defTabSz="914400" rtl="0" eaLnBrk="1" latinLnBrk="0" hangingPunct="1">
              <a:lnSpc>
                <a:spcPct val="150000"/>
              </a:lnSpc>
              <a:spcBef>
                <a:spcPts val="500"/>
              </a:spcBef>
              <a:buClr>
                <a:srgbClr val="F18700"/>
              </a:buClr>
              <a:buFont typeface="Arial" panose="020B0604020202020204" pitchFamily="34" charset="0"/>
              <a:buChar char="•"/>
              <a:tabLst/>
              <a:defRPr sz="1200" b="1" kern="1200">
                <a:solidFill>
                  <a:schemeClr val="tx1"/>
                </a:solidFill>
                <a:latin typeface="Arial" panose="020B0604020202020204" pitchFamily="34" charset="0"/>
                <a:ea typeface="+mn-ea"/>
                <a:cs typeface="Arial" panose="020B0604020202020204" pitchFamily="34" charset="0"/>
              </a:defRPr>
            </a:lvl5pPr>
            <a:lvl6pPr marL="182563" indent="-169863" algn="l" defTabSz="914400" rtl="0" eaLnBrk="1" latinLnBrk="0" hangingPunct="1">
              <a:lnSpc>
                <a:spcPct val="150000"/>
              </a:lnSpc>
              <a:spcBef>
                <a:spcPts val="500"/>
              </a:spcBef>
              <a:buFontTx/>
              <a:buChar char="-"/>
              <a:tabLst/>
              <a:defRPr sz="1200" kern="1200">
                <a:solidFill>
                  <a:schemeClr val="tx1"/>
                </a:solidFill>
                <a:latin typeface="Arial" panose="020B0604020202020204" pitchFamily="34" charset="0"/>
                <a:ea typeface="+mn-ea"/>
                <a:cs typeface="Arial" panose="020B0604020202020204" pitchFamily="34" charset="0"/>
              </a:defRPr>
            </a:lvl6pPr>
            <a:lvl7pPr marL="225425"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500"/>
              <a:t>1.4</a:t>
            </a:r>
          </a:p>
        </p:txBody>
      </p:sp>
      <p:sp>
        <p:nvSpPr>
          <p:cNvPr id="5" name="Rectangle : avec coins rognés en diagonale 4">
            <a:extLst>
              <a:ext uri="{FF2B5EF4-FFF2-40B4-BE49-F238E27FC236}">
                <a16:creationId xmlns:a16="http://schemas.microsoft.com/office/drawing/2014/main" id="{CA394686-66ED-A6FB-93D6-C6187BD1A654}"/>
              </a:ext>
            </a:extLst>
          </p:cNvPr>
          <p:cNvSpPr/>
          <p:nvPr/>
        </p:nvSpPr>
        <p:spPr>
          <a:xfrm>
            <a:off x="712269" y="1318661"/>
            <a:ext cx="1317546" cy="672233"/>
          </a:xfrm>
          <a:prstGeom prst="snip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4660F5FB-6329-C06E-C2A2-9C069F9F0C40}"/>
              </a:ext>
            </a:extLst>
          </p:cNvPr>
          <p:cNvSpPr txBox="1"/>
          <p:nvPr/>
        </p:nvSpPr>
        <p:spPr>
          <a:xfrm>
            <a:off x="360803" y="1160231"/>
            <a:ext cx="11024952" cy="584775"/>
          </a:xfrm>
          <a:prstGeom prst="rect">
            <a:avLst/>
          </a:prstGeom>
          <a:noFill/>
        </p:spPr>
        <p:txBody>
          <a:bodyPr wrap="square">
            <a:spAutoFit/>
          </a:bodyPr>
          <a:lstStyle/>
          <a:p>
            <a:pPr algn="just"/>
            <a:r>
              <a:rPr lang="fr-FR" b="1" i="0" dirty="0">
                <a:solidFill>
                  <a:srgbClr val="333333"/>
                </a:solidFill>
                <a:effectLst/>
                <a:latin typeface="Aptos (Corps)"/>
              </a:rPr>
              <a:t>Les actions de formation* s’articulent autour de 3 axes</a:t>
            </a:r>
            <a:endParaRPr lang="fr-FR" b="0" i="0" dirty="0">
              <a:solidFill>
                <a:srgbClr val="333333"/>
              </a:solidFill>
              <a:effectLst/>
              <a:latin typeface="Aptos (Corps)"/>
            </a:endParaRPr>
          </a:p>
          <a:p>
            <a:pPr algn="just"/>
            <a:endParaRPr lang="fr-FR" sz="1400" b="0" i="0" dirty="0">
              <a:solidFill>
                <a:srgbClr val="333333"/>
              </a:solidFill>
              <a:effectLst/>
              <a:latin typeface="Marianne"/>
            </a:endParaRPr>
          </a:p>
        </p:txBody>
      </p:sp>
      <p:sp>
        <p:nvSpPr>
          <p:cNvPr id="3" name="Espace réservé du numéro de diapositive 4">
            <a:extLst>
              <a:ext uri="{FF2B5EF4-FFF2-40B4-BE49-F238E27FC236}">
                <a16:creationId xmlns:a16="http://schemas.microsoft.com/office/drawing/2014/main" id="{611D5F5C-D4CD-46E2-3934-D63034ECD9AB}"/>
              </a:ext>
            </a:extLst>
          </p:cNvPr>
          <p:cNvSpPr txBox="1">
            <a:spLocks/>
          </p:cNvSpPr>
          <p:nvPr/>
        </p:nvSpPr>
        <p:spPr>
          <a:xfrm>
            <a:off x="11659105" y="6320122"/>
            <a:ext cx="449765" cy="365125"/>
          </a:xfrm>
          <a:prstGeom prst="rect">
            <a:avLst/>
          </a:prstGeom>
        </p:spPr>
        <p:txBody>
          <a:bodyPr vert="horz" lIns="91440" tIns="45720" rIns="91440" bIns="45720" rtlCol="0" anchor="ctr"/>
          <a:lstStyle>
            <a:defPPr>
              <a:defRPr lang="fr-FR"/>
            </a:defPPr>
            <a:lvl1pPr marL="0" algn="r" defTabSz="914400" rtl="0" eaLnBrk="1" latinLnBrk="0" hangingPunct="1">
              <a:defRPr sz="1000" b="1" kern="1200">
                <a:solidFill>
                  <a:srgbClr val="21295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175C4A9-563C-D943-841B-F8A44946A7C2}" type="slidenum">
              <a:rPr lang="fr-FR" smtClean="0"/>
              <a:pPr>
                <a:defRPr/>
              </a:pPr>
              <a:t>7</a:t>
            </a:fld>
            <a:endParaRPr lang="fr-FR"/>
          </a:p>
        </p:txBody>
      </p:sp>
      <p:graphicFrame>
        <p:nvGraphicFramePr>
          <p:cNvPr id="16" name="Diagramme 15">
            <a:extLst>
              <a:ext uri="{FF2B5EF4-FFF2-40B4-BE49-F238E27FC236}">
                <a16:creationId xmlns:a16="http://schemas.microsoft.com/office/drawing/2014/main" id="{6836A17A-30F1-C5AC-2F09-326954A71E4E}"/>
              </a:ext>
            </a:extLst>
          </p:cNvPr>
          <p:cNvGraphicFramePr/>
          <p:nvPr>
            <p:extLst>
              <p:ext uri="{D42A27DB-BD31-4B8C-83A1-F6EECF244321}">
                <p14:modId xmlns:p14="http://schemas.microsoft.com/office/powerpoint/2010/main" val="381734153"/>
              </p:ext>
            </p:extLst>
          </p:nvPr>
        </p:nvGraphicFramePr>
        <p:xfrm>
          <a:off x="-1136198" y="1745006"/>
          <a:ext cx="8746365" cy="28629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ZoneTexte 8">
            <a:extLst>
              <a:ext uri="{FF2B5EF4-FFF2-40B4-BE49-F238E27FC236}">
                <a16:creationId xmlns:a16="http://schemas.microsoft.com/office/drawing/2014/main" id="{FC0AC673-BD93-7B8E-0F96-6FA9CF55FB26}"/>
              </a:ext>
            </a:extLst>
          </p:cNvPr>
          <p:cNvSpPr txBox="1"/>
          <p:nvPr/>
        </p:nvSpPr>
        <p:spPr>
          <a:xfrm>
            <a:off x="1823106" y="5576588"/>
            <a:ext cx="9271621" cy="954107"/>
          </a:xfrm>
          <a:prstGeom prst="rect">
            <a:avLst/>
          </a:prstGeom>
          <a:noFill/>
        </p:spPr>
        <p:txBody>
          <a:bodyPr wrap="square">
            <a:spAutoFit/>
          </a:bodyPr>
          <a:lstStyle/>
          <a:p>
            <a:pPr marL="0" indent="0" algn="l" rtl="0" eaLnBrk="1" latinLnBrk="0" hangingPunct="1">
              <a:buNone/>
            </a:pPr>
            <a:r>
              <a:rPr lang="fr-FR" sz="1200" dirty="0">
                <a:solidFill>
                  <a:srgbClr val="3A3A3A"/>
                </a:solidFill>
                <a:effectLst/>
                <a:latin typeface="Marianne"/>
              </a:rPr>
              <a:t>*</a:t>
            </a:r>
            <a:r>
              <a:rPr lang="fr-FR" sz="1400" dirty="0">
                <a:solidFill>
                  <a:srgbClr val="3A3A3A"/>
                </a:solidFill>
                <a:effectLst/>
                <a:latin typeface="Marianne"/>
              </a:rPr>
              <a:t>L'évaluation d'une action de formation se fait selon un programme de formation qui respecte les normes et inclut toutes les mentions obligatoires.</a:t>
            </a:r>
          </a:p>
          <a:p>
            <a:pPr marL="0" indent="0" algn="l" rtl="0" eaLnBrk="1" latinLnBrk="0" hangingPunct="1">
              <a:buNone/>
            </a:pPr>
            <a:br>
              <a:rPr lang="fr-FR" sz="1400" dirty="0">
                <a:solidFill>
                  <a:srgbClr val="3A3A3A"/>
                </a:solidFill>
                <a:effectLst/>
                <a:latin typeface="Marianne"/>
              </a:rPr>
            </a:br>
            <a:r>
              <a:rPr lang="fr-FR" sz="1400" dirty="0">
                <a:solidFill>
                  <a:srgbClr val="3A3A3A"/>
                </a:solidFill>
                <a:effectLst/>
                <a:latin typeface="Marianne"/>
              </a:rPr>
              <a:t>NB : l'éligibilité de l'action de formation doit être déterminée sur la base d'un programme unique</a:t>
            </a:r>
            <a:r>
              <a:rPr lang="fr-FR" sz="1400" strike="sngStrike" dirty="0">
                <a:solidFill>
                  <a:srgbClr val="3A3A3A"/>
                </a:solidFill>
                <a:effectLst/>
                <a:latin typeface="Marianne"/>
              </a:rPr>
              <a:t> </a:t>
            </a:r>
            <a:endParaRPr lang="fr-FR" sz="1600" strike="sngStrike" kern="0" dirty="0">
              <a:highlight>
                <a:srgbClr val="FFFF00"/>
              </a:highlight>
              <a:latin typeface="Aptos (Corps)"/>
              <a:cs typeface="Calibri Light" panose="020F0302020204030204" pitchFamily="34" charset="0"/>
            </a:endParaRPr>
          </a:p>
        </p:txBody>
      </p:sp>
      <p:pic>
        <p:nvPicPr>
          <p:cNvPr id="15" name="Image 14" descr="Technologie de conservation de l’environnement et approche de l’ESG durable à l’échelle mondiale">
            <a:extLst>
              <a:ext uri="{FF2B5EF4-FFF2-40B4-BE49-F238E27FC236}">
                <a16:creationId xmlns:a16="http://schemas.microsoft.com/office/drawing/2014/main" id="{1FBBD00D-B723-7B02-C158-CB2C4F26580E}"/>
              </a:ext>
            </a:extLst>
          </p:cNvPr>
          <p:cNvPicPr>
            <a:picLocks noChangeAspect="1"/>
          </p:cNvPicPr>
          <p:nvPr/>
        </p:nvPicPr>
        <p:blipFill>
          <a:blip r:embed="rId7"/>
          <a:stretch>
            <a:fillRect/>
          </a:stretch>
        </p:blipFill>
        <p:spPr>
          <a:xfrm>
            <a:off x="7073669" y="1745006"/>
            <a:ext cx="4208210" cy="2804787"/>
          </a:xfrm>
          <a:prstGeom prst="rect">
            <a:avLst/>
          </a:prstGeom>
          <a:ln>
            <a:noFill/>
          </a:ln>
          <a:effectLst>
            <a:outerShdw blurRad="50800" dist="38100" dir="18900000" algn="bl" rotWithShape="0">
              <a:prstClr val="black">
                <a:alpha val="40000"/>
              </a:prstClr>
            </a:outerShdw>
          </a:effectLst>
        </p:spPr>
      </p:pic>
      <p:grpSp>
        <p:nvGrpSpPr>
          <p:cNvPr id="2" name="Google Shape;1225;p51">
            <a:extLst>
              <a:ext uri="{FF2B5EF4-FFF2-40B4-BE49-F238E27FC236}">
                <a16:creationId xmlns:a16="http://schemas.microsoft.com/office/drawing/2014/main" id="{2B003727-5C27-BA4E-F930-6ADF13DD2D18}"/>
              </a:ext>
            </a:extLst>
          </p:cNvPr>
          <p:cNvGrpSpPr/>
          <p:nvPr/>
        </p:nvGrpSpPr>
        <p:grpSpPr>
          <a:xfrm rot="17453521">
            <a:off x="-376224" y="5787749"/>
            <a:ext cx="1477800" cy="1373691"/>
            <a:chOff x="1347125" y="349025"/>
            <a:chExt cx="4978800" cy="4980000"/>
          </a:xfrm>
          <a:solidFill>
            <a:schemeClr val="accent6"/>
          </a:solidFill>
        </p:grpSpPr>
        <p:sp>
          <p:nvSpPr>
            <p:cNvPr id="4" name="Google Shape;1226;p51">
              <a:extLst>
                <a:ext uri="{FF2B5EF4-FFF2-40B4-BE49-F238E27FC236}">
                  <a16:creationId xmlns:a16="http://schemas.microsoft.com/office/drawing/2014/main" id="{3D94BD94-4A05-DF2D-D3DE-D1633000FF50}"/>
                </a:ext>
              </a:extLst>
            </p:cNvPr>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6" name="Google Shape;1227;p51">
              <a:extLst>
                <a:ext uri="{FF2B5EF4-FFF2-40B4-BE49-F238E27FC236}">
                  <a16:creationId xmlns:a16="http://schemas.microsoft.com/office/drawing/2014/main" id="{1E95BE9D-A104-1DD1-5BE7-E6D8A0C06C43}"/>
                </a:ext>
              </a:extLst>
            </p:cNvPr>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7" name="Google Shape;1228;p51">
              <a:extLst>
                <a:ext uri="{FF2B5EF4-FFF2-40B4-BE49-F238E27FC236}">
                  <a16:creationId xmlns:a16="http://schemas.microsoft.com/office/drawing/2014/main" id="{72E46FE7-29CC-8C38-D82C-2DE768851ED8}"/>
                </a:ext>
              </a:extLst>
            </p:cNvPr>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8" name="Google Shape;1229;p51">
              <a:extLst>
                <a:ext uri="{FF2B5EF4-FFF2-40B4-BE49-F238E27FC236}">
                  <a16:creationId xmlns:a16="http://schemas.microsoft.com/office/drawing/2014/main" id="{F6ED59E2-FA41-A959-A4AC-A2B50E74F139}"/>
                </a:ext>
              </a:extLst>
            </p:cNvPr>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10" name="Google Shape;1230;p51">
              <a:extLst>
                <a:ext uri="{FF2B5EF4-FFF2-40B4-BE49-F238E27FC236}">
                  <a16:creationId xmlns:a16="http://schemas.microsoft.com/office/drawing/2014/main" id="{F04B5394-8B01-6315-1D3D-2100BA07851D}"/>
                </a:ext>
              </a:extLst>
            </p:cNvPr>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11" name="Google Shape;1231;p51">
              <a:extLst>
                <a:ext uri="{FF2B5EF4-FFF2-40B4-BE49-F238E27FC236}">
                  <a16:creationId xmlns:a16="http://schemas.microsoft.com/office/drawing/2014/main" id="{04B22D12-9B6D-2DCE-FA63-187CDD4C007A}"/>
                </a:ext>
              </a:extLst>
            </p:cNvPr>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13" name="Google Shape;1232;p51">
              <a:extLst>
                <a:ext uri="{FF2B5EF4-FFF2-40B4-BE49-F238E27FC236}">
                  <a16:creationId xmlns:a16="http://schemas.microsoft.com/office/drawing/2014/main" id="{6934EADF-FAA0-BFDE-03CF-B00D998D6B4B}"/>
                </a:ext>
              </a:extLst>
            </p:cNvPr>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14" name="Google Shape;1233;p51">
              <a:extLst>
                <a:ext uri="{FF2B5EF4-FFF2-40B4-BE49-F238E27FC236}">
                  <a16:creationId xmlns:a16="http://schemas.microsoft.com/office/drawing/2014/main" id="{C3E91D9B-717E-A71C-4619-1BB56892E923}"/>
                </a:ext>
              </a:extLst>
            </p:cNvPr>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17" name="Google Shape;1234;p51">
              <a:extLst>
                <a:ext uri="{FF2B5EF4-FFF2-40B4-BE49-F238E27FC236}">
                  <a16:creationId xmlns:a16="http://schemas.microsoft.com/office/drawing/2014/main" id="{C0D92441-DD46-7FEF-485E-D33804ADF67D}"/>
                </a:ext>
              </a:extLst>
            </p:cNvPr>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0" name="Google Shape;1235;p51">
              <a:extLst>
                <a:ext uri="{FF2B5EF4-FFF2-40B4-BE49-F238E27FC236}">
                  <a16:creationId xmlns:a16="http://schemas.microsoft.com/office/drawing/2014/main" id="{68DFC520-0A7F-B15A-C2F4-1A88CC93AAFE}"/>
                </a:ext>
              </a:extLst>
            </p:cNvPr>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1" name="Google Shape;1236;p51">
              <a:extLst>
                <a:ext uri="{FF2B5EF4-FFF2-40B4-BE49-F238E27FC236}">
                  <a16:creationId xmlns:a16="http://schemas.microsoft.com/office/drawing/2014/main" id="{9DB25C5A-CC5B-5573-0EDA-44BC82D7EEC5}"/>
                </a:ext>
              </a:extLst>
            </p:cNvPr>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2" name="Google Shape;1237;p51">
              <a:extLst>
                <a:ext uri="{FF2B5EF4-FFF2-40B4-BE49-F238E27FC236}">
                  <a16:creationId xmlns:a16="http://schemas.microsoft.com/office/drawing/2014/main" id="{EB6351F9-B2D4-973D-C84E-5321DC8A395D}"/>
                </a:ext>
              </a:extLst>
            </p:cNvPr>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3" name="Google Shape;1238;p51">
              <a:extLst>
                <a:ext uri="{FF2B5EF4-FFF2-40B4-BE49-F238E27FC236}">
                  <a16:creationId xmlns:a16="http://schemas.microsoft.com/office/drawing/2014/main" id="{B8E9640F-2CCB-1946-232E-B04251CFCCCA}"/>
                </a:ext>
              </a:extLst>
            </p:cNvPr>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4" name="Google Shape;1239;p51">
              <a:extLst>
                <a:ext uri="{FF2B5EF4-FFF2-40B4-BE49-F238E27FC236}">
                  <a16:creationId xmlns:a16="http://schemas.microsoft.com/office/drawing/2014/main" id="{67ABBFB3-11EE-93F2-B5BC-072149F7593B}"/>
                </a:ext>
              </a:extLst>
            </p:cNvPr>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5" name="Google Shape;1240;p51">
              <a:extLst>
                <a:ext uri="{FF2B5EF4-FFF2-40B4-BE49-F238E27FC236}">
                  <a16:creationId xmlns:a16="http://schemas.microsoft.com/office/drawing/2014/main" id="{C8964A57-BDC4-E652-6D44-01DD21F61C28}"/>
                </a:ext>
              </a:extLst>
            </p:cNvPr>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6" name="Google Shape;1241;p51">
              <a:extLst>
                <a:ext uri="{FF2B5EF4-FFF2-40B4-BE49-F238E27FC236}">
                  <a16:creationId xmlns:a16="http://schemas.microsoft.com/office/drawing/2014/main" id="{3083E097-E5EB-477E-AFD0-398430159E2F}"/>
                </a:ext>
              </a:extLst>
            </p:cNvPr>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7" name="Google Shape;1242;p51">
              <a:extLst>
                <a:ext uri="{FF2B5EF4-FFF2-40B4-BE49-F238E27FC236}">
                  <a16:creationId xmlns:a16="http://schemas.microsoft.com/office/drawing/2014/main" id="{0305220B-8661-045F-4C53-2855D0D20A22}"/>
                </a:ext>
              </a:extLst>
            </p:cNvPr>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8" name="Google Shape;1243;p51">
              <a:extLst>
                <a:ext uri="{FF2B5EF4-FFF2-40B4-BE49-F238E27FC236}">
                  <a16:creationId xmlns:a16="http://schemas.microsoft.com/office/drawing/2014/main" id="{88F059ED-6C0E-A146-6704-01DAECF0DB31}"/>
                </a:ext>
              </a:extLst>
            </p:cNvPr>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9" name="Google Shape;1244;p51">
              <a:extLst>
                <a:ext uri="{FF2B5EF4-FFF2-40B4-BE49-F238E27FC236}">
                  <a16:creationId xmlns:a16="http://schemas.microsoft.com/office/drawing/2014/main" id="{E24D7381-DAA5-DD51-A2CD-3D6DB9545EF4}"/>
                </a:ext>
              </a:extLst>
            </p:cNvPr>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30" name="Google Shape;1245;p51">
              <a:extLst>
                <a:ext uri="{FF2B5EF4-FFF2-40B4-BE49-F238E27FC236}">
                  <a16:creationId xmlns:a16="http://schemas.microsoft.com/office/drawing/2014/main" id="{B871A1B6-E618-85DC-5CA0-0F232F745931}"/>
                </a:ext>
              </a:extLst>
            </p:cNvPr>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31" name="Google Shape;1246;p51">
              <a:extLst>
                <a:ext uri="{FF2B5EF4-FFF2-40B4-BE49-F238E27FC236}">
                  <a16:creationId xmlns:a16="http://schemas.microsoft.com/office/drawing/2014/main" id="{02766297-B1BD-5F64-03AC-D19B090C6CCE}"/>
                </a:ext>
              </a:extLst>
            </p:cNvPr>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32" name="Google Shape;1247;p51">
              <a:extLst>
                <a:ext uri="{FF2B5EF4-FFF2-40B4-BE49-F238E27FC236}">
                  <a16:creationId xmlns:a16="http://schemas.microsoft.com/office/drawing/2014/main" id="{25553F2B-4E05-EE15-FFD8-8FDB27A4F446}"/>
                </a:ext>
              </a:extLst>
            </p:cNvPr>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62271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A331E-D42A-5599-C397-8239FFBBCF78}"/>
            </a:ext>
          </a:extLst>
        </p:cNvPr>
        <p:cNvGrpSpPr/>
        <p:nvPr/>
      </p:nvGrpSpPr>
      <p:grpSpPr>
        <a:xfrm>
          <a:off x="0" y="0"/>
          <a:ext cx="0" cy="0"/>
          <a:chOff x="0" y="0"/>
          <a:chExt cx="0" cy="0"/>
        </a:xfrm>
      </p:grpSpPr>
      <p:grpSp>
        <p:nvGrpSpPr>
          <p:cNvPr id="4" name="Google Shape;1225;p51">
            <a:extLst>
              <a:ext uri="{FF2B5EF4-FFF2-40B4-BE49-F238E27FC236}">
                <a16:creationId xmlns:a16="http://schemas.microsoft.com/office/drawing/2014/main" id="{3CC017CA-4352-F9F5-C0BC-DCF91F25A78F}"/>
              </a:ext>
            </a:extLst>
          </p:cNvPr>
          <p:cNvGrpSpPr/>
          <p:nvPr/>
        </p:nvGrpSpPr>
        <p:grpSpPr>
          <a:xfrm rot="17453521">
            <a:off x="9049440" y="927073"/>
            <a:ext cx="3369700" cy="3922699"/>
            <a:chOff x="1347125" y="349025"/>
            <a:chExt cx="4978800" cy="4980000"/>
          </a:xfrm>
          <a:solidFill>
            <a:srgbClr val="D04919"/>
          </a:solidFill>
        </p:grpSpPr>
        <p:sp>
          <p:nvSpPr>
            <p:cNvPr id="7" name="Google Shape;1226;p51">
              <a:extLst>
                <a:ext uri="{FF2B5EF4-FFF2-40B4-BE49-F238E27FC236}">
                  <a16:creationId xmlns:a16="http://schemas.microsoft.com/office/drawing/2014/main" id="{308AECD5-41A4-7A5D-0ACF-8A31E058B932}"/>
                </a:ext>
              </a:extLst>
            </p:cNvPr>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8" name="Google Shape;1227;p51">
              <a:extLst>
                <a:ext uri="{FF2B5EF4-FFF2-40B4-BE49-F238E27FC236}">
                  <a16:creationId xmlns:a16="http://schemas.microsoft.com/office/drawing/2014/main" id="{D9DBBD27-0E98-E199-7B5F-81EB5CAE1EE5}"/>
                </a:ext>
              </a:extLst>
            </p:cNvPr>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9" name="Google Shape;1228;p51">
              <a:extLst>
                <a:ext uri="{FF2B5EF4-FFF2-40B4-BE49-F238E27FC236}">
                  <a16:creationId xmlns:a16="http://schemas.microsoft.com/office/drawing/2014/main" id="{36B2AA2C-66DF-C5A3-4397-F2F94CB16DE0}"/>
                </a:ext>
              </a:extLst>
            </p:cNvPr>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10" name="Google Shape;1229;p51">
              <a:extLst>
                <a:ext uri="{FF2B5EF4-FFF2-40B4-BE49-F238E27FC236}">
                  <a16:creationId xmlns:a16="http://schemas.microsoft.com/office/drawing/2014/main" id="{2C428696-7268-AB5F-F5F0-146A12BAC680}"/>
                </a:ext>
              </a:extLst>
            </p:cNvPr>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11" name="Google Shape;1230;p51">
              <a:extLst>
                <a:ext uri="{FF2B5EF4-FFF2-40B4-BE49-F238E27FC236}">
                  <a16:creationId xmlns:a16="http://schemas.microsoft.com/office/drawing/2014/main" id="{D0BA8CA3-2C6D-9F79-E72E-8ACADE666237}"/>
                </a:ext>
              </a:extLst>
            </p:cNvPr>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12" name="Google Shape;1231;p51">
              <a:extLst>
                <a:ext uri="{FF2B5EF4-FFF2-40B4-BE49-F238E27FC236}">
                  <a16:creationId xmlns:a16="http://schemas.microsoft.com/office/drawing/2014/main" id="{CF1C9592-F2CD-58F9-BBD0-E1B2DD0F2D76}"/>
                </a:ext>
              </a:extLst>
            </p:cNvPr>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13" name="Google Shape;1232;p51">
              <a:extLst>
                <a:ext uri="{FF2B5EF4-FFF2-40B4-BE49-F238E27FC236}">
                  <a16:creationId xmlns:a16="http://schemas.microsoft.com/office/drawing/2014/main" id="{0334D53E-ECE2-34B8-3032-AC03D6180004}"/>
                </a:ext>
              </a:extLst>
            </p:cNvPr>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14" name="Google Shape;1233;p51">
              <a:extLst>
                <a:ext uri="{FF2B5EF4-FFF2-40B4-BE49-F238E27FC236}">
                  <a16:creationId xmlns:a16="http://schemas.microsoft.com/office/drawing/2014/main" id="{F2078836-16C4-4D4B-221B-BC2FEE903CD1}"/>
                </a:ext>
              </a:extLst>
            </p:cNvPr>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15" name="Google Shape;1234;p51">
              <a:extLst>
                <a:ext uri="{FF2B5EF4-FFF2-40B4-BE49-F238E27FC236}">
                  <a16:creationId xmlns:a16="http://schemas.microsoft.com/office/drawing/2014/main" id="{AB6021BC-D6A5-C75C-17EE-D48215325A6F}"/>
                </a:ext>
              </a:extLst>
            </p:cNvPr>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0" name="Google Shape;1235;p51">
              <a:extLst>
                <a:ext uri="{FF2B5EF4-FFF2-40B4-BE49-F238E27FC236}">
                  <a16:creationId xmlns:a16="http://schemas.microsoft.com/office/drawing/2014/main" id="{2FE94159-872E-030F-6DEC-BC67E7A60A40}"/>
                </a:ext>
              </a:extLst>
            </p:cNvPr>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1" name="Google Shape;1236;p51">
              <a:extLst>
                <a:ext uri="{FF2B5EF4-FFF2-40B4-BE49-F238E27FC236}">
                  <a16:creationId xmlns:a16="http://schemas.microsoft.com/office/drawing/2014/main" id="{F8E169EE-6210-0EA6-5152-752ADC25FA4E}"/>
                </a:ext>
              </a:extLst>
            </p:cNvPr>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2" name="Google Shape;1237;p51">
              <a:extLst>
                <a:ext uri="{FF2B5EF4-FFF2-40B4-BE49-F238E27FC236}">
                  <a16:creationId xmlns:a16="http://schemas.microsoft.com/office/drawing/2014/main" id="{318CE243-C4A3-4E00-33D6-B1C9E732037E}"/>
                </a:ext>
              </a:extLst>
            </p:cNvPr>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3" name="Google Shape;1238;p51">
              <a:extLst>
                <a:ext uri="{FF2B5EF4-FFF2-40B4-BE49-F238E27FC236}">
                  <a16:creationId xmlns:a16="http://schemas.microsoft.com/office/drawing/2014/main" id="{6A14234F-9467-8085-5066-1CE898FC1475}"/>
                </a:ext>
              </a:extLst>
            </p:cNvPr>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4" name="Google Shape;1239;p51">
              <a:extLst>
                <a:ext uri="{FF2B5EF4-FFF2-40B4-BE49-F238E27FC236}">
                  <a16:creationId xmlns:a16="http://schemas.microsoft.com/office/drawing/2014/main" id="{E6CBEDCE-901A-D09F-36D5-44313FCAF3A5}"/>
                </a:ext>
              </a:extLst>
            </p:cNvPr>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5" name="Google Shape;1240;p51">
              <a:extLst>
                <a:ext uri="{FF2B5EF4-FFF2-40B4-BE49-F238E27FC236}">
                  <a16:creationId xmlns:a16="http://schemas.microsoft.com/office/drawing/2014/main" id="{36D24E0B-3858-E6BE-7C54-01A840CA4413}"/>
                </a:ext>
              </a:extLst>
            </p:cNvPr>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6" name="Google Shape;1241;p51">
              <a:extLst>
                <a:ext uri="{FF2B5EF4-FFF2-40B4-BE49-F238E27FC236}">
                  <a16:creationId xmlns:a16="http://schemas.microsoft.com/office/drawing/2014/main" id="{78A772F2-4807-D9DB-CFCF-06DDABBEF989}"/>
                </a:ext>
              </a:extLst>
            </p:cNvPr>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7" name="Google Shape;1242;p51">
              <a:extLst>
                <a:ext uri="{FF2B5EF4-FFF2-40B4-BE49-F238E27FC236}">
                  <a16:creationId xmlns:a16="http://schemas.microsoft.com/office/drawing/2014/main" id="{836DF7AA-A3F6-E17C-81B9-97D837C92EA2}"/>
                </a:ext>
              </a:extLst>
            </p:cNvPr>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8" name="Google Shape;1243;p51">
              <a:extLst>
                <a:ext uri="{FF2B5EF4-FFF2-40B4-BE49-F238E27FC236}">
                  <a16:creationId xmlns:a16="http://schemas.microsoft.com/office/drawing/2014/main" id="{29A9B93E-1C58-3C0A-448F-720A3A3B0E11}"/>
                </a:ext>
              </a:extLst>
            </p:cNvPr>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9" name="Google Shape;1244;p51">
              <a:extLst>
                <a:ext uri="{FF2B5EF4-FFF2-40B4-BE49-F238E27FC236}">
                  <a16:creationId xmlns:a16="http://schemas.microsoft.com/office/drawing/2014/main" id="{B5C60DA6-C95C-61E8-1D32-354ABFACE65E}"/>
                </a:ext>
              </a:extLst>
            </p:cNvPr>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30" name="Google Shape;1245;p51">
              <a:extLst>
                <a:ext uri="{FF2B5EF4-FFF2-40B4-BE49-F238E27FC236}">
                  <a16:creationId xmlns:a16="http://schemas.microsoft.com/office/drawing/2014/main" id="{59C1DF19-7B52-5236-0A98-1F0DA3F48ACE}"/>
                </a:ext>
              </a:extLst>
            </p:cNvPr>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31" name="Google Shape;1246;p51">
              <a:extLst>
                <a:ext uri="{FF2B5EF4-FFF2-40B4-BE49-F238E27FC236}">
                  <a16:creationId xmlns:a16="http://schemas.microsoft.com/office/drawing/2014/main" id="{A12D6953-6311-2F28-CE7F-C580BF8019CE}"/>
                </a:ext>
              </a:extLst>
            </p:cNvPr>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32" name="Google Shape;1247;p51">
              <a:extLst>
                <a:ext uri="{FF2B5EF4-FFF2-40B4-BE49-F238E27FC236}">
                  <a16:creationId xmlns:a16="http://schemas.microsoft.com/office/drawing/2014/main" id="{09D36D3A-6BBB-C6A5-4C07-0B5219155A88}"/>
                </a:ext>
              </a:extLst>
            </p:cNvPr>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grpSp>
      <p:sp>
        <p:nvSpPr>
          <p:cNvPr id="18" name="Espace réservé du texte 1">
            <a:extLst>
              <a:ext uri="{FF2B5EF4-FFF2-40B4-BE49-F238E27FC236}">
                <a16:creationId xmlns:a16="http://schemas.microsoft.com/office/drawing/2014/main" id="{C5C8B7F2-507D-06B1-BD51-A5891BDB81CC}"/>
              </a:ext>
            </a:extLst>
          </p:cNvPr>
          <p:cNvSpPr txBox="1">
            <a:spLocks/>
          </p:cNvSpPr>
          <p:nvPr/>
        </p:nvSpPr>
        <p:spPr>
          <a:xfrm>
            <a:off x="1517780" y="456044"/>
            <a:ext cx="6925077" cy="320284"/>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200" b="1" i="0" kern="1200">
                <a:solidFill>
                  <a:schemeClr val="bg1"/>
                </a:solidFill>
                <a:latin typeface="Arial" panose="020B0604020202020204" pitchFamily="34" charset="0"/>
                <a:ea typeface="+mn-ea"/>
                <a:cs typeface="Arial" panose="020B0604020202020204" pitchFamily="34" charset="0"/>
              </a:defRPr>
            </a:lvl1pPr>
            <a:lvl2pPr marL="360362" indent="-342900" algn="l" defTabSz="914400" rtl="0" eaLnBrk="1" latinLnBrk="0" hangingPunct="1">
              <a:lnSpc>
                <a:spcPct val="150000"/>
              </a:lnSpc>
              <a:spcBef>
                <a:spcPts val="500"/>
              </a:spcBef>
              <a:buClr>
                <a:srgbClr val="F18700"/>
              </a:buClr>
              <a:buFont typeface="Wingdings" pitchFamily="2" charset="2"/>
              <a:buChar char="§"/>
              <a:tabLst/>
              <a:defRPr sz="1600" b="1" kern="1200">
                <a:solidFill>
                  <a:schemeClr val="tx1"/>
                </a:solidFill>
                <a:latin typeface="Arial" panose="020B0604020202020204" pitchFamily="34" charset="0"/>
                <a:ea typeface="+mn-ea"/>
                <a:cs typeface="Arial" panose="020B0604020202020204" pitchFamily="34" charset="0"/>
              </a:defRPr>
            </a:lvl2pPr>
            <a:lvl3pPr marL="17463" indent="0" algn="l" defTabSz="914400" rtl="0" eaLnBrk="1" latinLnBrk="0" hangingPunct="1">
              <a:lnSpc>
                <a:spcPct val="150000"/>
              </a:lnSpc>
              <a:spcBef>
                <a:spcPts val="500"/>
              </a:spcBef>
              <a:buFont typeface="Arial" panose="020B0604020202020204" pitchFamily="34" charset="0"/>
              <a:buNone/>
              <a:tabLst/>
              <a:defRPr sz="1200" b="1" kern="1200">
                <a:solidFill>
                  <a:schemeClr val="tx1"/>
                </a:solidFill>
                <a:latin typeface="Arial" panose="020B0604020202020204" pitchFamily="34" charset="0"/>
                <a:ea typeface="+mn-ea"/>
                <a:cs typeface="Arial" panose="020B0604020202020204" pitchFamily="34" charset="0"/>
              </a:defRPr>
            </a:lvl3pPr>
            <a:lvl4pPr marL="17463"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4pPr>
            <a:lvl5pPr marL="184150" indent="-171450" algn="l" defTabSz="914400" rtl="0" eaLnBrk="1" latinLnBrk="0" hangingPunct="1">
              <a:lnSpc>
                <a:spcPct val="150000"/>
              </a:lnSpc>
              <a:spcBef>
                <a:spcPts val="500"/>
              </a:spcBef>
              <a:buClr>
                <a:srgbClr val="F18700"/>
              </a:buClr>
              <a:buFont typeface="Arial" panose="020B0604020202020204" pitchFamily="34" charset="0"/>
              <a:buChar char="•"/>
              <a:tabLst/>
              <a:defRPr sz="1200" b="1" kern="1200">
                <a:solidFill>
                  <a:schemeClr val="tx1"/>
                </a:solidFill>
                <a:latin typeface="Arial" panose="020B0604020202020204" pitchFamily="34" charset="0"/>
                <a:ea typeface="+mn-ea"/>
                <a:cs typeface="Arial" panose="020B0604020202020204" pitchFamily="34" charset="0"/>
              </a:defRPr>
            </a:lvl5pPr>
            <a:lvl6pPr marL="182563" indent="-169863" algn="l" defTabSz="914400" rtl="0" eaLnBrk="1" latinLnBrk="0" hangingPunct="1">
              <a:lnSpc>
                <a:spcPct val="150000"/>
              </a:lnSpc>
              <a:spcBef>
                <a:spcPts val="500"/>
              </a:spcBef>
              <a:buFontTx/>
              <a:buChar char="-"/>
              <a:tabLst/>
              <a:defRPr sz="1200" kern="1200">
                <a:solidFill>
                  <a:schemeClr val="tx1"/>
                </a:solidFill>
                <a:latin typeface="Arial" panose="020B0604020202020204" pitchFamily="34" charset="0"/>
                <a:ea typeface="+mn-ea"/>
                <a:cs typeface="Arial" panose="020B0604020202020204" pitchFamily="34" charset="0"/>
              </a:defRPr>
            </a:lvl6pPr>
            <a:lvl7pPr marL="225425"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500"/>
              <a:t> Les formations éligibles</a:t>
            </a:r>
          </a:p>
        </p:txBody>
      </p:sp>
      <p:sp>
        <p:nvSpPr>
          <p:cNvPr id="19" name="Espace réservé du texte 7">
            <a:extLst>
              <a:ext uri="{FF2B5EF4-FFF2-40B4-BE49-F238E27FC236}">
                <a16:creationId xmlns:a16="http://schemas.microsoft.com/office/drawing/2014/main" id="{7650CD5D-119C-6885-31B6-986B362695A9}"/>
              </a:ext>
            </a:extLst>
          </p:cNvPr>
          <p:cNvSpPr txBox="1">
            <a:spLocks/>
          </p:cNvSpPr>
          <p:nvPr/>
        </p:nvSpPr>
        <p:spPr>
          <a:xfrm>
            <a:off x="921513" y="453899"/>
            <a:ext cx="685417" cy="48383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4000" b="1" i="0" kern="1200">
                <a:solidFill>
                  <a:schemeClr val="bg1"/>
                </a:solidFill>
                <a:latin typeface="Arial" panose="020B0604020202020204" pitchFamily="34" charset="0"/>
                <a:ea typeface="+mn-ea"/>
                <a:cs typeface="Arial" panose="020B0604020202020204" pitchFamily="34" charset="0"/>
              </a:defRPr>
            </a:lvl1pPr>
            <a:lvl2pPr marL="360362" indent="-342900" algn="l" defTabSz="914400" rtl="0" eaLnBrk="1" latinLnBrk="0" hangingPunct="1">
              <a:lnSpc>
                <a:spcPct val="150000"/>
              </a:lnSpc>
              <a:spcBef>
                <a:spcPts val="500"/>
              </a:spcBef>
              <a:buClr>
                <a:srgbClr val="F18700"/>
              </a:buClr>
              <a:buFont typeface="Wingdings" pitchFamily="2" charset="2"/>
              <a:buChar char="§"/>
              <a:tabLst/>
              <a:defRPr sz="1600" b="1" kern="1200">
                <a:solidFill>
                  <a:schemeClr val="tx1"/>
                </a:solidFill>
                <a:latin typeface="Arial" panose="020B0604020202020204" pitchFamily="34" charset="0"/>
                <a:ea typeface="+mn-ea"/>
                <a:cs typeface="Arial" panose="020B0604020202020204" pitchFamily="34" charset="0"/>
              </a:defRPr>
            </a:lvl2pPr>
            <a:lvl3pPr marL="17463" indent="0" algn="l" defTabSz="914400" rtl="0" eaLnBrk="1" latinLnBrk="0" hangingPunct="1">
              <a:lnSpc>
                <a:spcPct val="150000"/>
              </a:lnSpc>
              <a:spcBef>
                <a:spcPts val="500"/>
              </a:spcBef>
              <a:buFont typeface="Arial" panose="020B0604020202020204" pitchFamily="34" charset="0"/>
              <a:buNone/>
              <a:tabLst/>
              <a:defRPr sz="1200" b="1" kern="1200">
                <a:solidFill>
                  <a:schemeClr val="tx1"/>
                </a:solidFill>
                <a:latin typeface="Arial" panose="020B0604020202020204" pitchFamily="34" charset="0"/>
                <a:ea typeface="+mn-ea"/>
                <a:cs typeface="Arial" panose="020B0604020202020204" pitchFamily="34" charset="0"/>
              </a:defRPr>
            </a:lvl3pPr>
            <a:lvl4pPr marL="17463"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4pPr>
            <a:lvl5pPr marL="184150" indent="-171450" algn="l" defTabSz="914400" rtl="0" eaLnBrk="1" latinLnBrk="0" hangingPunct="1">
              <a:lnSpc>
                <a:spcPct val="150000"/>
              </a:lnSpc>
              <a:spcBef>
                <a:spcPts val="500"/>
              </a:spcBef>
              <a:buClr>
                <a:srgbClr val="F18700"/>
              </a:buClr>
              <a:buFont typeface="Arial" panose="020B0604020202020204" pitchFamily="34" charset="0"/>
              <a:buChar char="•"/>
              <a:tabLst/>
              <a:defRPr sz="1200" b="1" kern="1200">
                <a:solidFill>
                  <a:schemeClr val="tx1"/>
                </a:solidFill>
                <a:latin typeface="Arial" panose="020B0604020202020204" pitchFamily="34" charset="0"/>
                <a:ea typeface="+mn-ea"/>
                <a:cs typeface="Arial" panose="020B0604020202020204" pitchFamily="34" charset="0"/>
              </a:defRPr>
            </a:lvl5pPr>
            <a:lvl6pPr marL="182563" indent="-169863" algn="l" defTabSz="914400" rtl="0" eaLnBrk="1" latinLnBrk="0" hangingPunct="1">
              <a:lnSpc>
                <a:spcPct val="150000"/>
              </a:lnSpc>
              <a:spcBef>
                <a:spcPts val="500"/>
              </a:spcBef>
              <a:buFontTx/>
              <a:buChar char="-"/>
              <a:tabLst/>
              <a:defRPr sz="1200" kern="1200">
                <a:solidFill>
                  <a:schemeClr val="tx1"/>
                </a:solidFill>
                <a:latin typeface="Arial" panose="020B0604020202020204" pitchFamily="34" charset="0"/>
                <a:ea typeface="+mn-ea"/>
                <a:cs typeface="Arial" panose="020B0604020202020204" pitchFamily="34" charset="0"/>
              </a:defRPr>
            </a:lvl6pPr>
            <a:lvl7pPr marL="225425"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500"/>
              <a:t>1.5</a:t>
            </a:r>
          </a:p>
        </p:txBody>
      </p:sp>
      <p:sp>
        <p:nvSpPr>
          <p:cNvPr id="5" name="Rectangle : avec coins rognés en diagonale 4">
            <a:extLst>
              <a:ext uri="{FF2B5EF4-FFF2-40B4-BE49-F238E27FC236}">
                <a16:creationId xmlns:a16="http://schemas.microsoft.com/office/drawing/2014/main" id="{6E1EABF9-EA3E-1FC2-B0B5-3EFE6A668AEE}"/>
              </a:ext>
            </a:extLst>
          </p:cNvPr>
          <p:cNvSpPr/>
          <p:nvPr/>
        </p:nvSpPr>
        <p:spPr>
          <a:xfrm>
            <a:off x="712269" y="1318661"/>
            <a:ext cx="1317546" cy="672233"/>
          </a:xfrm>
          <a:prstGeom prst="snip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numéro de diapositive 4">
            <a:extLst>
              <a:ext uri="{FF2B5EF4-FFF2-40B4-BE49-F238E27FC236}">
                <a16:creationId xmlns:a16="http://schemas.microsoft.com/office/drawing/2014/main" id="{59F4AB1A-0F73-1EE9-B4C8-634E6F2B131C}"/>
              </a:ext>
            </a:extLst>
          </p:cNvPr>
          <p:cNvSpPr txBox="1">
            <a:spLocks/>
          </p:cNvSpPr>
          <p:nvPr/>
        </p:nvSpPr>
        <p:spPr>
          <a:xfrm>
            <a:off x="11659105" y="6320122"/>
            <a:ext cx="449765" cy="365125"/>
          </a:xfrm>
          <a:prstGeom prst="rect">
            <a:avLst/>
          </a:prstGeom>
        </p:spPr>
        <p:txBody>
          <a:bodyPr vert="horz" lIns="91440" tIns="45720" rIns="91440" bIns="45720" rtlCol="0" anchor="ctr"/>
          <a:lstStyle>
            <a:defPPr>
              <a:defRPr lang="fr-FR"/>
            </a:defPPr>
            <a:lvl1pPr marL="0" algn="r" defTabSz="914400" rtl="0" eaLnBrk="1" latinLnBrk="0" hangingPunct="1">
              <a:defRPr sz="1000" b="1" kern="1200">
                <a:solidFill>
                  <a:srgbClr val="21295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175C4A9-563C-D943-841B-F8A44946A7C2}" type="slidenum">
              <a:rPr lang="fr-FR" smtClean="0"/>
              <a:pPr>
                <a:defRPr/>
              </a:pPr>
              <a:t>8</a:t>
            </a:fld>
            <a:endParaRPr lang="fr-FR"/>
          </a:p>
        </p:txBody>
      </p:sp>
      <p:graphicFrame>
        <p:nvGraphicFramePr>
          <p:cNvPr id="16" name="Diagramme 15">
            <a:extLst>
              <a:ext uri="{FF2B5EF4-FFF2-40B4-BE49-F238E27FC236}">
                <a16:creationId xmlns:a16="http://schemas.microsoft.com/office/drawing/2014/main" id="{4852C1E8-81D3-91CF-8CBC-42B76E4BB20F}"/>
              </a:ext>
            </a:extLst>
          </p:cNvPr>
          <p:cNvGraphicFramePr/>
          <p:nvPr/>
        </p:nvGraphicFramePr>
        <p:xfrm>
          <a:off x="-1228292" y="1208903"/>
          <a:ext cx="8756852" cy="12015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ZoneTexte 16">
            <a:extLst>
              <a:ext uri="{FF2B5EF4-FFF2-40B4-BE49-F238E27FC236}">
                <a16:creationId xmlns:a16="http://schemas.microsoft.com/office/drawing/2014/main" id="{1A9D2107-0DA7-F69B-1D8C-920704DC593E}"/>
              </a:ext>
            </a:extLst>
          </p:cNvPr>
          <p:cNvSpPr txBox="1"/>
          <p:nvPr/>
        </p:nvSpPr>
        <p:spPr>
          <a:xfrm>
            <a:off x="5611943" y="3519948"/>
            <a:ext cx="5702907" cy="2647172"/>
          </a:xfrm>
          <a:prstGeom prst="rect">
            <a:avLst/>
          </a:prstGeom>
          <a:solidFill>
            <a:schemeClr val="lt2"/>
          </a:solidFill>
          <a:ln>
            <a:noFill/>
          </a:ln>
          <a:effectLst>
            <a:outerShdw blurRad="50800" dist="50800" dir="600000" algn="ctr" rotWithShape="0">
              <a:srgbClr val="000000">
                <a:alpha val="43137"/>
              </a:srgbClr>
            </a:outerShdw>
          </a:effectLst>
        </p:spPr>
        <p:txBody>
          <a:bodyPr spcFirstLastPara="1" wrap="square" lIns="121900" tIns="121900" rIns="121900" bIns="121900" anchor="ctr" anchorCtr="0">
            <a:noAutofit/>
          </a:bodyPr>
          <a:lstStyle>
            <a:defPPr>
              <a:defRPr lang="fr-FR"/>
            </a:defPPr>
            <a:lvl1pPr>
              <a:defRPr sz="1600">
                <a:solidFill>
                  <a:schemeClr val="bg2">
                    <a:lumMod val="25000"/>
                  </a:schemeClr>
                </a:solidFill>
                <a:latin typeface="Aptos (Corps)"/>
              </a:defRPr>
            </a:lvl1pPr>
          </a:lstStyle>
          <a:p>
            <a:pPr algn="just"/>
            <a:r>
              <a:rPr lang="fr-FR" sz="1400" b="1" i="1" dirty="0">
                <a:solidFill>
                  <a:srgbClr val="D04919"/>
                </a:solidFill>
              </a:rPr>
              <a:t>Exemples*</a:t>
            </a:r>
          </a:p>
          <a:p>
            <a:pPr algn="just"/>
            <a:endParaRPr lang="fr-FR" sz="1200" b="1" i="1" dirty="0"/>
          </a:p>
          <a:p>
            <a:pPr algn="just"/>
            <a:r>
              <a:rPr lang="fr-FR" sz="1200" b="1" dirty="0"/>
              <a:t>Travaux publics </a:t>
            </a:r>
            <a:r>
              <a:rPr lang="fr-FR" sz="1200" dirty="0"/>
              <a:t>: soudeur, canalisateur, conducteur d’engin, chef de chantier, étancheur, etc.</a:t>
            </a:r>
          </a:p>
          <a:p>
            <a:pPr algn="just"/>
            <a:endParaRPr lang="fr-FR" sz="1200" dirty="0"/>
          </a:p>
          <a:p>
            <a:pPr algn="just"/>
            <a:endParaRPr lang="fr-FR" sz="1400" dirty="0"/>
          </a:p>
          <a:p>
            <a:pPr algn="just"/>
            <a:r>
              <a:rPr lang="fr-FR" sz="1050" i="1" dirty="0"/>
              <a:t>*liste non exhaustive</a:t>
            </a:r>
          </a:p>
        </p:txBody>
      </p:sp>
      <p:pic>
        <p:nvPicPr>
          <p:cNvPr id="38" name="Image 37">
            <a:extLst>
              <a:ext uri="{FF2B5EF4-FFF2-40B4-BE49-F238E27FC236}">
                <a16:creationId xmlns:a16="http://schemas.microsoft.com/office/drawing/2014/main" id="{E0C3BD8F-F30C-A32E-BE86-42688EC6DE42}"/>
              </a:ext>
            </a:extLst>
          </p:cNvPr>
          <p:cNvPicPr>
            <a:picLocks noChangeAspect="1"/>
          </p:cNvPicPr>
          <p:nvPr/>
        </p:nvPicPr>
        <p:blipFill>
          <a:blip r:embed="rId7"/>
          <a:stretch>
            <a:fillRect/>
          </a:stretch>
        </p:blipFill>
        <p:spPr>
          <a:xfrm>
            <a:off x="567126" y="3362031"/>
            <a:ext cx="3372321" cy="2886478"/>
          </a:xfrm>
          <a:prstGeom prst="rect">
            <a:avLst/>
          </a:prstGeom>
        </p:spPr>
      </p:pic>
    </p:spTree>
    <p:extLst>
      <p:ext uri="{BB962C8B-B14F-4D97-AF65-F5344CB8AC3E}">
        <p14:creationId xmlns:p14="http://schemas.microsoft.com/office/powerpoint/2010/main" val="3330783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A6AC3-CBA1-01B1-C20F-C1359243BA70}"/>
            </a:ext>
          </a:extLst>
        </p:cNvPr>
        <p:cNvGrpSpPr/>
        <p:nvPr/>
      </p:nvGrpSpPr>
      <p:grpSpPr>
        <a:xfrm>
          <a:off x="0" y="0"/>
          <a:ext cx="0" cy="0"/>
          <a:chOff x="0" y="0"/>
          <a:chExt cx="0" cy="0"/>
        </a:xfrm>
      </p:grpSpPr>
      <p:grpSp>
        <p:nvGrpSpPr>
          <p:cNvPr id="13" name="Google Shape;1225;p51">
            <a:extLst>
              <a:ext uri="{FF2B5EF4-FFF2-40B4-BE49-F238E27FC236}">
                <a16:creationId xmlns:a16="http://schemas.microsoft.com/office/drawing/2014/main" id="{92E1B0F8-D19C-F767-08E3-B23490C6DA98}"/>
              </a:ext>
            </a:extLst>
          </p:cNvPr>
          <p:cNvGrpSpPr/>
          <p:nvPr/>
        </p:nvGrpSpPr>
        <p:grpSpPr>
          <a:xfrm rot="17453521">
            <a:off x="9661961" y="3558852"/>
            <a:ext cx="1885280" cy="2019223"/>
            <a:chOff x="1347125" y="349025"/>
            <a:chExt cx="4978800" cy="4980000"/>
          </a:xfrm>
          <a:solidFill>
            <a:srgbClr val="00B050"/>
          </a:solidFill>
        </p:grpSpPr>
        <p:sp>
          <p:nvSpPr>
            <p:cNvPr id="14" name="Google Shape;1226;p51">
              <a:extLst>
                <a:ext uri="{FF2B5EF4-FFF2-40B4-BE49-F238E27FC236}">
                  <a16:creationId xmlns:a16="http://schemas.microsoft.com/office/drawing/2014/main" id="{B8B91050-37E9-DADF-95E1-56082E9DB639}"/>
                </a:ext>
              </a:extLst>
            </p:cNvPr>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15" name="Google Shape;1227;p51">
              <a:extLst>
                <a:ext uri="{FF2B5EF4-FFF2-40B4-BE49-F238E27FC236}">
                  <a16:creationId xmlns:a16="http://schemas.microsoft.com/office/drawing/2014/main" id="{56C5F965-1D08-6E8D-E131-63B6ED3050BC}"/>
                </a:ext>
              </a:extLst>
            </p:cNvPr>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17" name="Google Shape;1228;p51">
              <a:extLst>
                <a:ext uri="{FF2B5EF4-FFF2-40B4-BE49-F238E27FC236}">
                  <a16:creationId xmlns:a16="http://schemas.microsoft.com/office/drawing/2014/main" id="{C517CCFF-8783-026A-F52F-DA85EAF38792}"/>
                </a:ext>
              </a:extLst>
            </p:cNvPr>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0" name="Google Shape;1229;p51">
              <a:extLst>
                <a:ext uri="{FF2B5EF4-FFF2-40B4-BE49-F238E27FC236}">
                  <a16:creationId xmlns:a16="http://schemas.microsoft.com/office/drawing/2014/main" id="{4531F9F5-A0D4-F9BC-2808-78686A863FAC}"/>
                </a:ext>
              </a:extLst>
            </p:cNvPr>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1" name="Google Shape;1230;p51">
              <a:extLst>
                <a:ext uri="{FF2B5EF4-FFF2-40B4-BE49-F238E27FC236}">
                  <a16:creationId xmlns:a16="http://schemas.microsoft.com/office/drawing/2014/main" id="{8997774D-F72E-9357-B1FE-529170FDB049}"/>
                </a:ext>
              </a:extLst>
            </p:cNvPr>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2" name="Google Shape;1231;p51">
              <a:extLst>
                <a:ext uri="{FF2B5EF4-FFF2-40B4-BE49-F238E27FC236}">
                  <a16:creationId xmlns:a16="http://schemas.microsoft.com/office/drawing/2014/main" id="{C0C00578-FFF8-C20A-C1F9-708346F560E8}"/>
                </a:ext>
              </a:extLst>
            </p:cNvPr>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3" name="Google Shape;1232;p51">
              <a:extLst>
                <a:ext uri="{FF2B5EF4-FFF2-40B4-BE49-F238E27FC236}">
                  <a16:creationId xmlns:a16="http://schemas.microsoft.com/office/drawing/2014/main" id="{571FD6DF-C0A6-0E56-A594-6F9593FC38D0}"/>
                </a:ext>
              </a:extLst>
            </p:cNvPr>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4" name="Google Shape;1233;p51">
              <a:extLst>
                <a:ext uri="{FF2B5EF4-FFF2-40B4-BE49-F238E27FC236}">
                  <a16:creationId xmlns:a16="http://schemas.microsoft.com/office/drawing/2014/main" id="{23021F28-994E-9049-220E-2972B545F828}"/>
                </a:ext>
              </a:extLst>
            </p:cNvPr>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5" name="Google Shape;1234;p51">
              <a:extLst>
                <a:ext uri="{FF2B5EF4-FFF2-40B4-BE49-F238E27FC236}">
                  <a16:creationId xmlns:a16="http://schemas.microsoft.com/office/drawing/2014/main" id="{8DA298AC-91F2-BA32-69C7-5C39D2ED730E}"/>
                </a:ext>
              </a:extLst>
            </p:cNvPr>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6" name="Google Shape;1235;p51">
              <a:extLst>
                <a:ext uri="{FF2B5EF4-FFF2-40B4-BE49-F238E27FC236}">
                  <a16:creationId xmlns:a16="http://schemas.microsoft.com/office/drawing/2014/main" id="{E0490D4D-002D-222A-8756-3AEF6151C8DD}"/>
                </a:ext>
              </a:extLst>
            </p:cNvPr>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7" name="Google Shape;1236;p51">
              <a:extLst>
                <a:ext uri="{FF2B5EF4-FFF2-40B4-BE49-F238E27FC236}">
                  <a16:creationId xmlns:a16="http://schemas.microsoft.com/office/drawing/2014/main" id="{E085DC7D-D2D7-CEB2-B1A2-3540C1FAD3C9}"/>
                </a:ext>
              </a:extLst>
            </p:cNvPr>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8" name="Google Shape;1237;p51">
              <a:extLst>
                <a:ext uri="{FF2B5EF4-FFF2-40B4-BE49-F238E27FC236}">
                  <a16:creationId xmlns:a16="http://schemas.microsoft.com/office/drawing/2014/main" id="{CDCDC5FF-A055-3538-E9D6-4D6756A0DD6A}"/>
                </a:ext>
              </a:extLst>
            </p:cNvPr>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9" name="Google Shape;1238;p51">
              <a:extLst>
                <a:ext uri="{FF2B5EF4-FFF2-40B4-BE49-F238E27FC236}">
                  <a16:creationId xmlns:a16="http://schemas.microsoft.com/office/drawing/2014/main" id="{5694CBA6-47CA-B11C-80D5-B6E710A9A5BF}"/>
                </a:ext>
              </a:extLst>
            </p:cNvPr>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30" name="Google Shape;1239;p51">
              <a:extLst>
                <a:ext uri="{FF2B5EF4-FFF2-40B4-BE49-F238E27FC236}">
                  <a16:creationId xmlns:a16="http://schemas.microsoft.com/office/drawing/2014/main" id="{9AF16CA2-CA41-8DBE-5961-BC54C7A33015}"/>
                </a:ext>
              </a:extLst>
            </p:cNvPr>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31" name="Google Shape;1240;p51">
              <a:extLst>
                <a:ext uri="{FF2B5EF4-FFF2-40B4-BE49-F238E27FC236}">
                  <a16:creationId xmlns:a16="http://schemas.microsoft.com/office/drawing/2014/main" id="{50D9ABD4-9A59-8165-A18A-E6DCDF8814CA}"/>
                </a:ext>
              </a:extLst>
            </p:cNvPr>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32" name="Google Shape;1241;p51">
              <a:extLst>
                <a:ext uri="{FF2B5EF4-FFF2-40B4-BE49-F238E27FC236}">
                  <a16:creationId xmlns:a16="http://schemas.microsoft.com/office/drawing/2014/main" id="{41B7003B-77C0-F339-3A2E-752E82A4F19E}"/>
                </a:ext>
              </a:extLst>
            </p:cNvPr>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33" name="Google Shape;1242;p51">
              <a:extLst>
                <a:ext uri="{FF2B5EF4-FFF2-40B4-BE49-F238E27FC236}">
                  <a16:creationId xmlns:a16="http://schemas.microsoft.com/office/drawing/2014/main" id="{CC70B224-9191-1C19-B6F2-F57AC9393752}"/>
                </a:ext>
              </a:extLst>
            </p:cNvPr>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35" name="Google Shape;1243;p51">
              <a:extLst>
                <a:ext uri="{FF2B5EF4-FFF2-40B4-BE49-F238E27FC236}">
                  <a16:creationId xmlns:a16="http://schemas.microsoft.com/office/drawing/2014/main" id="{D9BD260E-9DC3-4AF6-B52C-3F73CC355896}"/>
                </a:ext>
              </a:extLst>
            </p:cNvPr>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36" name="Google Shape;1244;p51">
              <a:extLst>
                <a:ext uri="{FF2B5EF4-FFF2-40B4-BE49-F238E27FC236}">
                  <a16:creationId xmlns:a16="http://schemas.microsoft.com/office/drawing/2014/main" id="{43924AC5-AE04-1D33-490F-12DA82D59691}"/>
                </a:ext>
              </a:extLst>
            </p:cNvPr>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37" name="Google Shape;1245;p51">
              <a:extLst>
                <a:ext uri="{FF2B5EF4-FFF2-40B4-BE49-F238E27FC236}">
                  <a16:creationId xmlns:a16="http://schemas.microsoft.com/office/drawing/2014/main" id="{AAC7E98C-47C6-DD70-B127-9FDD555EAB39}"/>
                </a:ext>
              </a:extLst>
            </p:cNvPr>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38" name="Google Shape;1246;p51">
              <a:extLst>
                <a:ext uri="{FF2B5EF4-FFF2-40B4-BE49-F238E27FC236}">
                  <a16:creationId xmlns:a16="http://schemas.microsoft.com/office/drawing/2014/main" id="{146EFE87-C981-0ED1-0A3C-C79FF4BA3CF0}"/>
                </a:ext>
              </a:extLst>
            </p:cNvPr>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39" name="Google Shape;1247;p51">
              <a:extLst>
                <a:ext uri="{FF2B5EF4-FFF2-40B4-BE49-F238E27FC236}">
                  <a16:creationId xmlns:a16="http://schemas.microsoft.com/office/drawing/2014/main" id="{A0021983-C79F-1202-2088-E60F8A6137D4}"/>
                </a:ext>
              </a:extLst>
            </p:cNvPr>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grpFill/>
            <a:ln>
              <a:noFill/>
            </a:ln>
          </p:spPr>
          <p:txBody>
            <a:bodyPr spcFirstLastPara="1" wrap="square" lIns="91425" tIns="91425" rIns="91425" bIns="91425" anchor="ctr" anchorCtr="0">
              <a:no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grpSp>
      <p:sp>
        <p:nvSpPr>
          <p:cNvPr id="18" name="Espace réservé du texte 1">
            <a:extLst>
              <a:ext uri="{FF2B5EF4-FFF2-40B4-BE49-F238E27FC236}">
                <a16:creationId xmlns:a16="http://schemas.microsoft.com/office/drawing/2014/main" id="{34419546-713C-A3C4-765D-347BA574A208}"/>
              </a:ext>
            </a:extLst>
          </p:cNvPr>
          <p:cNvSpPr txBox="1">
            <a:spLocks/>
          </p:cNvSpPr>
          <p:nvPr/>
        </p:nvSpPr>
        <p:spPr>
          <a:xfrm>
            <a:off x="1517780" y="456044"/>
            <a:ext cx="6925077" cy="320284"/>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1200" b="1" i="0" kern="1200">
                <a:solidFill>
                  <a:schemeClr val="bg1"/>
                </a:solidFill>
                <a:latin typeface="Arial" panose="020B0604020202020204" pitchFamily="34" charset="0"/>
                <a:ea typeface="+mn-ea"/>
                <a:cs typeface="Arial" panose="020B0604020202020204" pitchFamily="34" charset="0"/>
              </a:defRPr>
            </a:lvl1pPr>
            <a:lvl2pPr marL="360362" indent="-342900" algn="l" defTabSz="914400" rtl="0" eaLnBrk="1" latinLnBrk="0" hangingPunct="1">
              <a:lnSpc>
                <a:spcPct val="150000"/>
              </a:lnSpc>
              <a:spcBef>
                <a:spcPts val="500"/>
              </a:spcBef>
              <a:buClr>
                <a:srgbClr val="F18700"/>
              </a:buClr>
              <a:buFont typeface="Wingdings" pitchFamily="2" charset="2"/>
              <a:buChar char="§"/>
              <a:tabLst/>
              <a:defRPr sz="1600" b="1" kern="1200">
                <a:solidFill>
                  <a:schemeClr val="tx1"/>
                </a:solidFill>
                <a:latin typeface="Arial" panose="020B0604020202020204" pitchFamily="34" charset="0"/>
                <a:ea typeface="+mn-ea"/>
                <a:cs typeface="Arial" panose="020B0604020202020204" pitchFamily="34" charset="0"/>
              </a:defRPr>
            </a:lvl2pPr>
            <a:lvl3pPr marL="17463" indent="0" algn="l" defTabSz="914400" rtl="0" eaLnBrk="1" latinLnBrk="0" hangingPunct="1">
              <a:lnSpc>
                <a:spcPct val="150000"/>
              </a:lnSpc>
              <a:spcBef>
                <a:spcPts val="500"/>
              </a:spcBef>
              <a:buFont typeface="Arial" panose="020B0604020202020204" pitchFamily="34" charset="0"/>
              <a:buNone/>
              <a:tabLst/>
              <a:defRPr sz="1200" b="1" kern="1200">
                <a:solidFill>
                  <a:schemeClr val="tx1"/>
                </a:solidFill>
                <a:latin typeface="Arial" panose="020B0604020202020204" pitchFamily="34" charset="0"/>
                <a:ea typeface="+mn-ea"/>
                <a:cs typeface="Arial" panose="020B0604020202020204" pitchFamily="34" charset="0"/>
              </a:defRPr>
            </a:lvl3pPr>
            <a:lvl4pPr marL="17463"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4pPr>
            <a:lvl5pPr marL="184150" indent="-171450" algn="l" defTabSz="914400" rtl="0" eaLnBrk="1" latinLnBrk="0" hangingPunct="1">
              <a:lnSpc>
                <a:spcPct val="150000"/>
              </a:lnSpc>
              <a:spcBef>
                <a:spcPts val="500"/>
              </a:spcBef>
              <a:buClr>
                <a:srgbClr val="F18700"/>
              </a:buClr>
              <a:buFont typeface="Arial" panose="020B0604020202020204" pitchFamily="34" charset="0"/>
              <a:buChar char="•"/>
              <a:tabLst/>
              <a:defRPr sz="1200" b="1" kern="1200">
                <a:solidFill>
                  <a:schemeClr val="tx1"/>
                </a:solidFill>
                <a:latin typeface="Arial" panose="020B0604020202020204" pitchFamily="34" charset="0"/>
                <a:ea typeface="+mn-ea"/>
                <a:cs typeface="Arial" panose="020B0604020202020204" pitchFamily="34" charset="0"/>
              </a:defRPr>
            </a:lvl5pPr>
            <a:lvl6pPr marL="182563" indent="-169863" algn="l" defTabSz="914400" rtl="0" eaLnBrk="1" latinLnBrk="0" hangingPunct="1">
              <a:lnSpc>
                <a:spcPct val="150000"/>
              </a:lnSpc>
              <a:spcBef>
                <a:spcPts val="500"/>
              </a:spcBef>
              <a:buFontTx/>
              <a:buChar char="-"/>
              <a:tabLst/>
              <a:defRPr sz="1200" kern="1200">
                <a:solidFill>
                  <a:schemeClr val="tx1"/>
                </a:solidFill>
                <a:latin typeface="Arial" panose="020B0604020202020204" pitchFamily="34" charset="0"/>
                <a:ea typeface="+mn-ea"/>
                <a:cs typeface="Arial" panose="020B0604020202020204" pitchFamily="34" charset="0"/>
              </a:defRPr>
            </a:lvl6pPr>
            <a:lvl7pPr marL="225425"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500"/>
              <a:t> Les formations éligibles</a:t>
            </a:r>
          </a:p>
        </p:txBody>
      </p:sp>
      <p:sp>
        <p:nvSpPr>
          <p:cNvPr id="19" name="Espace réservé du texte 7">
            <a:extLst>
              <a:ext uri="{FF2B5EF4-FFF2-40B4-BE49-F238E27FC236}">
                <a16:creationId xmlns:a16="http://schemas.microsoft.com/office/drawing/2014/main" id="{F8C6D20E-F2BF-B340-BEC7-08639F7D35D1}"/>
              </a:ext>
            </a:extLst>
          </p:cNvPr>
          <p:cNvSpPr txBox="1">
            <a:spLocks/>
          </p:cNvSpPr>
          <p:nvPr/>
        </p:nvSpPr>
        <p:spPr>
          <a:xfrm>
            <a:off x="921513" y="453899"/>
            <a:ext cx="685417" cy="48383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Font typeface="Arial" panose="020B0604020202020204" pitchFamily="34" charset="0"/>
              <a:buNone/>
              <a:defRPr sz="4000" b="1" i="0" kern="1200">
                <a:solidFill>
                  <a:schemeClr val="bg1"/>
                </a:solidFill>
                <a:latin typeface="Arial" panose="020B0604020202020204" pitchFamily="34" charset="0"/>
                <a:ea typeface="+mn-ea"/>
                <a:cs typeface="Arial" panose="020B0604020202020204" pitchFamily="34" charset="0"/>
              </a:defRPr>
            </a:lvl1pPr>
            <a:lvl2pPr marL="360362" indent="-342900" algn="l" defTabSz="914400" rtl="0" eaLnBrk="1" latinLnBrk="0" hangingPunct="1">
              <a:lnSpc>
                <a:spcPct val="150000"/>
              </a:lnSpc>
              <a:spcBef>
                <a:spcPts val="500"/>
              </a:spcBef>
              <a:buClr>
                <a:srgbClr val="F18700"/>
              </a:buClr>
              <a:buFont typeface="Wingdings" pitchFamily="2" charset="2"/>
              <a:buChar char="§"/>
              <a:tabLst/>
              <a:defRPr sz="1600" b="1" kern="1200">
                <a:solidFill>
                  <a:schemeClr val="tx1"/>
                </a:solidFill>
                <a:latin typeface="Arial" panose="020B0604020202020204" pitchFamily="34" charset="0"/>
                <a:ea typeface="+mn-ea"/>
                <a:cs typeface="Arial" panose="020B0604020202020204" pitchFamily="34" charset="0"/>
              </a:defRPr>
            </a:lvl2pPr>
            <a:lvl3pPr marL="17463" indent="0" algn="l" defTabSz="914400" rtl="0" eaLnBrk="1" latinLnBrk="0" hangingPunct="1">
              <a:lnSpc>
                <a:spcPct val="150000"/>
              </a:lnSpc>
              <a:spcBef>
                <a:spcPts val="500"/>
              </a:spcBef>
              <a:buFont typeface="Arial" panose="020B0604020202020204" pitchFamily="34" charset="0"/>
              <a:buNone/>
              <a:tabLst/>
              <a:defRPr sz="1200" b="1" kern="1200">
                <a:solidFill>
                  <a:schemeClr val="tx1"/>
                </a:solidFill>
                <a:latin typeface="Arial" panose="020B0604020202020204" pitchFamily="34" charset="0"/>
                <a:ea typeface="+mn-ea"/>
                <a:cs typeface="Arial" panose="020B0604020202020204" pitchFamily="34" charset="0"/>
              </a:defRPr>
            </a:lvl3pPr>
            <a:lvl4pPr marL="17463"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4pPr>
            <a:lvl5pPr marL="184150" indent="-171450" algn="l" defTabSz="914400" rtl="0" eaLnBrk="1" latinLnBrk="0" hangingPunct="1">
              <a:lnSpc>
                <a:spcPct val="150000"/>
              </a:lnSpc>
              <a:spcBef>
                <a:spcPts val="500"/>
              </a:spcBef>
              <a:buClr>
                <a:srgbClr val="F18700"/>
              </a:buClr>
              <a:buFont typeface="Arial" panose="020B0604020202020204" pitchFamily="34" charset="0"/>
              <a:buChar char="•"/>
              <a:tabLst/>
              <a:defRPr sz="1200" b="1" kern="1200">
                <a:solidFill>
                  <a:schemeClr val="tx1"/>
                </a:solidFill>
                <a:latin typeface="Arial" panose="020B0604020202020204" pitchFamily="34" charset="0"/>
                <a:ea typeface="+mn-ea"/>
                <a:cs typeface="Arial" panose="020B0604020202020204" pitchFamily="34" charset="0"/>
              </a:defRPr>
            </a:lvl5pPr>
            <a:lvl6pPr marL="182563" indent="-169863" algn="l" defTabSz="914400" rtl="0" eaLnBrk="1" latinLnBrk="0" hangingPunct="1">
              <a:lnSpc>
                <a:spcPct val="150000"/>
              </a:lnSpc>
              <a:spcBef>
                <a:spcPts val="500"/>
              </a:spcBef>
              <a:buFontTx/>
              <a:buChar char="-"/>
              <a:tabLst/>
              <a:defRPr sz="1200" kern="1200">
                <a:solidFill>
                  <a:schemeClr val="tx1"/>
                </a:solidFill>
                <a:latin typeface="Arial" panose="020B0604020202020204" pitchFamily="34" charset="0"/>
                <a:ea typeface="+mn-ea"/>
                <a:cs typeface="Arial" panose="020B0604020202020204" pitchFamily="34" charset="0"/>
              </a:defRPr>
            </a:lvl6pPr>
            <a:lvl7pPr marL="225425" indent="0" algn="l" defTabSz="914400" rtl="0" eaLnBrk="1" latinLnBrk="0" hangingPunct="1">
              <a:lnSpc>
                <a:spcPct val="150000"/>
              </a:lnSpc>
              <a:spcBef>
                <a:spcPts val="500"/>
              </a:spcBef>
              <a:buFont typeface="Arial" panose="020B0604020202020204" pitchFamily="34" charset="0"/>
              <a:buNone/>
              <a:tabLst/>
              <a:defRPr sz="12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500"/>
              <a:t>1.5</a:t>
            </a:r>
          </a:p>
        </p:txBody>
      </p:sp>
      <p:sp>
        <p:nvSpPr>
          <p:cNvPr id="5" name="Rectangle : avec coins rognés en diagonale 4">
            <a:extLst>
              <a:ext uri="{FF2B5EF4-FFF2-40B4-BE49-F238E27FC236}">
                <a16:creationId xmlns:a16="http://schemas.microsoft.com/office/drawing/2014/main" id="{0F5FEBA2-2C6E-61F6-3294-F3A4E4BA9790}"/>
              </a:ext>
            </a:extLst>
          </p:cNvPr>
          <p:cNvSpPr/>
          <p:nvPr/>
        </p:nvSpPr>
        <p:spPr>
          <a:xfrm>
            <a:off x="712269" y="1318661"/>
            <a:ext cx="1317546" cy="672233"/>
          </a:xfrm>
          <a:prstGeom prst="snip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numéro de diapositive 4">
            <a:extLst>
              <a:ext uri="{FF2B5EF4-FFF2-40B4-BE49-F238E27FC236}">
                <a16:creationId xmlns:a16="http://schemas.microsoft.com/office/drawing/2014/main" id="{0E682D80-2BCF-46BF-7765-F7184BCF8245}"/>
              </a:ext>
            </a:extLst>
          </p:cNvPr>
          <p:cNvSpPr txBox="1">
            <a:spLocks/>
          </p:cNvSpPr>
          <p:nvPr/>
        </p:nvSpPr>
        <p:spPr>
          <a:xfrm>
            <a:off x="11659105" y="6320122"/>
            <a:ext cx="449765" cy="365125"/>
          </a:xfrm>
          <a:prstGeom prst="rect">
            <a:avLst/>
          </a:prstGeom>
        </p:spPr>
        <p:txBody>
          <a:bodyPr vert="horz" lIns="91440" tIns="45720" rIns="91440" bIns="45720" rtlCol="0" anchor="ctr"/>
          <a:lstStyle>
            <a:defPPr>
              <a:defRPr lang="fr-FR"/>
            </a:defPPr>
            <a:lvl1pPr marL="0" algn="r" defTabSz="914400" rtl="0" eaLnBrk="1" latinLnBrk="0" hangingPunct="1">
              <a:defRPr sz="1000" b="1" kern="1200">
                <a:solidFill>
                  <a:srgbClr val="212950"/>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175C4A9-563C-D943-841B-F8A44946A7C2}" type="slidenum">
              <a:rPr lang="fr-FR" smtClean="0"/>
              <a:pPr>
                <a:defRPr/>
              </a:pPr>
              <a:t>9</a:t>
            </a:fld>
            <a:endParaRPr lang="fr-FR"/>
          </a:p>
        </p:txBody>
      </p:sp>
      <p:graphicFrame>
        <p:nvGraphicFramePr>
          <p:cNvPr id="16" name="Diagramme 15">
            <a:extLst>
              <a:ext uri="{FF2B5EF4-FFF2-40B4-BE49-F238E27FC236}">
                <a16:creationId xmlns:a16="http://schemas.microsoft.com/office/drawing/2014/main" id="{4E46D41D-468C-EB17-1473-F1A110624C1F}"/>
              </a:ext>
            </a:extLst>
          </p:cNvPr>
          <p:cNvGraphicFramePr/>
          <p:nvPr/>
        </p:nvGraphicFramePr>
        <p:xfrm>
          <a:off x="-920254" y="1273857"/>
          <a:ext cx="6741934" cy="13067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ZoneTexte 3">
            <a:extLst>
              <a:ext uri="{FF2B5EF4-FFF2-40B4-BE49-F238E27FC236}">
                <a16:creationId xmlns:a16="http://schemas.microsoft.com/office/drawing/2014/main" id="{FD9A97D4-0774-C107-396F-B7756FE2628A}"/>
              </a:ext>
            </a:extLst>
          </p:cNvPr>
          <p:cNvSpPr txBox="1"/>
          <p:nvPr/>
        </p:nvSpPr>
        <p:spPr>
          <a:xfrm>
            <a:off x="5425440" y="1977082"/>
            <a:ext cx="6233665" cy="1698628"/>
          </a:xfrm>
          <a:prstGeom prst="rect">
            <a:avLst/>
          </a:prstGeom>
          <a:solidFill>
            <a:schemeClr val="lt2"/>
          </a:solidFill>
          <a:ln>
            <a:noFill/>
          </a:ln>
          <a:effectLst>
            <a:outerShdw blurRad="50800" dist="50800" dir="600000" algn="ctr" rotWithShape="0">
              <a:srgbClr val="000000">
                <a:alpha val="43137"/>
              </a:srgbClr>
            </a:outerShdw>
          </a:effectLst>
        </p:spPr>
        <p:txBody>
          <a:bodyPr spcFirstLastPara="1" wrap="square" lIns="121900" tIns="121900" rIns="121900" bIns="121900" anchor="ctr" anchorCtr="0">
            <a:noAutofit/>
          </a:bodyPr>
          <a:lstStyle>
            <a:defPPr>
              <a:defRPr lang="fr-FR"/>
            </a:defPPr>
            <a:lvl1pPr>
              <a:defRPr sz="1600">
                <a:solidFill>
                  <a:schemeClr val="bg2">
                    <a:lumMod val="25000"/>
                  </a:schemeClr>
                </a:solidFill>
                <a:latin typeface="Aptos (Corps)"/>
              </a:defRPr>
            </a:lvl1pPr>
          </a:lstStyle>
          <a:p>
            <a:r>
              <a:rPr lang="fr-FR" b="1">
                <a:solidFill>
                  <a:srgbClr val="00B050"/>
                </a:solidFill>
                <a:effectLst/>
                <a:latin typeface="Marianne"/>
              </a:rPr>
              <a:t>La transition écologique</a:t>
            </a:r>
          </a:p>
          <a:p>
            <a:endParaRPr lang="fr-FR" sz="1200" i="1">
              <a:solidFill>
                <a:srgbClr val="333333"/>
              </a:solidFill>
              <a:latin typeface="Marianne"/>
            </a:endParaRPr>
          </a:p>
          <a:p>
            <a:pPr marL="13335" algn="just">
              <a:lnSpc>
                <a:spcPct val="100000"/>
              </a:lnSpc>
              <a:spcBef>
                <a:spcPts val="100"/>
              </a:spcBef>
            </a:pPr>
            <a:r>
              <a:rPr lang="fr-FR" sz="1200">
                <a:solidFill>
                  <a:srgbClr val="000000"/>
                </a:solidFill>
                <a:latin typeface="Arial MT"/>
                <a:cs typeface="Arial"/>
              </a:rPr>
              <a:t>Il </a:t>
            </a:r>
            <a:r>
              <a:rPr lang="fr-FR" sz="1200" b="0" i="0">
                <a:solidFill>
                  <a:srgbClr val="000000"/>
                </a:solidFill>
                <a:effectLst/>
                <a:latin typeface="Arial MT"/>
              </a:rPr>
              <a:t>s’agit de répondre aux besoins des entreprises qui doivent adapter leur activité du fait de l’épuisement des ressources, en veillant à la maitrise de l’énergie, à la préservation de la biodiversité, à l’utilisation des nouveaux matériaux et à l’intégration des nouveaux modes de production.</a:t>
            </a:r>
            <a:endParaRPr lang="fr-FR" sz="1200">
              <a:latin typeface="Arial MT"/>
              <a:cs typeface="Arial MT"/>
            </a:endParaRPr>
          </a:p>
        </p:txBody>
      </p:sp>
      <p:sp>
        <p:nvSpPr>
          <p:cNvPr id="12" name="ZoneTexte 11">
            <a:extLst>
              <a:ext uri="{FF2B5EF4-FFF2-40B4-BE49-F238E27FC236}">
                <a16:creationId xmlns:a16="http://schemas.microsoft.com/office/drawing/2014/main" id="{D4D6FFCE-8514-0372-08B6-B832B9895B6A}"/>
              </a:ext>
            </a:extLst>
          </p:cNvPr>
          <p:cNvSpPr txBox="1"/>
          <p:nvPr/>
        </p:nvSpPr>
        <p:spPr>
          <a:xfrm>
            <a:off x="3444707" y="4357178"/>
            <a:ext cx="6233665" cy="1698628"/>
          </a:xfrm>
          <a:prstGeom prst="rect">
            <a:avLst/>
          </a:prstGeom>
          <a:solidFill>
            <a:schemeClr val="lt2"/>
          </a:solidFill>
          <a:ln>
            <a:noFill/>
          </a:ln>
          <a:effectLst>
            <a:outerShdw blurRad="50800" dist="50800" dir="600000" algn="ctr" rotWithShape="0">
              <a:srgbClr val="000000">
                <a:alpha val="43137"/>
              </a:srgbClr>
            </a:outerShdw>
          </a:effectLst>
        </p:spPr>
        <p:txBody>
          <a:bodyPr spcFirstLastPara="1" wrap="square" lIns="121900" tIns="121900" rIns="121900" bIns="121900" anchor="ctr" anchorCtr="0">
            <a:noAutofit/>
          </a:bodyPr>
          <a:lstStyle>
            <a:defPPr>
              <a:defRPr lang="fr-FR"/>
            </a:defPPr>
            <a:lvl1pPr>
              <a:defRPr sz="1600">
                <a:solidFill>
                  <a:schemeClr val="bg2">
                    <a:lumMod val="25000"/>
                  </a:schemeClr>
                </a:solidFill>
                <a:latin typeface="Aptos (Corps)"/>
              </a:defRPr>
            </a:lvl1pPr>
          </a:lstStyle>
          <a:p>
            <a:pPr algn="just"/>
            <a:r>
              <a:rPr lang="fr-FR" sz="1400" b="1" i="1">
                <a:solidFill>
                  <a:srgbClr val="2DBA6D"/>
                </a:solidFill>
                <a:effectLst/>
                <a:latin typeface="Marianne"/>
              </a:rPr>
              <a:t>Exemples de formation</a:t>
            </a:r>
            <a:r>
              <a:rPr lang="fr-FR" sz="1400" b="1" i="0">
                <a:solidFill>
                  <a:srgbClr val="2DBA6D"/>
                </a:solidFill>
                <a:effectLst/>
                <a:latin typeface="Marianne"/>
              </a:rPr>
              <a:t> : </a:t>
            </a:r>
            <a:r>
              <a:rPr lang="fr-FR" sz="1200" b="0" i="0">
                <a:solidFill>
                  <a:srgbClr val="333333"/>
                </a:solidFill>
                <a:effectLst/>
                <a:latin typeface="Marianne"/>
              </a:rPr>
              <a:t>isolation thermique par l’extérieur, connaissances techniques sur l’utilisation de nouveaux matériaux, l’enveloppe du bâti, gestion des déchets, l’installation de matériel performants, nouvelles modalités de travail (gestion durable des chantiers, etc.), écoconduite, rationalisation des taux de chargement, optimisation des trajets, utilisation des nouvelles technologies électriques, etc.</a:t>
            </a:r>
            <a:endParaRPr lang="fr-FR" sz="1100"/>
          </a:p>
        </p:txBody>
      </p:sp>
      <p:pic>
        <p:nvPicPr>
          <p:cNvPr id="45" name="Image 44">
            <a:extLst>
              <a:ext uri="{FF2B5EF4-FFF2-40B4-BE49-F238E27FC236}">
                <a16:creationId xmlns:a16="http://schemas.microsoft.com/office/drawing/2014/main" id="{B060B12E-FFD3-7C50-11A0-479FAEE22A45}"/>
              </a:ext>
            </a:extLst>
          </p:cNvPr>
          <p:cNvPicPr>
            <a:picLocks noChangeAspect="1"/>
          </p:cNvPicPr>
          <p:nvPr/>
        </p:nvPicPr>
        <p:blipFill>
          <a:blip r:embed="rId7"/>
          <a:stretch>
            <a:fillRect/>
          </a:stretch>
        </p:blipFill>
        <p:spPr>
          <a:xfrm>
            <a:off x="21918" y="2827424"/>
            <a:ext cx="3400900" cy="2981741"/>
          </a:xfrm>
          <a:prstGeom prst="rect">
            <a:avLst/>
          </a:prstGeom>
        </p:spPr>
      </p:pic>
    </p:spTree>
    <p:extLst>
      <p:ext uri="{BB962C8B-B14F-4D97-AF65-F5344CB8AC3E}">
        <p14:creationId xmlns:p14="http://schemas.microsoft.com/office/powerpoint/2010/main" val="2358769990"/>
      </p:ext>
    </p:extLst>
  </p:cSld>
  <p:clrMapOvr>
    <a:masterClrMapping/>
  </p:clrMapOvr>
</p:sld>
</file>

<file path=ppt/theme/theme1.xml><?xml version="1.0" encoding="utf-8"?>
<a:theme xmlns:a="http://schemas.openxmlformats.org/drawingml/2006/main" name="Thème Office 2013 – 2022">
  <a:themeElements>
    <a:clrScheme name="Bleu">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STRUCTYS_MODELE_MASQUE_PPT_GENERIQUE_VF  -  Lecture seule" id="{0A0ED765-E834-43B4-8F17-9C26B5C6EFE1}" vid="{EB1215ED-BD93-4256-A4FD-3433D6266501}"/>
    </a:ext>
  </a:extLst>
</a:theme>
</file>

<file path=ppt/theme/theme2.xml><?xml version="1.0" encoding="utf-8"?>
<a:theme xmlns:a="http://schemas.openxmlformats.org/drawingml/2006/main" name="1_Thème Office 2013 – 2022">
  <a:themeElements>
    <a:clrScheme name="Personnalisé 3">
      <a:dk1>
        <a:srgbClr val="000000"/>
      </a:dk1>
      <a:lt1>
        <a:srgbClr val="FFFFFF"/>
      </a:lt1>
      <a:dk2>
        <a:srgbClr val="44546A"/>
      </a:dk2>
      <a:lt2>
        <a:srgbClr val="E7E6E6"/>
      </a:lt2>
      <a:accent1>
        <a:srgbClr val="F18706"/>
      </a:accent1>
      <a:accent2>
        <a:srgbClr val="D04919"/>
      </a:accent2>
      <a:accent3>
        <a:srgbClr val="4CBDCC"/>
      </a:accent3>
      <a:accent4>
        <a:srgbClr val="21285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236a08e6-2706-49cd-a7d1-dd5907c05259">
      <UserInfo>
        <DisplayName>DEVAUX Jean-Pierre</DisplayName>
        <AccountId>61</AccountId>
        <AccountType/>
      </UserInfo>
    </SharedWithUsers>
    <MediaLengthInSeconds xmlns="4b278dcb-98a2-46c5-a051-c7748c8e21d0" xsi:nil="true"/>
    <TaxCatchAll xmlns="236a08e6-2706-49cd-a7d1-dd5907c05259"/>
    <lcf76f155ced4ddcb4097134ff3c332f xmlns="4b278dcb-98a2-46c5-a051-c7748c8e21d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87D75C82F3317438759AAAE116BD9CB" ma:contentTypeVersion="19" ma:contentTypeDescription="Crée un document." ma:contentTypeScope="" ma:versionID="ff2ff5ae3b7869e71fc02079647ccd64">
  <xsd:schema xmlns:xsd="http://www.w3.org/2001/XMLSchema" xmlns:xs="http://www.w3.org/2001/XMLSchema" xmlns:p="http://schemas.microsoft.com/office/2006/metadata/properties" xmlns:ns2="4b278dcb-98a2-46c5-a051-c7748c8e21d0" xmlns:ns3="236a08e6-2706-49cd-a7d1-dd5907c05259" targetNamespace="http://schemas.microsoft.com/office/2006/metadata/properties" ma:root="true" ma:fieldsID="d02a870397e2705ed61928aa926daee3" ns2:_="" ns3:_="">
    <xsd:import namespace="4b278dcb-98a2-46c5-a051-c7748c8e21d0"/>
    <xsd:import namespace="236a08e6-2706-49cd-a7d1-dd5907c0525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278dcb-98a2-46c5-a051-c7748c8e21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alises d’images" ma:readOnly="false" ma:fieldId="{5cf76f15-5ced-4ddc-b409-7134ff3c332f}" ma:taxonomyMulti="true" ma:sspId="a8d2b527-eba7-4656-b9d6-27daed90259c"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6a08e6-2706-49cd-a7d1-dd5907c05259"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element name="TaxCatchAll" ma:index="22" nillable="true" ma:displayName="Taxonomy Catch All Column" ma:hidden="true" ma:list="{cc773234-1865-4279-baf0-18e45dfbeecb}" ma:internalName="TaxCatchAll" ma:showField="CatchAllData" ma:web="236a08e6-2706-49cd-a7d1-dd5907c0525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80D5C06-4AA7-437A-9D90-CA26F918D5C2}">
  <ds:schemaRefs>
    <ds:schemaRef ds:uri="http://purl.org/dc/dcmitype/"/>
    <ds:schemaRef ds:uri="4b278dcb-98a2-46c5-a051-c7748c8e21d0"/>
    <ds:schemaRef ds:uri="http://purl.org/dc/elements/1.1/"/>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236a08e6-2706-49cd-a7d1-dd5907c05259"/>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789786BB-4C18-4489-818C-0FA3539C2515}">
  <ds:schemaRefs>
    <ds:schemaRef ds:uri="http://schemas.microsoft.com/sharepoint/v3/contenttype/forms"/>
  </ds:schemaRefs>
</ds:datastoreItem>
</file>

<file path=customXml/itemProps3.xml><?xml version="1.0" encoding="utf-8"?>
<ds:datastoreItem xmlns:ds="http://schemas.openxmlformats.org/officeDocument/2006/customXml" ds:itemID="{A3DE95E6-D949-4BAD-9679-7736E1E6EC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278dcb-98a2-46c5-a051-c7748c8e21d0"/>
    <ds:schemaRef ds:uri="236a08e6-2706-49cd-a7d1-dd5907c052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TM04033923[[fn=Profondeur]]</Template>
  <TotalTime>1</TotalTime>
  <Words>1683</Words>
  <Application>Microsoft Office PowerPoint</Application>
  <PresentationFormat>Grand écran</PresentationFormat>
  <Paragraphs>211</Paragraphs>
  <Slides>21</Slides>
  <Notes>2</Notes>
  <HiddenSlides>0</HiddenSlides>
  <MMClips>0</MMClips>
  <ScaleCrop>false</ScaleCrop>
  <HeadingPairs>
    <vt:vector size="6" baseType="variant">
      <vt:variant>
        <vt:lpstr>Polices utilisées</vt:lpstr>
      </vt:variant>
      <vt:variant>
        <vt:i4>8</vt:i4>
      </vt:variant>
      <vt:variant>
        <vt:lpstr>Thème</vt:lpstr>
      </vt:variant>
      <vt:variant>
        <vt:i4>2</vt:i4>
      </vt:variant>
      <vt:variant>
        <vt:lpstr>Titres des diapositives</vt:lpstr>
      </vt:variant>
      <vt:variant>
        <vt:i4>21</vt:i4>
      </vt:variant>
    </vt:vector>
  </HeadingPairs>
  <TitlesOfParts>
    <vt:vector size="31" baseType="lpstr">
      <vt:lpstr>Aptos</vt:lpstr>
      <vt:lpstr>Aptos (Corps)</vt:lpstr>
      <vt:lpstr>Arial</vt:lpstr>
      <vt:lpstr>Arial MT</vt:lpstr>
      <vt:lpstr>Calibri</vt:lpstr>
      <vt:lpstr>Marianne</vt:lpstr>
      <vt:lpstr>Police système Courant</vt:lpstr>
      <vt:lpstr>Wingdings</vt:lpstr>
      <vt:lpstr>Thème Office 2013 – 2022</vt:lpstr>
      <vt:lpstr>1_Thème Office 2013 – 2022</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christina.webb@constructys.fr</dc:creator>
  <cp:lastModifiedBy>CHERON Anne-Marie</cp:lastModifiedBy>
  <cp:revision>13</cp:revision>
  <dcterms:created xsi:type="dcterms:W3CDTF">2023-03-22T09:36:56Z</dcterms:created>
  <dcterms:modified xsi:type="dcterms:W3CDTF">2025-02-18T15:14:37Z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Order">
    <vt:r8>4117700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ContentTypeId">
    <vt:lpwstr>0x010100B87D75C82F3317438759AAAE116BD9CB</vt:lpwstr>
  </property>
</Properties>
</file>